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Σκούρο στυλ 1 - Έμφαση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41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714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990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20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57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801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370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27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611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850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545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84299-3C4E-4C25-96BE-74D5AD6111B4}" type="datetimeFigureOut">
              <a:rPr lang="el-GR" smtClean="0"/>
              <a:t>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538F0-B02F-4842-9E8F-CE5989AA4C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64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VOYAGER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9725" y="3476600"/>
            <a:ext cx="6400800" cy="1752600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664"/>
            <a:ext cx="145732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229200"/>
            <a:ext cx="1884363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41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ΣΥΝΤΟΜΟΣ ΧΑΙΡΕΤΙΣΜΟΣ ΣΕ ΤΥΧΟΝ ΕΞΩΓΗΙΝΟ ΠΟΛΙΤΙΣΜΟ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605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ΣΤΟΙΧΕΙΑ ΓΙΑ ΕΣΕΝΑ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946414"/>
              </p:ext>
            </p:extLst>
          </p:nvPr>
        </p:nvGraphicFramePr>
        <p:xfrm>
          <a:off x="1979711" y="1052735"/>
          <a:ext cx="5472608" cy="5328595"/>
        </p:xfrm>
        <a:graphic>
          <a:graphicData uri="http://schemas.openxmlformats.org/drawingml/2006/table">
            <a:tbl>
              <a:tblPr firstRow="1" firstCol="1" bandRow="1">
                <a:tableStyleId>{37CE84F3-28C3-443E-9E96-99CF82512B78}</a:tableStyleId>
              </a:tblPr>
              <a:tblGrid>
                <a:gridCol w="2736304"/>
                <a:gridCol w="2736304"/>
              </a:tblGrid>
              <a:tr h="3541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ΤΑΥΤΟΤΗΤΑ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ΟΝΟΜΑ: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ΑΝΤΙΚΕΙΜΕΝΟ: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 ΦΑΓΗΤΟ: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ΠΑΙΧΝΙΔΙ: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54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ΜΑΘΗΜΑ: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ΖΩΟ: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ΧΡΩΜΑ: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ΑΘΛΗΜΑ: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ΑΓΑΠΗΜΕΝΑ ΤΡΑΓΟΥΔΙΑ: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39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ΑΓΑΠΗΜΕΝΗ ΟΜΑΔΑ: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ΑΓΑΠΗΜΕΝΟΣ ΤΡΑΓΟΥΔΙΣΤΗΣ/ΡΙΑ: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ΑΓΑΠΗΜΕΝΟ ΜΟΥΣΙΚΟ ΟΡΓΑΝΟ: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ΑΓΑΠΗΜΕΝΗ ΣΕΙΡΑ/ΕΚΠΟΜΠΗ:</a:t>
                      </a:r>
                      <a:endParaRPr lang="el-GR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ΑΓΑΠΗΜΕΝΟΣ ΠΑΙΚΤΗΣ/ΑΘΛΗΤΗΣ: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 </a:t>
                      </a:r>
                      <a:endParaRPr lang="el-GR" sz="7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5243" marR="4524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086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ΠΙΟ ΣΗΜΑΝΤΙΚΑ ΣΤΟΙΧΕΙΑ ΓΙΑ ΤΗ ΓΗ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53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ΚΑΤΙ ΠΟΥ ΘΑ ΗΘΕΛΑ ΝΑ ΜΑΘΩ ΓΙΑ ΤΗΝ ΤΥΧΟΝ ΕΞΩΓΗΙΝΗ ΖΩΗ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13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21088"/>
            <a:ext cx="3358670" cy="2427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0670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72</Words>
  <Application>Microsoft Office PowerPoint</Application>
  <PresentationFormat>Προβολή στην οθόνη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VOYAGER</vt:lpstr>
      <vt:lpstr>ΣΥΝΤΟΜΟΣ ΧΑΙΡΕΤΙΣΜΟΣ ΣΕ ΤΥΧΟΝ ΕΞΩΓΗΙΝΟ ΠΟΛΙΤΙΣΜΟ</vt:lpstr>
      <vt:lpstr>ΣΤΟΙΧΕΙΑ ΓΙΑ ΕΣΕΝΑ</vt:lpstr>
      <vt:lpstr>ΤΑ ΠΙΟ ΣΗΜΑΝΤΙΚΑ ΣΤΟΙΧΕΙΑ ΓΙΑ ΤΗ ΓΗ</vt:lpstr>
      <vt:lpstr>ΚΑΤΙ ΠΟΥ ΘΑ ΗΘΕΛΑ ΝΑ ΜΑΘΩ ΓΙΑ ΤΗΝ ΤΥΧΟΝ ΕΞΩΓΗΙΝΗ ΖΩΗ</vt:lpstr>
      <vt:lpstr>ΕΠΙΛΟΓΟΣ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VOYAGER</dc:title>
  <dc:creator>a</dc:creator>
  <cp:lastModifiedBy>a</cp:lastModifiedBy>
  <cp:revision>1</cp:revision>
  <dcterms:created xsi:type="dcterms:W3CDTF">2020-05-01T17:57:02Z</dcterms:created>
  <dcterms:modified xsi:type="dcterms:W3CDTF">2020-05-01T18:06:54Z</dcterms:modified>
</cp:coreProperties>
</file>