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13B5137-5149-4B17-8287-107D323D0B72}" type="datetimeFigureOut">
              <a:rPr lang="el-GR" smtClean="0"/>
              <a:t>4/11/2019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38C972-78CE-499F-A54E-33EB04513459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3000"/>
                <a:shade val="97000"/>
                <a:satMod val="230000"/>
              </a:schemeClr>
            </a:gs>
            <a:gs pos="100000">
              <a:schemeClr val="bg2">
                <a:shade val="35000"/>
                <a:satMod val="2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 rot="20210321">
            <a:off x="1832191" y="1253271"/>
            <a:ext cx="690772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ΥΙΟΘΕΤΗΣΤΕ ΕΝΑ ΑΔΕΣΠΟΤΑΚΙ</a:t>
            </a:r>
            <a:endParaRPr lang="el-GR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5676">
            <a:off x="935828" y="733242"/>
            <a:ext cx="2600325" cy="1762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2286">
            <a:off x="6171331" y="3130121"/>
            <a:ext cx="2762250" cy="1657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Ορθογώνιο 5"/>
          <p:cNvSpPr/>
          <p:nvPr/>
        </p:nvSpPr>
        <p:spPr>
          <a:xfrm>
            <a:off x="7518367" y="6080976"/>
            <a:ext cx="13021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By </a:t>
            </a:r>
            <a:r>
              <a:rPr lang="el-GR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ΜΑΡΙΝΑ</a:t>
            </a:r>
            <a:endParaRPr lang="el-GR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Καρδιά 6"/>
          <p:cNvSpPr/>
          <p:nvPr/>
        </p:nvSpPr>
        <p:spPr>
          <a:xfrm>
            <a:off x="179512" y="3704712"/>
            <a:ext cx="2528783" cy="237626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Προστάτεψε μια αθώα ψυχούλα!</a:t>
            </a:r>
          </a:p>
          <a:p>
            <a:pPr algn="ctr"/>
            <a:endParaRPr lang="el-G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aintBrush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815402"/>
            <a:ext cx="2552700" cy="1790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6462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10</Words>
  <Application>Microsoft Office PowerPoint</Application>
  <PresentationFormat>Προβολή στην οθόνη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Δημοτικός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kentrikos</dc:creator>
  <cp:lastModifiedBy>kentrikos</cp:lastModifiedBy>
  <cp:revision>3</cp:revision>
  <dcterms:created xsi:type="dcterms:W3CDTF">2019-11-04T09:57:03Z</dcterms:created>
  <dcterms:modified xsi:type="dcterms:W3CDTF">2019-11-04T10:22:45Z</dcterms:modified>
</cp:coreProperties>
</file>