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F445-6F8C-4AFB-BECA-DA0E5B4FE538}" type="datetimeFigureOut">
              <a:rPr lang="el-GR" smtClean="0"/>
              <a:t>10/3/2018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3BBA-2A37-479B-8EFC-BC9183F17A1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14810" y="1785926"/>
            <a:ext cx="4386266" cy="2386028"/>
          </a:xfrm>
        </p:spPr>
        <p:txBody>
          <a:bodyPr>
            <a:normAutofit/>
          </a:bodyPr>
          <a:lstStyle/>
          <a:p>
            <a:r>
              <a:rPr lang="en-ID" sz="5400" dirty="0" smtClean="0"/>
              <a:t>The girl before</a:t>
            </a:r>
            <a:br>
              <a:rPr lang="en-ID" sz="5400" dirty="0" smtClean="0"/>
            </a:br>
            <a:r>
              <a:rPr lang="en-ID" sz="2400" dirty="0" smtClean="0"/>
              <a:t>by J.P. Delayne</a:t>
            </a:r>
            <a:endParaRPr lang="el-GR" sz="5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572132" y="5857892"/>
            <a:ext cx="3357586" cy="785818"/>
          </a:xfrm>
        </p:spPr>
        <p:txBody>
          <a:bodyPr>
            <a:normAutofit/>
          </a:bodyPr>
          <a:lstStyle/>
          <a:p>
            <a:r>
              <a:rPr lang="en-ID" sz="2400" dirty="0" smtClean="0"/>
              <a:t>Natalia Papagianni</a:t>
            </a:r>
            <a:endParaRPr lang="el-GR" sz="2400" dirty="0"/>
          </a:p>
        </p:txBody>
      </p:sp>
      <p:pic>
        <p:nvPicPr>
          <p:cNvPr id="1028" name="Picture 4" descr="C:\Users\natal\OneDrive\Υπολογιστής\girl82-quercu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768016" cy="57969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857760"/>
            <a:ext cx="8329642" cy="162559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D" dirty="0" smtClean="0"/>
              <a:t>J.P. Delayne is a pseudonym for Tony</a:t>
            </a:r>
          </a:p>
          <a:p>
            <a:pPr algn="ctr">
              <a:buNone/>
            </a:pPr>
            <a:r>
              <a:rPr lang="en-ID" dirty="0" smtClean="0"/>
              <a:t>Strong. He has write four novels, each one</a:t>
            </a:r>
          </a:p>
          <a:p>
            <a:pPr algn="ctr">
              <a:buNone/>
            </a:pPr>
            <a:r>
              <a:rPr lang="en-ID" dirty="0" smtClean="0"/>
              <a:t>with a different pseudonym.</a:t>
            </a:r>
            <a:endParaRPr lang="el-GR" dirty="0"/>
          </a:p>
        </p:txBody>
      </p:sp>
      <p:pic>
        <p:nvPicPr>
          <p:cNvPr id="2050" name="Picture 2" descr="C:\Users\natal\OneDrive\Υπολογιστής\jp-dela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66"/>
            <a:ext cx="2827355" cy="44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8001056" cy="1495420"/>
          </a:xfrm>
        </p:spPr>
        <p:txBody>
          <a:bodyPr/>
          <a:lstStyle/>
          <a:p>
            <a:r>
              <a:rPr lang="en-ID" dirty="0" smtClean="0"/>
              <a:t>The girl before is a psychological thriller, filled with mystery. </a:t>
            </a:r>
            <a:endParaRPr lang="el-GR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571736" y="1928802"/>
          <a:ext cx="4090602" cy="1262870"/>
        </p:xfrm>
        <a:graphic>
          <a:graphicData uri="http://schemas.openxmlformats.org/presentationml/2006/ole">
            <p:oleObj spid="_x0000_s3075" name="Αντικείμενο κελύφους συσκευασίας" showAsIcon="1" r:id="rId3" imgW="1419120" imgH="43740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en-ID" sz="5400" dirty="0" smtClean="0"/>
              <a:t>Rating</a:t>
            </a:r>
            <a:endParaRPr lang="el-GR" sz="5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357422" y="2571744"/>
            <a:ext cx="5343540" cy="27098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/>
              <a:t>5 </a:t>
            </a:r>
            <a:r>
              <a:rPr lang="el-GR" dirty="0"/>
              <a:t> </a:t>
            </a:r>
            <a:r>
              <a:rPr lang="en-ID" dirty="0" smtClean="0"/>
              <a:t>                          </a:t>
            </a:r>
            <a:r>
              <a:rPr lang="el-GR" dirty="0" smtClean="0"/>
              <a:t>20</a:t>
            </a:r>
            <a:r>
              <a:rPr lang="el-GR" dirty="0"/>
              <a:t>% (</a:t>
            </a:r>
            <a:r>
              <a:rPr lang="el-GR" dirty="0" smtClean="0"/>
              <a:t>11536)</a:t>
            </a:r>
            <a:endParaRPr lang="en-ID" dirty="0"/>
          </a:p>
          <a:p>
            <a:pPr algn="just"/>
            <a:r>
              <a:rPr lang="el-GR" dirty="0" smtClean="0"/>
              <a:t>4 </a:t>
            </a:r>
            <a:r>
              <a:rPr lang="el-GR" dirty="0"/>
              <a:t> </a:t>
            </a:r>
            <a:r>
              <a:rPr lang="en-ID" dirty="0" smtClean="0"/>
              <a:t>                          </a:t>
            </a:r>
            <a:r>
              <a:rPr lang="el-GR" dirty="0" smtClean="0"/>
              <a:t>39</a:t>
            </a:r>
            <a:r>
              <a:rPr lang="el-GR" dirty="0"/>
              <a:t>% (21874</a:t>
            </a:r>
            <a:r>
              <a:rPr lang="el-GR" dirty="0" smtClean="0"/>
              <a:t>)</a:t>
            </a:r>
            <a:endParaRPr lang="en-ID" dirty="0" smtClean="0"/>
          </a:p>
          <a:p>
            <a:pPr algn="just"/>
            <a:r>
              <a:rPr lang="el-GR" dirty="0" smtClean="0"/>
              <a:t>3 </a:t>
            </a:r>
            <a:r>
              <a:rPr lang="el-GR" dirty="0"/>
              <a:t> </a:t>
            </a:r>
            <a:r>
              <a:rPr lang="en-ID" dirty="0" smtClean="0"/>
              <a:t>                          </a:t>
            </a:r>
            <a:r>
              <a:rPr lang="el-GR" dirty="0" smtClean="0"/>
              <a:t>29</a:t>
            </a:r>
            <a:r>
              <a:rPr lang="el-GR" dirty="0"/>
              <a:t>% (16073</a:t>
            </a:r>
            <a:r>
              <a:rPr lang="el-GR" dirty="0" smtClean="0"/>
              <a:t>)</a:t>
            </a:r>
            <a:endParaRPr lang="en-ID" dirty="0" smtClean="0"/>
          </a:p>
          <a:p>
            <a:pPr algn="just"/>
            <a:r>
              <a:rPr lang="el-GR" dirty="0" smtClean="0"/>
              <a:t>2 </a:t>
            </a:r>
            <a:r>
              <a:rPr lang="el-GR" dirty="0"/>
              <a:t> </a:t>
            </a:r>
            <a:r>
              <a:rPr lang="en-ID" dirty="0" smtClean="0"/>
              <a:t>                            </a:t>
            </a:r>
            <a:r>
              <a:rPr lang="el-GR" dirty="0" smtClean="0"/>
              <a:t>7% </a:t>
            </a:r>
            <a:r>
              <a:rPr lang="el-GR" dirty="0"/>
              <a:t>(4273</a:t>
            </a:r>
            <a:r>
              <a:rPr lang="el-GR" dirty="0" smtClean="0"/>
              <a:t>)</a:t>
            </a:r>
            <a:endParaRPr lang="en-ID" dirty="0" smtClean="0"/>
          </a:p>
          <a:p>
            <a:pPr algn="just"/>
            <a:r>
              <a:rPr lang="el-GR" dirty="0" smtClean="0"/>
              <a:t>1 </a:t>
            </a:r>
            <a:r>
              <a:rPr lang="el-GR" dirty="0"/>
              <a:t> </a:t>
            </a:r>
            <a:r>
              <a:rPr lang="en-ID" dirty="0" smtClean="0"/>
              <a:t>                            </a:t>
            </a:r>
            <a:r>
              <a:rPr lang="el-GR" dirty="0" smtClean="0"/>
              <a:t>2</a:t>
            </a:r>
            <a:r>
              <a:rPr lang="el-GR" dirty="0"/>
              <a:t>% (1298)</a:t>
            </a:r>
          </a:p>
        </p:txBody>
      </p:sp>
      <p:sp>
        <p:nvSpPr>
          <p:cNvPr id="7" name="6 - Αστέρι 5 ακτινών"/>
          <p:cNvSpPr/>
          <p:nvPr/>
        </p:nvSpPr>
        <p:spPr>
          <a:xfrm>
            <a:off x="3714744" y="2714620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Αστέρι 5 ακτινών"/>
          <p:cNvSpPr/>
          <p:nvPr/>
        </p:nvSpPr>
        <p:spPr>
          <a:xfrm>
            <a:off x="3428992" y="2714620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5 ακτινών"/>
          <p:cNvSpPr/>
          <p:nvPr/>
        </p:nvSpPr>
        <p:spPr>
          <a:xfrm>
            <a:off x="3143240" y="2714620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Αστέρι 5 ακτινών"/>
          <p:cNvSpPr/>
          <p:nvPr/>
        </p:nvSpPr>
        <p:spPr>
          <a:xfrm>
            <a:off x="2857488" y="2714620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Αστέρι 5 ακτινών"/>
          <p:cNvSpPr/>
          <p:nvPr/>
        </p:nvSpPr>
        <p:spPr>
          <a:xfrm>
            <a:off x="3929058" y="2714620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Αστέρι 5 ακτινών"/>
          <p:cNvSpPr/>
          <p:nvPr/>
        </p:nvSpPr>
        <p:spPr>
          <a:xfrm>
            <a:off x="3714744" y="3214686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Αστέρι 5 ακτινών"/>
          <p:cNvSpPr/>
          <p:nvPr/>
        </p:nvSpPr>
        <p:spPr>
          <a:xfrm>
            <a:off x="2857488" y="3714752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Αστέρι 5 ακτινών"/>
          <p:cNvSpPr/>
          <p:nvPr/>
        </p:nvSpPr>
        <p:spPr>
          <a:xfrm>
            <a:off x="2857488" y="3214686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Αστέρι 5 ακτινών"/>
          <p:cNvSpPr/>
          <p:nvPr/>
        </p:nvSpPr>
        <p:spPr>
          <a:xfrm>
            <a:off x="3428992" y="3214686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Αστέρι 5 ακτινών"/>
          <p:cNvSpPr/>
          <p:nvPr/>
        </p:nvSpPr>
        <p:spPr>
          <a:xfrm>
            <a:off x="3143240" y="3214686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Αστέρι 5 ακτινών"/>
          <p:cNvSpPr/>
          <p:nvPr/>
        </p:nvSpPr>
        <p:spPr>
          <a:xfrm>
            <a:off x="2857488" y="4714884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Αστέρι 5 ακτινών"/>
          <p:cNvSpPr/>
          <p:nvPr/>
        </p:nvSpPr>
        <p:spPr>
          <a:xfrm>
            <a:off x="3143240" y="4214818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Αστέρι 5 ακτινών"/>
          <p:cNvSpPr/>
          <p:nvPr/>
        </p:nvSpPr>
        <p:spPr>
          <a:xfrm>
            <a:off x="2857488" y="4214818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Αστέρι 5 ακτινών"/>
          <p:cNvSpPr/>
          <p:nvPr/>
        </p:nvSpPr>
        <p:spPr>
          <a:xfrm>
            <a:off x="3143240" y="3714752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Αστέρι 5 ακτινών"/>
          <p:cNvSpPr/>
          <p:nvPr/>
        </p:nvSpPr>
        <p:spPr>
          <a:xfrm>
            <a:off x="3428992" y="3714752"/>
            <a:ext cx="214314" cy="21431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en-ID" sz="4800" dirty="0" smtClean="0"/>
              <a:t>Sources</a:t>
            </a:r>
            <a:endParaRPr lang="el-GR" sz="4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85984" y="2428868"/>
            <a:ext cx="5557854" cy="328137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ID" dirty="0"/>
              <a:t> </a:t>
            </a:r>
            <a:r>
              <a:rPr lang="en-ID" dirty="0" smtClean="0"/>
              <a:t>YouTube</a:t>
            </a:r>
          </a:p>
          <a:p>
            <a:pPr algn="l">
              <a:buFont typeface="Wingdings" pitchFamily="2" charset="2"/>
              <a:buChar char="Ø"/>
            </a:pPr>
            <a:r>
              <a:rPr lang="en-ID" dirty="0"/>
              <a:t> </a:t>
            </a:r>
            <a:r>
              <a:rPr lang="en-ID" dirty="0" smtClean="0"/>
              <a:t>Goodreads</a:t>
            </a:r>
          </a:p>
          <a:p>
            <a:pPr algn="l">
              <a:buFont typeface="Wingdings" pitchFamily="2" charset="2"/>
              <a:buChar char="Ø"/>
            </a:pPr>
            <a:r>
              <a:rPr lang="en-ID" dirty="0"/>
              <a:t> </a:t>
            </a:r>
            <a:r>
              <a:rPr lang="en-ID" dirty="0" smtClean="0"/>
              <a:t>Blessed and bewildered</a:t>
            </a:r>
          </a:p>
          <a:p>
            <a:pPr algn="l">
              <a:buFont typeface="Wingdings" pitchFamily="2" charset="2"/>
              <a:buChar char="Ø"/>
            </a:pPr>
            <a:r>
              <a:rPr lang="en-ID" dirty="0" smtClean="0"/>
              <a:t> The New York Times</a:t>
            </a:r>
          </a:p>
          <a:p>
            <a:pPr algn="l">
              <a:buBlip>
                <a:blip r:embed="rId2"/>
              </a:buBlip>
            </a:pP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56</Words>
  <Application>Microsoft Office PowerPoint</Application>
  <PresentationFormat>Προβολή στην οθόνη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7" baseType="lpstr">
      <vt:lpstr>Θέμα του Office</vt:lpstr>
      <vt:lpstr>Πακέτο</vt:lpstr>
      <vt:lpstr>The girl before by J.P. Delayne</vt:lpstr>
      <vt:lpstr>Διαφάνεια 2</vt:lpstr>
      <vt:lpstr>Διαφάνεια 3</vt:lpstr>
      <vt:lpstr>Rating</vt:lpstr>
      <vt:lpstr>Sources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Natalia Papagianni</dc:creator>
  <cp:lastModifiedBy>Natalia Papagianni</cp:lastModifiedBy>
  <cp:revision>11</cp:revision>
  <dcterms:created xsi:type="dcterms:W3CDTF">2018-03-10T06:58:33Z</dcterms:created>
  <dcterms:modified xsi:type="dcterms:W3CDTF">2018-03-10T08:33:26Z</dcterms:modified>
</cp:coreProperties>
</file>