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A3F9D-F272-401E-A977-F5F8D99BFBD1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2B8B4-650B-4247-95ED-E880684443E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40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231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480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37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86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122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37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6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84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88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07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5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4D04A-6825-4DAA-920F-55B6544F3173}" type="datetimeFigureOut">
              <a:rPr lang="el-GR" smtClean="0"/>
              <a:t>2/3/2018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63BE-721F-411A-96CC-CF53128F04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89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SAGRADA FAMILIA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err="1" smtClean="0"/>
              <a:t>Loukas</a:t>
            </a:r>
            <a:r>
              <a:rPr lang="en-US" dirty="0" smtClean="0"/>
              <a:t> </a:t>
            </a:r>
            <a:r>
              <a:rPr lang="en-US" dirty="0" err="1" smtClean="0"/>
              <a:t>Papaloukas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Protopappas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032448" cy="23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3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Sagrada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familia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>
                <a:solidFill>
                  <a:srgbClr val="00B050"/>
                </a:solidFill>
              </a:rPr>
              <a:t>Sagrada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Família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is the largest unfinished Roman Catholic church in the world located in Barcelona, designed by Catalan architect Antonio </a:t>
            </a:r>
            <a:r>
              <a:rPr lang="en-US" dirty="0" err="1" smtClean="0"/>
              <a:t>Gaudí</a:t>
            </a:r>
            <a:r>
              <a:rPr lang="en-US" dirty="0" smtClean="0"/>
              <a:t> (1852–1926). The highest place of the church will be a little bit sorter that the hill of the city to show that humans cannot surpass god.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942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Construction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1882, construction of </a:t>
            </a:r>
            <a:r>
              <a:rPr lang="en-US" dirty="0" err="1" smtClean="0"/>
              <a:t>Sagrada</a:t>
            </a:r>
            <a:r>
              <a:rPr lang="en-US" dirty="0" smtClean="0"/>
              <a:t> </a:t>
            </a:r>
            <a:r>
              <a:rPr lang="en-US" dirty="0" err="1" smtClean="0"/>
              <a:t>Família</a:t>
            </a:r>
            <a:r>
              <a:rPr lang="en-US" dirty="0" smtClean="0"/>
              <a:t> started under architect Francisco Paula de </a:t>
            </a:r>
            <a:r>
              <a:rPr lang="en-US" dirty="0" err="1" smtClean="0"/>
              <a:t>Villar</a:t>
            </a:r>
            <a:r>
              <a:rPr lang="en-US" dirty="0" smtClean="0"/>
              <a:t>. In </a:t>
            </a:r>
            <a:r>
              <a:rPr lang="en-US" dirty="0" smtClean="0">
                <a:solidFill>
                  <a:srgbClr val="00B050"/>
                </a:solidFill>
              </a:rPr>
              <a:t>1883</a:t>
            </a:r>
            <a:r>
              <a:rPr lang="en-US" dirty="0" smtClean="0"/>
              <a:t>, </a:t>
            </a:r>
            <a:r>
              <a:rPr lang="en-US" dirty="0" err="1" smtClean="0"/>
              <a:t>Gaudí</a:t>
            </a:r>
            <a:r>
              <a:rPr lang="en-US" dirty="0" smtClean="0"/>
              <a:t> took over transforming the project with his architectural and engineering style. The project could be completed by </a:t>
            </a:r>
            <a:r>
              <a:rPr lang="en-US" dirty="0" smtClean="0">
                <a:solidFill>
                  <a:srgbClr val="00B050"/>
                </a:solidFill>
              </a:rPr>
              <a:t>2026. 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20292"/>
            <a:ext cx="2411760" cy="321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0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Art style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has a combination of </a:t>
            </a:r>
            <a:r>
              <a:rPr lang="en-US" dirty="0" smtClean="0">
                <a:solidFill>
                  <a:srgbClr val="00B050"/>
                </a:solidFill>
              </a:rPr>
              <a:t>Gothic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curvilinear Art Nouveau </a:t>
            </a:r>
            <a:r>
              <a:rPr lang="en-US" dirty="0" smtClean="0"/>
              <a:t>forms. Gaudi's plan was mainly followed but because of the change of the main architect it has a lot of styles on it.</a:t>
            </a: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20453"/>
            <a:ext cx="2232248" cy="297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063216" cy="275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21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Gaudi’s long story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Gaudi created his own building style but the craziest thing is his death. On 7 June 1926, </a:t>
            </a:r>
            <a:r>
              <a:rPr lang="en-US" dirty="0" err="1" smtClean="0"/>
              <a:t>Gaudí</a:t>
            </a:r>
            <a:r>
              <a:rPr lang="en-US" dirty="0" smtClean="0"/>
              <a:t> was taking his daily walk outside </a:t>
            </a:r>
            <a:r>
              <a:rPr lang="en-US" dirty="0" err="1" smtClean="0"/>
              <a:t>Sagrada</a:t>
            </a:r>
            <a:r>
              <a:rPr lang="en-US" dirty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but suddenly  he was struck by a passing tram. He died on 10 June 1926 at the age of 73.    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62855"/>
            <a:ext cx="1956048" cy="268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4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Public acceptance 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statistic shows the ranking of the 15 most visited places of interest in Barcelona in 2016. The </a:t>
            </a:r>
            <a:r>
              <a:rPr lang="en-US" dirty="0" err="1" smtClean="0"/>
              <a:t>Sagrada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was the most visited tourist attraction in Barcelona that year, with over 4.56 million visitors.  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4032448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4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Information from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Wikipaidia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Sagrada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official blog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Statista.com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Loukas</a:t>
            </a:r>
            <a:r>
              <a:rPr lang="en-US" dirty="0" smtClean="0"/>
              <a:t> </a:t>
            </a:r>
            <a:r>
              <a:rPr lang="en-US" dirty="0" err="1" smtClean="0"/>
              <a:t>Papaloukas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2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C000"/>
                </a:solidFill>
              </a:rPr>
              <a:t>The end!!!</a:t>
            </a:r>
            <a:r>
              <a:rPr lang="en-US" b="1" dirty="0" smtClean="0">
                <a:solidFill>
                  <a:srgbClr val="FFC000"/>
                </a:solidFill>
                <a:sym typeface="Wingdings" pitchFamily="2" charset="2"/>
              </a:rPr>
              <a:t>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30" y="1462011"/>
            <a:ext cx="46085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559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247</Words>
  <Application>Microsoft Office PowerPoint</Application>
  <PresentationFormat>Προβολή στην οθόνη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SAGRADA FAMILIA </vt:lpstr>
      <vt:lpstr>Sagrada familia </vt:lpstr>
      <vt:lpstr>Construction </vt:lpstr>
      <vt:lpstr>Art style </vt:lpstr>
      <vt:lpstr>Gaudi’s long story </vt:lpstr>
      <vt:lpstr>Public acceptance </vt:lpstr>
      <vt:lpstr>Information from</vt:lpstr>
      <vt:lpstr>The end!!!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POWER</dc:creator>
  <cp:lastModifiedBy>POWER</cp:lastModifiedBy>
  <cp:revision>11</cp:revision>
  <dcterms:created xsi:type="dcterms:W3CDTF">2018-03-02T17:13:03Z</dcterms:created>
  <dcterms:modified xsi:type="dcterms:W3CDTF">2018-03-02T19:28:27Z</dcterms:modified>
</cp:coreProperties>
</file>