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66" r:id="rId4"/>
    <p:sldId id="267" r:id="rId5"/>
    <p:sldId id="263" r:id="rId6"/>
    <p:sldId id="270" r:id="rId7"/>
    <p:sldId id="269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66DD"/>
    <a:srgbClr val="6EA92D"/>
    <a:srgbClr val="DF1B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98910" y="304800"/>
            <a:ext cx="531852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 hasCustomPrompt="1"/>
          </p:nvPr>
        </p:nvSpPr>
        <p:spPr>
          <a:xfrm>
            <a:off x="798910" y="3108804"/>
            <a:ext cx="531852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  <p:sp>
        <p:nvSpPr>
          <p:cNvPr id="8" name="Σύμβολο κράτησης ημερομηνίας 7"/>
          <p:cNvSpPr>
            <a:spLocks noGrp="1"/>
          </p:cNvSpPr>
          <p:nvPr>
            <p:ph type="dt" sz="half" idx="10"/>
          </p:nvPr>
        </p:nvSpPr>
        <p:spPr>
          <a:xfrm>
            <a:off x="190181" y="6505078"/>
            <a:ext cx="769938" cy="228600"/>
          </a:xfrm>
        </p:spPr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9" name="Σύμβολο κράτησης υποσέλιδου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Σύμβολο κράτησης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8761" y="304801"/>
            <a:ext cx="1286850" cy="54102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657350" y="304801"/>
            <a:ext cx="5627111" cy="5410200"/>
          </a:xfrm>
        </p:spPr>
        <p:txBody>
          <a:bodyPr vert="eaVert"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85010" y="1600201"/>
            <a:ext cx="48006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3885009" y="4105029"/>
            <a:ext cx="48006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656160" y="1600200"/>
            <a:ext cx="3429000" cy="4114800"/>
          </a:xfrm>
        </p:spPr>
        <p:txBody>
          <a:bodyPr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5256610" y="1600200"/>
            <a:ext cx="3429000" cy="4114800"/>
          </a:xfrm>
        </p:spPr>
        <p:txBody>
          <a:bodyPr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656160" y="1600200"/>
            <a:ext cx="3429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656160" y="2505075"/>
            <a:ext cx="3429000" cy="3337560"/>
          </a:xfrm>
        </p:spPr>
        <p:txBody>
          <a:bodyPr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5256610" y="1600200"/>
            <a:ext cx="3429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sz="quarter" idx="4"/>
          </p:nvPr>
        </p:nvSpPr>
        <p:spPr>
          <a:xfrm>
            <a:off x="5256610" y="2505075"/>
            <a:ext cx="3429000" cy="3337560"/>
          </a:xfrm>
        </p:spPr>
        <p:txBody>
          <a:bodyPr rtlCol="0"/>
          <a:lstStyle/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8209" y="2277477"/>
            <a:ext cx="20574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970360" y="533400"/>
            <a:ext cx="51435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l-GR" smtClean="0"/>
              <a:t>Kλικ για επεξεργασία των στυλ του υποδείγματος</a:t>
            </a:r>
          </a:p>
          <a:p>
            <a:pPr lvl="1" rtl="0"/>
            <a:r>
              <a:rPr lang="el-GR" smtClean="0"/>
              <a:t>Δεύτερου επιπέδου</a:t>
            </a:r>
          </a:p>
          <a:p>
            <a:pPr lvl="2" rtl="0"/>
            <a:r>
              <a:rPr lang="el-GR" smtClean="0"/>
              <a:t>Τρίτου επιπέδου</a:t>
            </a:r>
          </a:p>
          <a:p>
            <a:pPr lvl="3" rtl="0"/>
            <a:r>
              <a:rPr lang="el-GR" smtClean="0"/>
              <a:t>Τέταρτου επιπέδου</a:t>
            </a:r>
          </a:p>
          <a:p>
            <a:pPr lvl="4" rtl="0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6628211" y="4583188"/>
            <a:ext cx="20574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8209" y="2277477"/>
            <a:ext cx="20574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970359" y="533400"/>
            <a:ext cx="51435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056084" y="647700"/>
            <a:ext cx="497205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l-GR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6628211" y="4583188"/>
            <a:ext cx="20574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656160" y="304800"/>
            <a:ext cx="702945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656160" y="1600200"/>
            <a:ext cx="702945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190182" y="6505078"/>
            <a:ext cx="76993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CD3CB107-006F-49DD-9226-BAAF4E54C141}" type="datetimeFigureOut">
              <a:rPr lang="el-GR" smtClean="0"/>
              <a:t>31/5/2018</a:t>
            </a:fld>
            <a:endParaRPr lang="el-GR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960120" y="6505078"/>
            <a:ext cx="515731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85611" y="6280299"/>
            <a:ext cx="40004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fld id="{82FE9602-E469-4FB9-8E66-82AF17EE14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8000" dirty="0" err="1" smtClean="0">
                <a:solidFill>
                  <a:srgbClr val="DF1BD6"/>
                </a:solidFill>
              </a:rPr>
              <a:t>Εικονόλεξο</a:t>
            </a:r>
            <a:endParaRPr lang="el-GR" sz="8000" dirty="0">
              <a:solidFill>
                <a:srgbClr val="DF1BD6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600" dirty="0" smtClean="0">
                <a:solidFill>
                  <a:srgbClr val="DF1BD6"/>
                </a:solidFill>
              </a:rPr>
              <a:t>Μέλισσα</a:t>
            </a:r>
            <a:endParaRPr lang="el-GR" sz="6600" dirty="0">
              <a:solidFill>
                <a:srgbClr val="DF1BD6"/>
              </a:solidFill>
            </a:endParaRPr>
          </a:p>
        </p:txBody>
      </p:sp>
      <p:pic>
        <p:nvPicPr>
          <p:cNvPr id="7" name="6 - Εικόνα" descr="bee-cartoon-holding-honey-bucket-illustration-457260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4071942"/>
            <a:ext cx="2857520" cy="253278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714876" y="2000240"/>
            <a:ext cx="4429124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dirty="0" smtClean="0">
                <a:solidFill>
                  <a:srgbClr val="DF1BD6"/>
                </a:solidFill>
              </a:rPr>
              <a:t>ΜΕΛΙ</a:t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5300" dirty="0" smtClean="0">
                <a:solidFill>
                  <a:srgbClr val="6EA92D"/>
                </a:solidFill>
              </a:rPr>
              <a:t>μέλι</a:t>
            </a:r>
            <a:endParaRPr lang="el-GR" sz="53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αρχείο λήψης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714357"/>
            <a:ext cx="4000528" cy="3214710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1928794" y="4714884"/>
            <a:ext cx="7000924" cy="12858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18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pPr>
              <a:buNone/>
            </a:pPr>
            <a:endParaRPr lang="el-GR" sz="1800" dirty="0" smtClean="0">
              <a:solidFill>
                <a:srgbClr val="1D66DD"/>
              </a:solidFill>
            </a:endParaRPr>
          </a:p>
          <a:p>
            <a:pPr>
              <a:buNone/>
            </a:pPr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----------------------------------------------------------------------------------------</a:t>
            </a:r>
            <a:endParaRPr lang="el-GR" sz="18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429124" y="1714489"/>
            <a:ext cx="4500594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5400" dirty="0" smtClean="0">
                <a:solidFill>
                  <a:srgbClr val="DF1BD6"/>
                </a:solidFill>
              </a:rPr>
              <a:t>ΜΕΛΙΣΣΑ</a:t>
            </a:r>
            <a:br>
              <a:rPr lang="el-GR" sz="5400" dirty="0" smtClean="0">
                <a:solidFill>
                  <a:srgbClr val="DF1BD6"/>
                </a:solidFill>
              </a:rPr>
            </a:br>
            <a:r>
              <a:rPr lang="el-GR" sz="5400" dirty="0" smtClean="0">
                <a:solidFill>
                  <a:srgbClr val="DF1BD6"/>
                </a:solidFill>
              </a:rPr>
              <a:t/>
            </a:r>
            <a:br>
              <a:rPr lang="el-GR" sz="5400" dirty="0" smtClean="0">
                <a:solidFill>
                  <a:srgbClr val="DF1BD6"/>
                </a:solidFill>
              </a:rPr>
            </a:br>
            <a:r>
              <a:rPr lang="el-GR" sz="5400" dirty="0" smtClean="0">
                <a:solidFill>
                  <a:srgbClr val="6EA92D"/>
                </a:solidFill>
              </a:rPr>
              <a:t>μέλισσα</a:t>
            </a:r>
            <a:endParaRPr lang="el-GR" sz="5400" dirty="0">
              <a:solidFill>
                <a:srgbClr val="6EA92D"/>
              </a:solidFill>
            </a:endParaRPr>
          </a:p>
        </p:txBody>
      </p:sp>
      <p:pic>
        <p:nvPicPr>
          <p:cNvPr id="7" name="6 - Θέση περιεχομένου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571480"/>
            <a:ext cx="4214842" cy="3500462"/>
          </a:xfrm>
        </p:spPr>
      </p:pic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571604" y="4583188"/>
            <a:ext cx="7114007" cy="1489018"/>
          </a:xfrm>
        </p:spPr>
        <p:txBody>
          <a:bodyPr>
            <a:normAutofit fontScale="92500"/>
          </a:bodyPr>
          <a:lstStyle/>
          <a:p>
            <a:r>
              <a:rPr lang="el-GR" sz="22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endParaRPr lang="el-GR" sz="1800" dirty="0" smtClean="0">
              <a:solidFill>
                <a:srgbClr val="1D66DD"/>
              </a:solidFill>
            </a:endParaRPr>
          </a:p>
          <a:p>
            <a:endParaRPr lang="el-GR" sz="1800" dirty="0" smtClean="0">
              <a:solidFill>
                <a:srgbClr val="1D66DD"/>
              </a:solidFill>
            </a:endParaRPr>
          </a:p>
          <a:p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-------------------------------------------------------------------------------------------------</a:t>
            </a:r>
            <a:endParaRPr lang="el-GR" sz="18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786314" y="2143117"/>
            <a:ext cx="4214841" cy="192882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dirty="0" smtClean="0">
                <a:solidFill>
                  <a:srgbClr val="DF1BD6"/>
                </a:solidFill>
              </a:rPr>
              <a:t>ΚΕΝΤΡΙ</a:t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900" dirty="0" smtClean="0">
                <a:solidFill>
                  <a:srgbClr val="6EA92D"/>
                </a:solidFill>
              </a:rPr>
              <a:t>κεντρί</a:t>
            </a:r>
            <a:endParaRPr lang="el-GR" sz="48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dilitirio-tis-melissas-300x2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714356"/>
            <a:ext cx="3714776" cy="3357586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285852" y="4583188"/>
            <a:ext cx="7399759" cy="1131813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endParaRPr lang="el-GR" sz="1800" dirty="0" smtClean="0">
              <a:solidFill>
                <a:srgbClr val="1D66DD"/>
              </a:solidFill>
            </a:endParaRPr>
          </a:p>
          <a:p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----------------------------------------------------------------------------------------------</a:t>
            </a:r>
            <a:endParaRPr lang="el-GR" sz="18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857753" y="2071679"/>
            <a:ext cx="4286248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5300" dirty="0" smtClean="0">
                <a:solidFill>
                  <a:srgbClr val="DF1BD6"/>
                </a:solidFill>
              </a:rPr>
              <a:t>ΦΤΕΡΑ</a:t>
            </a: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5300" dirty="0" smtClean="0">
                <a:solidFill>
                  <a:srgbClr val="6EA92D"/>
                </a:solidFill>
              </a:rPr>
              <a:t>φτερά</a:t>
            </a:r>
            <a:endParaRPr lang="el-GR" sz="48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642918"/>
            <a:ext cx="3714776" cy="3357586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57290" y="4583188"/>
            <a:ext cx="7328321" cy="1131813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endParaRPr lang="el-GR" sz="1800" dirty="0" smtClean="0">
              <a:solidFill>
                <a:srgbClr val="1D66DD"/>
              </a:solidFill>
            </a:endParaRPr>
          </a:p>
          <a:p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---------------------------------------------------------------------------------------------</a:t>
            </a:r>
            <a:endParaRPr lang="el-GR" sz="18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0" y="1857364"/>
            <a:ext cx="4429156" cy="2357453"/>
          </a:xfrm>
        </p:spPr>
        <p:txBody>
          <a:bodyPr>
            <a:normAutofit/>
          </a:bodyPr>
          <a:lstStyle/>
          <a:p>
            <a:pPr algn="ctr"/>
            <a:r>
              <a:rPr lang="el-GR" sz="4800" dirty="0" smtClean="0">
                <a:solidFill>
                  <a:srgbClr val="DF1BD6"/>
                </a:solidFill>
              </a:rPr>
              <a:t>ΚΥΨΕΛΗ</a:t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6EA92D"/>
                </a:solidFill>
              </a:rPr>
              <a:t>κυψέλη</a:t>
            </a:r>
            <a:endParaRPr lang="el-GR" sz="48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3810000" cy="3714776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214414" y="4583188"/>
            <a:ext cx="7471197" cy="1417580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endParaRPr lang="el-GR" sz="1800" dirty="0" smtClean="0">
              <a:solidFill>
                <a:srgbClr val="1D66DD"/>
              </a:solidFill>
            </a:endParaRPr>
          </a:p>
          <a:p>
            <a:endParaRPr lang="el-GR" sz="1800" dirty="0" smtClean="0">
              <a:solidFill>
                <a:srgbClr val="1D66DD"/>
              </a:solidFill>
            </a:endParaRPr>
          </a:p>
          <a:p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-----------------------------------------------------------------------------------------------</a:t>
            </a:r>
            <a:endParaRPr lang="el-GR" sz="18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43438" y="1714488"/>
            <a:ext cx="4500562" cy="2357454"/>
          </a:xfrm>
        </p:spPr>
        <p:txBody>
          <a:bodyPr>
            <a:normAutofit/>
          </a:bodyPr>
          <a:lstStyle/>
          <a:p>
            <a:pPr algn="ctr"/>
            <a:r>
              <a:rPr lang="el-GR" sz="4800" dirty="0" smtClean="0">
                <a:solidFill>
                  <a:srgbClr val="DF1BD6"/>
                </a:solidFill>
              </a:rPr>
              <a:t>ΑΥΓΑ</a:t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6EA92D"/>
                </a:solidFill>
              </a:rPr>
              <a:t>αυγά</a:t>
            </a:r>
            <a:endParaRPr lang="el-GR" sz="48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auga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642918"/>
            <a:ext cx="3500462" cy="3429024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1785918" y="4643446"/>
            <a:ext cx="6899692" cy="12858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18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pPr>
              <a:buNone/>
            </a:pPr>
            <a:endParaRPr lang="el-GR" sz="1800" dirty="0" smtClean="0">
              <a:solidFill>
                <a:srgbClr val="1D66DD"/>
              </a:solidFill>
            </a:endParaRPr>
          </a:p>
          <a:p>
            <a:pPr>
              <a:buNone/>
            </a:pPr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</a:t>
            </a:r>
            <a:endParaRPr lang="el-GR" sz="18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28" y="2143116"/>
            <a:ext cx="4143372" cy="2076744"/>
          </a:xfrm>
        </p:spPr>
        <p:txBody>
          <a:bodyPr>
            <a:normAutofit/>
          </a:bodyPr>
          <a:lstStyle/>
          <a:p>
            <a:pPr algn="ctr"/>
            <a:r>
              <a:rPr lang="el-GR" sz="4800" dirty="0" smtClean="0">
                <a:solidFill>
                  <a:srgbClr val="DF1BD6"/>
                </a:solidFill>
              </a:rPr>
              <a:t>ΓΥΡΗ</a:t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6EA92D"/>
                </a:solidFill>
              </a:rPr>
              <a:t>γύρη</a:t>
            </a:r>
            <a:endParaRPr lang="el-GR" sz="48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642918"/>
            <a:ext cx="3571899" cy="3571900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1785918" y="4714884"/>
            <a:ext cx="7072362" cy="12858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1800" dirty="0" smtClean="0">
                <a:solidFill>
                  <a:srgbClr val="1D66DD"/>
                </a:solidFill>
              </a:rPr>
              <a:t>Γ</a:t>
            </a:r>
            <a:r>
              <a:rPr lang="el-GR" sz="1800" dirty="0" smtClean="0">
                <a:solidFill>
                  <a:srgbClr val="1D66DD"/>
                </a:solidFill>
              </a:rPr>
              <a:t>ράψε όπως μπορείς</a:t>
            </a:r>
          </a:p>
          <a:p>
            <a:pPr>
              <a:buNone/>
            </a:pPr>
            <a:endParaRPr lang="el-GR" sz="1800" dirty="0" smtClean="0">
              <a:solidFill>
                <a:srgbClr val="1D66DD"/>
              </a:solidFill>
            </a:endParaRPr>
          </a:p>
          <a:p>
            <a:pPr>
              <a:buNone/>
            </a:pPr>
            <a:r>
              <a:rPr lang="el-GR" sz="1800" dirty="0" smtClean="0">
                <a:solidFill>
                  <a:srgbClr val="1D66DD"/>
                </a:solidFill>
              </a:rPr>
              <a:t>----------------------------------------------------------------------------------------</a:t>
            </a:r>
          </a:p>
          <a:p>
            <a:pPr>
              <a:buNone/>
            </a:pPr>
            <a:endParaRPr lang="el-GR" sz="1800" dirty="0" smtClean="0">
              <a:solidFill>
                <a:srgbClr val="1D66DD"/>
              </a:solidFill>
            </a:endParaRPr>
          </a:p>
          <a:p>
            <a:pPr>
              <a:buNone/>
            </a:pPr>
            <a:endParaRPr lang="el-GR" sz="1800" dirty="0" smtClean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857752" y="1214423"/>
            <a:ext cx="4071965" cy="264320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dirty="0" smtClean="0">
                <a:solidFill>
                  <a:srgbClr val="DF1BD6"/>
                </a:solidFill>
              </a:rPr>
              <a:t>ΚΕΡΗΘΡΑ</a:t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4800" dirty="0" smtClean="0">
                <a:solidFill>
                  <a:srgbClr val="DF1BD6"/>
                </a:solidFill>
              </a:rPr>
              <a:t/>
            </a:r>
            <a:br>
              <a:rPr lang="el-GR" sz="4800" dirty="0" smtClean="0">
                <a:solidFill>
                  <a:srgbClr val="DF1BD6"/>
                </a:solidFill>
              </a:rPr>
            </a:br>
            <a:r>
              <a:rPr lang="el-GR" sz="5300" dirty="0" smtClean="0">
                <a:solidFill>
                  <a:srgbClr val="6EA92D"/>
                </a:solidFill>
              </a:rPr>
              <a:t>κερήθρα</a:t>
            </a:r>
            <a:endParaRPr lang="el-GR" sz="5300" dirty="0">
              <a:solidFill>
                <a:srgbClr val="6EA92D"/>
              </a:solidFill>
            </a:endParaRPr>
          </a:p>
        </p:txBody>
      </p:sp>
      <p:pic>
        <p:nvPicPr>
          <p:cNvPr id="8" name="7 - Θέση περιεχομένου" descr="εργασία-με-ισσών-για-την-κηρήθρα-σχέ-ιο-κυττάρων-με-ιού-με-ισσοκομία-869920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71480"/>
            <a:ext cx="3786214" cy="3286148"/>
          </a:xfrm>
        </p:spPr>
      </p:pic>
      <p:sp>
        <p:nvSpPr>
          <p:cNvPr id="7" name="6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428728" y="4583188"/>
            <a:ext cx="7256883" cy="1417580"/>
          </a:xfrm>
        </p:spPr>
        <p:txBody>
          <a:bodyPr/>
          <a:lstStyle/>
          <a:p>
            <a:r>
              <a:rPr lang="el-GR" sz="18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1D66DD"/>
                </a:solidFill>
              </a:rPr>
              <a:t>------------------------------------------------------------------------------------------------------------------------</a:t>
            </a:r>
            <a:endParaRPr lang="el-GR" dirty="0" smtClean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28" y="1785925"/>
            <a:ext cx="4143372" cy="250033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dirty="0" smtClean="0">
                <a:solidFill>
                  <a:srgbClr val="DF1BD6"/>
                </a:solidFill>
              </a:rPr>
              <a:t>ΜΕΛΙΣΣΟΚΟΜΟΣ</a:t>
            </a:r>
            <a:r>
              <a:rPr lang="el-GR" sz="3600" dirty="0" smtClean="0">
                <a:solidFill>
                  <a:srgbClr val="DF1BD6"/>
                </a:solidFill>
              </a:rPr>
              <a:t/>
            </a:r>
            <a:br>
              <a:rPr lang="el-GR" sz="3600" dirty="0" smtClean="0">
                <a:solidFill>
                  <a:srgbClr val="DF1BD6"/>
                </a:solidFill>
              </a:rPr>
            </a:br>
            <a:r>
              <a:rPr lang="el-GR" sz="3600" dirty="0" smtClean="0">
                <a:solidFill>
                  <a:srgbClr val="DF1BD6"/>
                </a:solidFill>
              </a:rPr>
              <a:t/>
            </a:r>
            <a:br>
              <a:rPr lang="el-GR" sz="3600" dirty="0" smtClean="0">
                <a:solidFill>
                  <a:srgbClr val="DF1BD6"/>
                </a:solidFill>
              </a:rPr>
            </a:br>
            <a:r>
              <a:rPr lang="el-GR" sz="3600" dirty="0" smtClean="0">
                <a:solidFill>
                  <a:srgbClr val="DF1BD6"/>
                </a:solidFill>
              </a:rPr>
              <a:t/>
            </a:r>
            <a:br>
              <a:rPr lang="el-GR" sz="3600" dirty="0" smtClean="0">
                <a:solidFill>
                  <a:srgbClr val="DF1BD6"/>
                </a:solidFill>
              </a:rPr>
            </a:br>
            <a:r>
              <a:rPr lang="el-GR" sz="3600" dirty="0" smtClean="0">
                <a:solidFill>
                  <a:srgbClr val="DF1BD6"/>
                </a:solidFill>
              </a:rPr>
              <a:t/>
            </a:r>
            <a:br>
              <a:rPr lang="el-GR" sz="3600" dirty="0" smtClean="0">
                <a:solidFill>
                  <a:srgbClr val="DF1BD6"/>
                </a:solidFill>
              </a:rPr>
            </a:br>
            <a:r>
              <a:rPr lang="el-GR" sz="4400" dirty="0" smtClean="0">
                <a:solidFill>
                  <a:srgbClr val="6EA92D"/>
                </a:solidFill>
              </a:rPr>
              <a:t>μελισσοκόμος</a:t>
            </a:r>
            <a:endParaRPr lang="el-GR" sz="3600" dirty="0">
              <a:solidFill>
                <a:srgbClr val="6EA92D"/>
              </a:solidFill>
            </a:endParaRPr>
          </a:p>
        </p:txBody>
      </p:sp>
      <p:pic>
        <p:nvPicPr>
          <p:cNvPr id="5" name="4 - Θέση περιεχομένου" descr="melissokomos_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428604"/>
            <a:ext cx="4214841" cy="3786214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285852" y="4583188"/>
            <a:ext cx="7399759" cy="1131813"/>
          </a:xfrm>
        </p:spPr>
        <p:txBody>
          <a:bodyPr>
            <a:normAutofit/>
          </a:bodyPr>
          <a:lstStyle/>
          <a:p>
            <a:r>
              <a:rPr lang="el-GR" sz="1600" dirty="0" smtClean="0">
                <a:solidFill>
                  <a:srgbClr val="1D66DD"/>
                </a:solidFill>
              </a:rPr>
              <a:t>Γράψε όπως μπορείς</a:t>
            </a:r>
          </a:p>
          <a:p>
            <a:endParaRPr lang="el-GR" sz="1600" dirty="0" smtClean="0">
              <a:solidFill>
                <a:srgbClr val="1D66DD"/>
              </a:solidFill>
            </a:endParaRPr>
          </a:p>
          <a:p>
            <a:r>
              <a:rPr lang="el-GR" sz="1600" dirty="0" smtClean="0">
                <a:solidFill>
                  <a:srgbClr val="1D66DD"/>
                </a:solidFill>
              </a:rPr>
              <a:t>-------------------------------------------------------------------------------------------------------</a:t>
            </a:r>
            <a:endParaRPr lang="el-GR" sz="1600" dirty="0">
              <a:solidFill>
                <a:srgbClr val="1D66DD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αιδιά που παίζουν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9532245_TF03461883_TF03461883" id="{AB44E3C3-A171-4728-B4E0-0D6AF99FDF4F}" vid="{A6E5A06F-C3CC-47B3-B853-7E82DD4757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tf03461883</Template>
  <TotalTime>154</TotalTime>
  <Words>47</Words>
  <Application>Microsoft Office PowerPoint</Application>
  <PresentationFormat>Προβολή στην οθόνη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Παιδιά που παίζουν 16x9</vt:lpstr>
      <vt:lpstr>Εικονόλεξο</vt:lpstr>
      <vt:lpstr>ΜΕΛΙΣΣΑ  μέλισσα</vt:lpstr>
      <vt:lpstr>ΚΕΝΤΡΙ  κεντρί</vt:lpstr>
      <vt:lpstr>ΦΤΕΡΑ  φτερά</vt:lpstr>
      <vt:lpstr>ΚΥΨΕΛΗ  κυψέλη</vt:lpstr>
      <vt:lpstr>ΑΥΓΑ  αυγά</vt:lpstr>
      <vt:lpstr>ΓΥΡΗ  γύρη</vt:lpstr>
      <vt:lpstr>ΚΕΡΗΘΡΑ   κερήθρα</vt:lpstr>
      <vt:lpstr>ΜΕΛΙΣΣΟΚΟΜΟΣ    μελισσοκόμος</vt:lpstr>
      <vt:lpstr>ΜΕΛΙ  μέλι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magic</dc:creator>
  <cp:lastModifiedBy>magic</cp:lastModifiedBy>
  <cp:revision>17</cp:revision>
  <dcterms:created xsi:type="dcterms:W3CDTF">2018-05-31T17:51:25Z</dcterms:created>
  <dcterms:modified xsi:type="dcterms:W3CDTF">2018-05-31T20:25:59Z</dcterms:modified>
</cp:coreProperties>
</file>