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-963488"/>
            <a:ext cx="8229600" cy="1143000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79511" y="0"/>
          <a:ext cx="8964489" cy="5847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163"/>
                <a:gridCol w="2988163"/>
                <a:gridCol w="2988163"/>
              </a:tblGrid>
              <a:tr h="123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latin typeface="Calibri"/>
                          <a:ea typeface="Calibri"/>
                          <a:cs typeface="Times New Roman"/>
                        </a:rPr>
                        <a:t>Ενεστώτας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/>
                          <a:ea typeface="Calibri"/>
                          <a:cs typeface="Times New Roman"/>
                        </a:rPr>
                        <a:t>Παρακείμενος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latin typeface="Calibri"/>
                          <a:ea typeface="Calibri"/>
                          <a:cs typeface="Times New Roman"/>
                        </a:rPr>
                        <a:t>Υπερσυντέλικος</a:t>
                      </a:r>
                      <a:endParaRPr lang="el-G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 τοξεύω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l-GR" sz="18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τετόξευκα</a:t>
                      </a:r>
                      <a:endParaRPr lang="el-GR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l-GR" sz="1800" dirty="0" err="1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τετοξεύκειν</a:t>
                      </a:r>
                      <a:endParaRPr lang="el-GR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παιδεύω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πεπαὶδευκα</a:t>
                      </a:r>
                      <a:endParaRPr lang="el-GR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ἐπεπαιδεύκειν</a:t>
                      </a:r>
                      <a:endParaRPr lang="el-GR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2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l-GR" sz="1800" dirty="0" smtClean="0">
                          <a:latin typeface="Tahoma"/>
                          <a:ea typeface="Calibri"/>
                          <a:cs typeface="Times New Roman"/>
                        </a:rPr>
                        <a:t>πιστεύω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πεπίστευκα</a:t>
                      </a:r>
                      <a:endParaRPr lang="el-GR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ἐπεπιστεύκειν</a:t>
                      </a:r>
                      <a:endParaRPr lang="el-GR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8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χορεύω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 smtClean="0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 smtClean="0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κεχόρευκα</a:t>
                      </a:r>
                      <a:endParaRPr lang="el-GR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γώ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ἐκεχορεύκειν</a:t>
                      </a:r>
                      <a:endParaRPr lang="el-GR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-1143000"/>
            <a:ext cx="8229600" cy="1143000"/>
          </a:xfrm>
        </p:spPr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622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/>
                <a:gridCol w="4572000"/>
              </a:tblGrid>
              <a:tr h="952766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952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Οριστική παρακειμένου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Οριστική υπερσυντελίκου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76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/>
                        <a:t>ἐγώ</a:t>
                      </a:r>
                      <a:r>
                        <a:rPr lang="el-GR" sz="1800" dirty="0"/>
                        <a:t>          </a:t>
                      </a:r>
                      <a:r>
                        <a:rPr lang="el-GR" sz="1800" dirty="0" smtClean="0"/>
                        <a:t>    </a:t>
                      </a:r>
                      <a:r>
                        <a:rPr lang="el-GR" sz="18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πεπαίδευκα</a:t>
                      </a:r>
                      <a:endParaRPr lang="el-GR" sz="1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 smtClean="0"/>
                        <a:t>ἐγώ</a:t>
                      </a:r>
                      <a:r>
                        <a:rPr lang="el-GR" sz="1800" dirty="0" smtClean="0"/>
                        <a:t>  </a:t>
                      </a:r>
                      <a:r>
                        <a:rPr lang="el-GR" sz="1800" baseline="0" dirty="0" smtClean="0"/>
                        <a:t>           </a:t>
                      </a:r>
                      <a:r>
                        <a:rPr lang="el-GR" sz="18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ἐπεπαιδεὺκειν</a:t>
                      </a:r>
                      <a:endParaRPr lang="el-GR" sz="1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76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 smtClean="0"/>
                        <a:t>σύ</a:t>
                      </a:r>
                      <a:r>
                        <a:rPr lang="el-GR" sz="1800" dirty="0" smtClean="0"/>
                        <a:t>                 </a:t>
                      </a:r>
                      <a:r>
                        <a:rPr lang="el-GR" sz="18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πεπαίδευκας</a:t>
                      </a:r>
                      <a:endParaRPr lang="el-GR" sz="1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 smtClean="0"/>
                        <a:t>σύ</a:t>
                      </a:r>
                      <a:r>
                        <a:rPr lang="el-GR" sz="1800" dirty="0" smtClean="0"/>
                        <a:t>               </a:t>
                      </a:r>
                      <a:r>
                        <a:rPr lang="el-GR" sz="18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ἐπεπαιδεὺκεις</a:t>
                      </a:r>
                      <a:endParaRPr lang="el-GR" sz="1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76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 smtClean="0"/>
                        <a:t>οὗτος</a:t>
                      </a:r>
                      <a:r>
                        <a:rPr lang="el-GR" sz="1800" dirty="0" smtClean="0"/>
                        <a:t>           </a:t>
                      </a:r>
                      <a:r>
                        <a:rPr lang="el-GR" sz="18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πεπαίδευκε</a:t>
                      </a:r>
                      <a:endParaRPr lang="el-GR" sz="1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 smtClean="0"/>
                        <a:t>οὗτος</a:t>
                      </a:r>
                      <a:r>
                        <a:rPr lang="el-GR" sz="1800" dirty="0" smtClean="0"/>
                        <a:t>          </a:t>
                      </a:r>
                      <a:r>
                        <a:rPr lang="el-GR" sz="18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ἐπεπαιδεὺκει</a:t>
                      </a:r>
                      <a:endParaRPr lang="el-GR" sz="1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/>
                        <a:t>  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76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 smtClean="0"/>
                        <a:t>ἡμεῖς</a:t>
                      </a:r>
                      <a:r>
                        <a:rPr lang="el-GR" sz="1800" dirty="0" smtClean="0"/>
                        <a:t>            </a:t>
                      </a:r>
                      <a:r>
                        <a:rPr lang="el-GR" sz="18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πεπαιδεύκαμεν</a:t>
                      </a:r>
                      <a:endParaRPr lang="el-GR" sz="1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 smtClean="0"/>
                        <a:t>ἡμεῖς</a:t>
                      </a:r>
                      <a:r>
                        <a:rPr lang="el-GR" sz="1800" dirty="0" smtClean="0"/>
                        <a:t>           </a:t>
                      </a:r>
                      <a:r>
                        <a:rPr lang="el-GR" sz="18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ἐπεπαιδεὺκεμεν</a:t>
                      </a:r>
                      <a:endParaRPr lang="el-GR" sz="1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76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 smtClean="0"/>
                        <a:t>ὑμεῖς</a:t>
                      </a:r>
                      <a:r>
                        <a:rPr lang="el-GR" sz="1800" dirty="0" smtClean="0"/>
                        <a:t>            </a:t>
                      </a:r>
                      <a:r>
                        <a:rPr lang="el-GR" sz="18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πεπαιδεύκατε</a:t>
                      </a:r>
                      <a:endParaRPr lang="el-GR" sz="1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 smtClean="0"/>
                        <a:t>ὑμεῖς</a:t>
                      </a:r>
                      <a:r>
                        <a:rPr lang="el-GR" sz="1800" dirty="0" smtClean="0"/>
                        <a:t>           </a:t>
                      </a:r>
                      <a:r>
                        <a:rPr lang="el-GR" sz="18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ἐπεπαιδεὺκετε</a:t>
                      </a:r>
                      <a:endParaRPr lang="el-GR" sz="1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76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 smtClean="0"/>
                        <a:t>Οὗτοι</a:t>
                      </a:r>
                      <a:r>
                        <a:rPr lang="el-GR" sz="1800" dirty="0" smtClean="0"/>
                        <a:t>          </a:t>
                      </a:r>
                      <a:r>
                        <a:rPr lang="el-GR" sz="18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πεπαιδεύκασι</a:t>
                      </a:r>
                      <a:r>
                        <a:rPr lang="el-GR" sz="1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(ν)</a:t>
                      </a:r>
                      <a:endParaRPr lang="el-GR" sz="18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err="1" smtClean="0"/>
                        <a:t>οὗτοι</a:t>
                      </a:r>
                      <a:r>
                        <a:rPr lang="el-GR" sz="1800" dirty="0" smtClean="0"/>
                        <a:t>          </a:t>
                      </a:r>
                      <a:r>
                        <a:rPr lang="el-GR" sz="18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ἐπεπαιδεὺκεσαν</a:t>
                      </a:r>
                      <a:endParaRPr lang="el-GR" sz="1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V="1">
            <a:off x="539552" y="-1"/>
            <a:ext cx="8229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115888"/>
          <a:ext cx="9144000" cy="6121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02023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1020237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20237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20237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20237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2023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0" y="116635"/>
          <a:ext cx="9144000" cy="619268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01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ὗ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τος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</a:t>
                      </a:r>
                      <a:r>
                        <a:rPr lang="el-GR" sz="1800" dirty="0" err="1" smtClean="0">
                          <a:latin typeface="Calibri"/>
                          <a:ea typeface="Calibri"/>
                          <a:cs typeface="Times New Roman"/>
                        </a:rPr>
                        <a:t>λέλυκε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l-GR" sz="1800" b="1" dirty="0">
                          <a:latin typeface="Calibri"/>
                          <a:ea typeface="Calibri"/>
                          <a:cs typeface="Times New Roman"/>
                        </a:rPr>
                        <a:t>λύω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: παρακείμενος 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ἡ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με</a:t>
                      </a: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ῖ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ς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δεδουλεύκαμεν</a:t>
                      </a:r>
                      <a:r>
                        <a:rPr lang="el-GR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(δουλεύω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: παρακείμενος)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σύ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πεπίστευκας</a:t>
                      </a:r>
                      <a:r>
                        <a:rPr lang="el-GR" sz="1800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l-GR" sz="1800" dirty="0" smtClean="0">
                          <a:latin typeface="+mn-lt"/>
                          <a:ea typeface="Calibri"/>
                          <a:cs typeface="Times New Roman"/>
                        </a:rPr>
                        <a:t>                                       (</a:t>
                      </a:r>
                      <a:r>
                        <a:rPr lang="el-GR" sz="1800" dirty="0" err="1" smtClean="0">
                          <a:latin typeface="+mn-lt"/>
                          <a:ea typeface="Calibri"/>
                          <a:cs typeface="Times New Roman"/>
                        </a:rPr>
                        <a:t>πιστεύω:</a:t>
                      </a:r>
                      <a:r>
                        <a:rPr lang="el-GR" sz="1800" dirty="0" err="1" smtClean="0">
                          <a:latin typeface="Calibri"/>
                          <a:ea typeface="Calibri"/>
                          <a:cs typeface="Times New Roman"/>
                        </a:rPr>
                        <a:t>παρακείμενος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ὑ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με</a:t>
                      </a: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ῖ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ς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πεπαιδεύκεμεν</a:t>
                      </a:r>
                      <a:r>
                        <a:rPr lang="el-GR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(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παιδεύω: υπερσυντέλικος)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ἡ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με</a:t>
                      </a: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ῖ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ς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λελύκεμεν</a:t>
                      </a:r>
                      <a:r>
                        <a:rPr lang="el-GR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(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λύω: υπερσυντέλικος)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ο</a:t>
                      </a:r>
                      <a:r>
                        <a:rPr lang="el-GR" sz="1800" dirty="0" err="1">
                          <a:latin typeface="Tahoma"/>
                          <a:ea typeface="Calibri"/>
                          <a:cs typeface="Times New Roman"/>
                        </a:rPr>
                        <a:t>ὗ</a:t>
                      </a:r>
                      <a:r>
                        <a:rPr lang="el-GR" sz="1800" dirty="0" err="1">
                          <a:latin typeface="Calibri"/>
                          <a:ea typeface="Calibri"/>
                          <a:cs typeface="Times New Roman"/>
                        </a:rPr>
                        <a:t>τοι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ἐ</a:t>
                      </a:r>
                      <a:r>
                        <a:rPr lang="el-GR" sz="18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κεκωλύκεσαν</a:t>
                      </a:r>
                      <a:r>
                        <a:rPr lang="el-GR" sz="18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(ν)</a:t>
                      </a:r>
                      <a:r>
                        <a:rPr lang="el-GR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                       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l-GR" sz="1800" dirty="0">
                          <a:latin typeface="Calibri"/>
                          <a:ea typeface="Calibri"/>
                          <a:cs typeface="Times New Roman"/>
                        </a:rPr>
                        <a:t>κωλύω: </a:t>
                      </a:r>
                      <a:r>
                        <a:rPr lang="el-GR" sz="1800" dirty="0" smtClean="0">
                          <a:latin typeface="Calibri"/>
                          <a:ea typeface="Calibri"/>
                          <a:cs typeface="Times New Roman"/>
                        </a:rPr>
                        <a:t>υπερσυντέλικος)</a:t>
                      </a:r>
                      <a:endParaRPr lang="el-G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102</Words>
  <Application>Microsoft Office PowerPoint</Application>
  <PresentationFormat>Προβολή στην οθόνη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Διαφάνεια 1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cp:lastModifiedBy>User</cp:lastModifiedBy>
  <cp:revision>17</cp:revision>
  <dcterms:modified xsi:type="dcterms:W3CDTF">2014-11-03T06:19:13Z</dcterms:modified>
</cp:coreProperties>
</file>