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52F2-401C-49DB-AC9D-FD2149E4BA4D}" type="datetimeFigureOut">
              <a:rPr lang="el-GR" smtClean="0"/>
              <a:t>25/10/2020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9234-34B8-4624-8D52-2A60B059F1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7498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52F2-401C-49DB-AC9D-FD2149E4BA4D}" type="datetimeFigureOut">
              <a:rPr lang="el-GR" smtClean="0"/>
              <a:t>25/10/2020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9234-34B8-4624-8D52-2A60B059F1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1470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52F2-401C-49DB-AC9D-FD2149E4BA4D}" type="datetimeFigureOut">
              <a:rPr lang="el-GR" smtClean="0"/>
              <a:t>25/10/2020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9234-34B8-4624-8D52-2A60B059F1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7602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52F2-401C-49DB-AC9D-FD2149E4BA4D}" type="datetimeFigureOut">
              <a:rPr lang="el-GR" smtClean="0"/>
              <a:t>25/10/2020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9234-34B8-4624-8D52-2A60B059F1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4647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52F2-401C-49DB-AC9D-FD2149E4BA4D}" type="datetimeFigureOut">
              <a:rPr lang="el-GR" smtClean="0"/>
              <a:t>25/10/2020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9234-34B8-4624-8D52-2A60B059F1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11295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52F2-401C-49DB-AC9D-FD2149E4BA4D}" type="datetimeFigureOut">
              <a:rPr lang="el-GR" smtClean="0"/>
              <a:t>25/10/2020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9234-34B8-4624-8D52-2A60B059F1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4716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52F2-401C-49DB-AC9D-FD2149E4BA4D}" type="datetimeFigureOut">
              <a:rPr lang="el-GR" smtClean="0"/>
              <a:t>25/10/2020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9234-34B8-4624-8D52-2A60B059F1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2869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52F2-401C-49DB-AC9D-FD2149E4BA4D}" type="datetimeFigureOut">
              <a:rPr lang="el-GR" smtClean="0"/>
              <a:t>25/10/2020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9234-34B8-4624-8D52-2A60B059F1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7685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52F2-401C-49DB-AC9D-FD2149E4BA4D}" type="datetimeFigureOut">
              <a:rPr lang="el-GR" smtClean="0"/>
              <a:t>25/10/2020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9234-34B8-4624-8D52-2A60B059F1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0014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52F2-401C-49DB-AC9D-FD2149E4BA4D}" type="datetimeFigureOut">
              <a:rPr lang="el-GR" smtClean="0"/>
              <a:t>25/10/2020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9234-34B8-4624-8D52-2A60B059F1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19541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52F2-401C-49DB-AC9D-FD2149E4BA4D}" type="datetimeFigureOut">
              <a:rPr lang="el-GR" smtClean="0"/>
              <a:t>25/10/2020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9234-34B8-4624-8D52-2A60B059F1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0213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452F2-401C-49DB-AC9D-FD2149E4BA4D}" type="datetimeFigureOut">
              <a:rPr lang="el-GR" smtClean="0"/>
              <a:t>25/10/2020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09234-34B8-4624-8D52-2A60B059F1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6434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7668631"/>
              </p:ext>
            </p:extLst>
          </p:nvPr>
        </p:nvGraphicFramePr>
        <p:xfrm>
          <a:off x="179512" y="44622"/>
          <a:ext cx="8784976" cy="67687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6244"/>
                <a:gridCol w="2196244"/>
                <a:gridCol w="2196244"/>
                <a:gridCol w="2196244"/>
              </a:tblGrid>
              <a:tr h="169218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000" b="1" dirty="0" smtClean="0"/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τελεία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000" b="1" dirty="0" smtClean="0"/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τελεία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000" b="1" dirty="0" smtClean="0"/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τελεία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600" b="1" dirty="0" smtClean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000" b="1" dirty="0" smtClean="0"/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τελεία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218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000" b="1" dirty="0" smtClean="0"/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τελεία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000" b="1" dirty="0" smtClean="0"/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τελεία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000" b="1" dirty="0" smtClean="0"/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τελεία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000" b="1" dirty="0" smtClean="0"/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τελεία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218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000" b="1" dirty="0" smtClean="0"/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τελεία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000" b="1" dirty="0" smtClean="0"/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τελεία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000" b="1" dirty="0" smtClean="0"/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τελεία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000" b="1" dirty="0" smtClean="0"/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τελεία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218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000" b="1" dirty="0" smtClean="0"/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τελεία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000" b="1" dirty="0" smtClean="0"/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τελεία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000" b="1" dirty="0" smtClean="0"/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τελεία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000" b="1" dirty="0" smtClean="0"/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τελεία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0793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008987"/>
              </p:ext>
            </p:extLst>
          </p:nvPr>
        </p:nvGraphicFramePr>
        <p:xfrm>
          <a:off x="179512" y="44622"/>
          <a:ext cx="8784976" cy="67687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6244"/>
                <a:gridCol w="2196244"/>
                <a:gridCol w="2196244"/>
                <a:gridCol w="2196244"/>
              </a:tblGrid>
              <a:tr h="169218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;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ερωτηματικό</a:t>
                      </a:r>
                      <a:endParaRPr lang="el-GR" sz="1600" b="1" dirty="0" smtClean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8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kumimoji="0" lang="el-GR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ερωτηματικό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;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ερωτηματικό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8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kumimoji="0" lang="el-GR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ερωτηματικό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218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;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ερωτηματικό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8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kumimoji="0" lang="el-GR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ερωτηματικό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;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ερωτηματικό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8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kumimoji="0" lang="el-GR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ερωτηματικό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218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;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ερωτηματικό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8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kumimoji="0" lang="el-GR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ερωτηματικό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;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ερωτηματικό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8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kumimoji="0" lang="el-GR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ερωτηματικό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218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;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ερωτηματικό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8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kumimoji="0" lang="el-GR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ερωτηματικό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;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ερωτηματικό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8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kumimoji="0" lang="el-GR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ερωτηματικό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9094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880509"/>
              </p:ext>
            </p:extLst>
          </p:nvPr>
        </p:nvGraphicFramePr>
        <p:xfrm>
          <a:off x="179512" y="44623"/>
          <a:ext cx="8784976" cy="68377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6244"/>
                <a:gridCol w="2196244"/>
                <a:gridCol w="2196244"/>
                <a:gridCol w="2196244"/>
              </a:tblGrid>
              <a:tr h="180443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!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θαυμαστικό</a:t>
                      </a:r>
                      <a:endParaRPr lang="el-GR" sz="1600" b="1" dirty="0" smtClean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!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θαυμαστικό</a:t>
                      </a:r>
                      <a:endParaRPr lang="el-GR" sz="1600" b="1" dirty="0" smtClean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!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θαυμαστικό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600" b="1" dirty="0" smtClean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!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θαυμαστικό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96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!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θαυμαστικό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!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θαυμαστικό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!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θαυμαστικό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!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θαυμαστικό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96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!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θαυμαστικό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!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θαυμαστικό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!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θαυμαστικό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!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θαυμαστικό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96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!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θαυμαστικό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!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θαυμαστικό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!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θαυμαστικό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200" b="1" dirty="0" smtClean="0"/>
                        <a:t>!</a:t>
                      </a:r>
                      <a:endParaRPr lang="el-GR" sz="12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θαυμαστικό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8886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594078"/>
              </p:ext>
            </p:extLst>
          </p:nvPr>
        </p:nvGraphicFramePr>
        <p:xfrm>
          <a:off x="179512" y="44623"/>
          <a:ext cx="8784976" cy="6813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6244"/>
                <a:gridCol w="2196244"/>
                <a:gridCol w="2196244"/>
                <a:gridCol w="2196244"/>
              </a:tblGrid>
              <a:tr h="180443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κόμμα</a:t>
                      </a:r>
                      <a:endParaRPr lang="el-GR" sz="1600" b="1" dirty="0" smtClean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κόμμα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600" b="1" dirty="0" smtClean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κόμμα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600" b="1" dirty="0" smtClean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κόμμα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96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κόμμα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κόμμα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κόμμα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κόμμα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96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κόμμα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κόμμα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κόμμα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κόμμα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96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κόμμα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κόμμα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κόμμα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κόμμα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0837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564181"/>
              </p:ext>
            </p:extLst>
          </p:nvPr>
        </p:nvGraphicFramePr>
        <p:xfrm>
          <a:off x="179512" y="44623"/>
          <a:ext cx="8784976" cy="6813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6244"/>
                <a:gridCol w="2196244"/>
                <a:gridCol w="2196244"/>
                <a:gridCol w="2196244"/>
              </a:tblGrid>
              <a:tr h="180443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΄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τόνος</a:t>
                      </a:r>
                      <a:endParaRPr lang="el-GR" sz="1600" b="1" dirty="0" smtClean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΄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τόνος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600" b="1" dirty="0" smtClean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΄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τόνος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600" b="1" dirty="0" smtClean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΄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τόνος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96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΄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τόνος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600" b="1" dirty="0" smtClean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΄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τόνος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600" b="1" dirty="0" smtClean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΄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τόνος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600" b="1" dirty="0" smtClean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΄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τόνος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600" b="1" dirty="0" smtClean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96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΄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τόνος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΄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τόνος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΄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τόνος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΄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τόνος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96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΄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τόνος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΄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τόνος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΄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τόνος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6600" b="1" dirty="0" smtClean="0"/>
                        <a:t>΄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/>
                        <a:t>τόνος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434821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160</Words>
  <Application>Microsoft Office PowerPoint</Application>
  <PresentationFormat>Προβολή στην οθόνη (4:3)</PresentationFormat>
  <Paragraphs>160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Ασλανίδου Μηλίτσα</dc:creator>
  <cp:lastModifiedBy>Ασλανίδου Μηλίτσα</cp:lastModifiedBy>
  <cp:revision>1</cp:revision>
  <dcterms:created xsi:type="dcterms:W3CDTF">2020-10-24T21:20:30Z</dcterms:created>
  <dcterms:modified xsi:type="dcterms:W3CDTF">2020-10-24T21:26:49Z</dcterms:modified>
</cp:coreProperties>
</file>