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58" r:id="rId6"/>
    <p:sldId id="259" r:id="rId7"/>
    <p:sldId id="260" r:id="rId8"/>
    <p:sldId id="263" r:id="rId9"/>
    <p:sldId id="264" r:id="rId10"/>
    <p:sldId id="261" r:id="rId11"/>
    <p:sldId id="262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61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55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67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925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24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4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717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3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5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78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88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398C-3732-42C4-8361-C13B8F2D7AD7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D6A7-0892-42B3-AF94-DA5BDEF44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321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3168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15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85400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σ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800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34767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ς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57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49239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ο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6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312698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ε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8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201790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ι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316921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π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09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76305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τ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88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79897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ν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86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12403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μ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80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30603"/>
              </p:ext>
            </p:extLst>
          </p:nvPr>
        </p:nvGraphicFramePr>
        <p:xfrm>
          <a:off x="0" y="44622"/>
          <a:ext cx="91440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λ</a:t>
                      </a:r>
                      <a:endParaRPr lang="el-GR" sz="82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2866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220</Words>
  <Application>Microsoft Office PowerPoint</Application>
  <PresentationFormat>Προβολή στην οθόνη (4:3)</PresentationFormat>
  <Paragraphs>220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Ασλανίδου Μηλίτσα</dc:creator>
  <cp:lastModifiedBy>Ασλανίδου Μηλίτσα</cp:lastModifiedBy>
  <cp:revision>1</cp:revision>
  <dcterms:created xsi:type="dcterms:W3CDTF">2020-10-24T21:14:05Z</dcterms:created>
  <dcterms:modified xsi:type="dcterms:W3CDTF">2020-10-24T21:20:14Z</dcterms:modified>
</cp:coreProperties>
</file>