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B65DCD-30F0-41A3-9C23-66C8224459E4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170EE-07DD-4185-A75E-AC783186976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094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C1C364-365C-4C4E-A978-EAD604A1B09F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0313D-6DB6-453D-8B3D-C3C0425E23D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300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43A35E-AD59-4FB5-A004-56EA9589831E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1FF20F-19DD-43AC-8370-73575A2B3CF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97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A61927-465C-48D3-AAD6-756830CC61DA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76E8C0-98BE-40AF-890F-25DA40B31CA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27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0730F4-A936-4840-9111-C9A59F22919A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DA0293-D3DD-48E0-88BE-D63D8754913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033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0F818-8F72-4381-8B80-B9A651791539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F5B104-0111-459F-8D57-54EE4DAD175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77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866748-3E1B-4A62-B583-EA55C24FBC44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8" name="Θέση υποσέλιδου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F6693F-BB49-4AB6-842C-1A5C05C1BD7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7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C6D5AB-2D10-4B08-8C1F-BF78C381DB1F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9E79C5-D411-4442-BE1D-A6B86F76D35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11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1D2393-8BE7-4230-A8B7-EA873246877C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3" name="Θέση υποσέλιδου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12FAE-F389-4139-B0EF-45A66357FBC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84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849973-6D40-411B-BB9F-3A9CDA4AFC1D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1EA5C3-B097-4BEE-8875-436F7B2E824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080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605892-C94C-49DC-B37E-D3E19665D31A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506366-A01B-4E4B-AAB5-2236DFFFD78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85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8E9E2A9-A924-4C63-AB5F-B83A43DD223E}" type="datetime1">
              <a:rPr lang="el-GR"/>
              <a:pPr lvl="0"/>
              <a:t>25/10/2020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A9AA16A-0EF1-4577-94AE-9789D7D84668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l-GR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Silhouette of pigeon logo design Royalty Free Vector Image"/>
          <p:cNvSpPr/>
          <p:nvPr/>
        </p:nvSpPr>
        <p:spPr>
          <a:xfrm>
            <a:off x="155576" y="-144466"/>
            <a:ext cx="304796" cy="30479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3" name="Ομάδα 23"/>
          <p:cNvGrpSpPr/>
          <p:nvPr/>
        </p:nvGrpSpPr>
        <p:grpSpPr>
          <a:xfrm>
            <a:off x="5292080" y="3671672"/>
            <a:ext cx="3341592" cy="3131463"/>
            <a:chOff x="5292080" y="3671672"/>
            <a:chExt cx="3341592" cy="3131463"/>
          </a:xfrm>
        </p:grpSpPr>
        <p:grpSp>
          <p:nvGrpSpPr>
            <p:cNvPr id="4" name="Ομάδα 8"/>
            <p:cNvGrpSpPr/>
            <p:nvPr/>
          </p:nvGrpSpPr>
          <p:grpSpPr>
            <a:xfrm>
              <a:off x="5292080" y="3671672"/>
              <a:ext cx="3341592" cy="3131463"/>
              <a:chOff x="5292080" y="3671672"/>
              <a:chExt cx="3341592" cy="3131463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/>
              <a:srcRect b="8352"/>
              <a:stretch>
                <a:fillRect/>
              </a:stretch>
            </p:blipFill>
            <p:spPr>
              <a:xfrm>
                <a:off x="5292080" y="3671672"/>
                <a:ext cx="3341592" cy="313146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" name="Έλλειψη 4"/>
              <p:cNvSpPr/>
              <p:nvPr/>
            </p:nvSpPr>
            <p:spPr>
              <a:xfrm>
                <a:off x="8200933" y="3892902"/>
                <a:ext cx="58503" cy="4572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val f7"/>
                  <a:gd name="f15" fmla="+- 2700000 f2 0"/>
                  <a:gd name="f16" fmla="*/ f9 f1 1"/>
                  <a:gd name="f17" fmla="*/ f10 f1 1"/>
                  <a:gd name="f18" fmla="?: f11 f4 1"/>
                  <a:gd name="f19" fmla="?: f12 f5 1"/>
                  <a:gd name="f20" fmla="?: f13 f6 1"/>
                  <a:gd name="f21" fmla="*/ f15 f8 1"/>
                  <a:gd name="f22" fmla="*/ f16 1 f3"/>
                  <a:gd name="f23" fmla="*/ f17 1 f3"/>
                  <a:gd name="f24" fmla="*/ f18 1 21600"/>
                  <a:gd name="f25" fmla="*/ f19 1 21600"/>
                  <a:gd name="f26" fmla="*/ 21600 f18 1"/>
                  <a:gd name="f27" fmla="*/ 21600 f19 1"/>
                  <a:gd name="f28" fmla="*/ f21 1 f1"/>
                  <a:gd name="f29" fmla="+- f22 0 f2"/>
                  <a:gd name="f30" fmla="+- f23 0 f2"/>
                  <a:gd name="f31" fmla="min f25 f24"/>
                  <a:gd name="f32" fmla="*/ f26 1 f20"/>
                  <a:gd name="f33" fmla="*/ f27 1 f20"/>
                  <a:gd name="f34" fmla="+- 0 0 f28"/>
                  <a:gd name="f35" fmla="val f32"/>
                  <a:gd name="f36" fmla="val f33"/>
                  <a:gd name="f37" fmla="+- 0 0 f34"/>
                  <a:gd name="f38" fmla="*/ f14 f31 1"/>
                  <a:gd name="f39" fmla="+- f36 0 f14"/>
                  <a:gd name="f40" fmla="+- f35 0 f14"/>
                  <a:gd name="f41" fmla="*/ f37 f1 1"/>
                  <a:gd name="f42" fmla="*/ f39 1 2"/>
                  <a:gd name="f43" fmla="*/ f40 1 2"/>
                  <a:gd name="f44" fmla="*/ f41 1 f8"/>
                  <a:gd name="f45" fmla="+- f14 f42 0"/>
                  <a:gd name="f46" fmla="+- f14 f43 0"/>
                  <a:gd name="f47" fmla="+- f44 0 f2"/>
                  <a:gd name="f48" fmla="*/ f43 f31 1"/>
                  <a:gd name="f49" fmla="*/ f42 f31 1"/>
                  <a:gd name="f50" fmla="cos 1 f47"/>
                  <a:gd name="f51" fmla="sin 1 f47"/>
                  <a:gd name="f52" fmla="*/ f45 f31 1"/>
                  <a:gd name="f53" fmla="+- 0 0 f50"/>
                  <a:gd name="f54" fmla="+- 0 0 f51"/>
                  <a:gd name="f55" fmla="+- 0 0 f53"/>
                  <a:gd name="f56" fmla="+- 0 0 f54"/>
                  <a:gd name="f57" fmla="*/ f55 f43 1"/>
                  <a:gd name="f58" fmla="*/ f56 f42 1"/>
                  <a:gd name="f59" fmla="+- f46 0 f57"/>
                  <a:gd name="f60" fmla="+- f46 f57 0"/>
                  <a:gd name="f61" fmla="+- f45 0 f58"/>
                  <a:gd name="f62" fmla="+- f45 f58 0"/>
                  <a:gd name="f63" fmla="*/ f59 f31 1"/>
                  <a:gd name="f64" fmla="*/ f61 f31 1"/>
                  <a:gd name="f65" fmla="*/ f60 f31 1"/>
                  <a:gd name="f66" fmla="*/ f62 f3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63" y="f64"/>
                  </a:cxn>
                  <a:cxn ang="f30">
                    <a:pos x="f63" y="f66"/>
                  </a:cxn>
                  <a:cxn ang="f30">
                    <a:pos x="f65" y="f66"/>
                  </a:cxn>
                  <a:cxn ang="f29">
                    <a:pos x="f65" y="f64"/>
                  </a:cxn>
                </a:cxnLst>
                <a:rect l="f63" t="f64" r="f65" b="f66"/>
                <a:pathLst>
                  <a:path>
                    <a:moveTo>
                      <a:pt x="f38" y="f52"/>
                    </a:moveTo>
                    <a:arcTo wR="f48" hR="f49" stAng="f1" swAng="f0"/>
                    <a:close/>
                  </a:path>
                </a:pathLst>
              </a:custGeom>
              <a:solidFill>
                <a:srgbClr val="000000"/>
              </a:solidFill>
              <a:ln w="25402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l-GR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" name="Ορθογώνιο 22"/>
            <p:cNvSpPr/>
            <p:nvPr/>
          </p:nvSpPr>
          <p:spPr>
            <a:xfrm>
              <a:off x="6848197" y="4968959"/>
              <a:ext cx="1353257" cy="584777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3200" b="1" i="0" u="none" strike="noStrike" kern="1200" cap="none" spc="0" baseline="0" dirty="0">
                  <a:effectLst>
                    <a:outerShdw dist="12698" dir="12000027">
                      <a:srgbClr val="000000"/>
                    </a:outerShdw>
                  </a:effectLst>
                  <a:uFillTx/>
                  <a:latin typeface="Calibri"/>
                </a:rPr>
                <a:t>Ειρήνη</a:t>
              </a:r>
            </a:p>
          </p:txBody>
        </p:sp>
        <p:sp>
          <p:nvSpPr>
            <p:cNvPr id="8" name="TextBox 19"/>
            <p:cNvSpPr txBox="1"/>
            <p:nvPr/>
          </p:nvSpPr>
          <p:spPr>
            <a:xfrm>
              <a:off x="7035823" y="4648498"/>
              <a:ext cx="837535" cy="36933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Ζήτω η</a:t>
              </a:r>
            </a:p>
          </p:txBody>
        </p:sp>
      </p:grpSp>
      <p:grpSp>
        <p:nvGrpSpPr>
          <p:cNvPr id="9" name="Ομάδα 25"/>
          <p:cNvGrpSpPr/>
          <p:nvPr/>
        </p:nvGrpSpPr>
        <p:grpSpPr>
          <a:xfrm>
            <a:off x="5246735" y="247893"/>
            <a:ext cx="3341592" cy="3131463"/>
            <a:chOff x="5246735" y="247893"/>
            <a:chExt cx="3341592" cy="3131463"/>
          </a:xfrm>
        </p:grpSpPr>
        <p:grpSp>
          <p:nvGrpSpPr>
            <p:cNvPr id="10" name="Ομάδα 26"/>
            <p:cNvGrpSpPr/>
            <p:nvPr/>
          </p:nvGrpSpPr>
          <p:grpSpPr>
            <a:xfrm>
              <a:off x="5246735" y="247893"/>
              <a:ext cx="3341592" cy="3131463"/>
              <a:chOff x="5246735" y="247893"/>
              <a:chExt cx="3341592" cy="3131463"/>
            </a:xfrm>
          </p:grpSpPr>
          <p:pic>
            <p:nvPicPr>
              <p:cNvPr id="11" name="Picture 3"/>
              <p:cNvPicPr>
                <a:picLocks noChangeAspect="1"/>
              </p:cNvPicPr>
              <p:nvPr/>
            </p:nvPicPr>
            <p:blipFill>
              <a:blip r:embed="rId2"/>
              <a:srcRect b="8352"/>
              <a:stretch>
                <a:fillRect/>
              </a:stretch>
            </p:blipFill>
            <p:spPr>
              <a:xfrm>
                <a:off x="5246735" y="247893"/>
                <a:ext cx="3341592" cy="313146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" name="Έλλειψη 30"/>
              <p:cNvSpPr/>
              <p:nvPr/>
            </p:nvSpPr>
            <p:spPr>
              <a:xfrm>
                <a:off x="8155588" y="469123"/>
                <a:ext cx="58503" cy="4572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val f7"/>
                  <a:gd name="f15" fmla="+- 2700000 f2 0"/>
                  <a:gd name="f16" fmla="*/ f9 f1 1"/>
                  <a:gd name="f17" fmla="*/ f10 f1 1"/>
                  <a:gd name="f18" fmla="?: f11 f4 1"/>
                  <a:gd name="f19" fmla="?: f12 f5 1"/>
                  <a:gd name="f20" fmla="?: f13 f6 1"/>
                  <a:gd name="f21" fmla="*/ f15 f8 1"/>
                  <a:gd name="f22" fmla="*/ f16 1 f3"/>
                  <a:gd name="f23" fmla="*/ f17 1 f3"/>
                  <a:gd name="f24" fmla="*/ f18 1 21600"/>
                  <a:gd name="f25" fmla="*/ f19 1 21600"/>
                  <a:gd name="f26" fmla="*/ 21600 f18 1"/>
                  <a:gd name="f27" fmla="*/ 21600 f19 1"/>
                  <a:gd name="f28" fmla="*/ f21 1 f1"/>
                  <a:gd name="f29" fmla="+- f22 0 f2"/>
                  <a:gd name="f30" fmla="+- f23 0 f2"/>
                  <a:gd name="f31" fmla="min f25 f24"/>
                  <a:gd name="f32" fmla="*/ f26 1 f20"/>
                  <a:gd name="f33" fmla="*/ f27 1 f20"/>
                  <a:gd name="f34" fmla="+- 0 0 f28"/>
                  <a:gd name="f35" fmla="val f32"/>
                  <a:gd name="f36" fmla="val f33"/>
                  <a:gd name="f37" fmla="+- 0 0 f34"/>
                  <a:gd name="f38" fmla="*/ f14 f31 1"/>
                  <a:gd name="f39" fmla="+- f36 0 f14"/>
                  <a:gd name="f40" fmla="+- f35 0 f14"/>
                  <a:gd name="f41" fmla="*/ f37 f1 1"/>
                  <a:gd name="f42" fmla="*/ f39 1 2"/>
                  <a:gd name="f43" fmla="*/ f40 1 2"/>
                  <a:gd name="f44" fmla="*/ f41 1 f8"/>
                  <a:gd name="f45" fmla="+- f14 f42 0"/>
                  <a:gd name="f46" fmla="+- f14 f43 0"/>
                  <a:gd name="f47" fmla="+- f44 0 f2"/>
                  <a:gd name="f48" fmla="*/ f43 f31 1"/>
                  <a:gd name="f49" fmla="*/ f42 f31 1"/>
                  <a:gd name="f50" fmla="cos 1 f47"/>
                  <a:gd name="f51" fmla="sin 1 f47"/>
                  <a:gd name="f52" fmla="*/ f45 f31 1"/>
                  <a:gd name="f53" fmla="+- 0 0 f50"/>
                  <a:gd name="f54" fmla="+- 0 0 f51"/>
                  <a:gd name="f55" fmla="+- 0 0 f53"/>
                  <a:gd name="f56" fmla="+- 0 0 f54"/>
                  <a:gd name="f57" fmla="*/ f55 f43 1"/>
                  <a:gd name="f58" fmla="*/ f56 f42 1"/>
                  <a:gd name="f59" fmla="+- f46 0 f57"/>
                  <a:gd name="f60" fmla="+- f46 f57 0"/>
                  <a:gd name="f61" fmla="+- f45 0 f58"/>
                  <a:gd name="f62" fmla="+- f45 f58 0"/>
                  <a:gd name="f63" fmla="*/ f59 f31 1"/>
                  <a:gd name="f64" fmla="*/ f61 f31 1"/>
                  <a:gd name="f65" fmla="*/ f60 f31 1"/>
                  <a:gd name="f66" fmla="*/ f62 f3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63" y="f64"/>
                  </a:cxn>
                  <a:cxn ang="f30">
                    <a:pos x="f63" y="f66"/>
                  </a:cxn>
                  <a:cxn ang="f30">
                    <a:pos x="f65" y="f66"/>
                  </a:cxn>
                  <a:cxn ang="f29">
                    <a:pos x="f65" y="f64"/>
                  </a:cxn>
                </a:cxnLst>
                <a:rect l="f63" t="f64" r="f65" b="f66"/>
                <a:pathLst>
                  <a:path>
                    <a:moveTo>
                      <a:pt x="f38" y="f52"/>
                    </a:moveTo>
                    <a:arcTo wR="f48" hR="f49" stAng="f1" swAng="f0"/>
                    <a:close/>
                  </a:path>
                </a:pathLst>
              </a:custGeom>
              <a:solidFill>
                <a:srgbClr val="000000"/>
              </a:solidFill>
              <a:ln w="25402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l-GR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3" name="Ορθογώνιο 27"/>
            <p:cNvSpPr/>
            <p:nvPr/>
          </p:nvSpPr>
          <p:spPr>
            <a:xfrm>
              <a:off x="6802852" y="1545180"/>
              <a:ext cx="1353257" cy="584777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3200" b="1" i="0" u="none" strike="noStrike" kern="1200" cap="none" spc="0" baseline="0" dirty="0">
                  <a:effectLst>
                    <a:outerShdw dist="12698" dir="12000027">
                      <a:srgbClr val="000000"/>
                    </a:outerShdw>
                  </a:effectLst>
                  <a:uFillTx/>
                  <a:latin typeface="Calibri"/>
                </a:rPr>
                <a:t>Ειρήνη</a:t>
              </a:r>
            </a:p>
          </p:txBody>
        </p:sp>
        <p:sp>
          <p:nvSpPr>
            <p:cNvPr id="14" name="TextBox 28"/>
            <p:cNvSpPr txBox="1"/>
            <p:nvPr/>
          </p:nvSpPr>
          <p:spPr>
            <a:xfrm>
              <a:off x="6990487" y="1224719"/>
              <a:ext cx="837535" cy="36933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Ζήτω η</a:t>
              </a:r>
            </a:p>
          </p:txBody>
        </p:sp>
      </p:grpSp>
      <p:grpSp>
        <p:nvGrpSpPr>
          <p:cNvPr id="15" name="Ομάδα 31"/>
          <p:cNvGrpSpPr/>
          <p:nvPr/>
        </p:nvGrpSpPr>
        <p:grpSpPr>
          <a:xfrm>
            <a:off x="799688" y="3621682"/>
            <a:ext cx="3341592" cy="3131463"/>
            <a:chOff x="799688" y="3621682"/>
            <a:chExt cx="3341592" cy="3131463"/>
          </a:xfrm>
        </p:grpSpPr>
        <p:grpSp>
          <p:nvGrpSpPr>
            <p:cNvPr id="16" name="Ομάδα 32"/>
            <p:cNvGrpSpPr/>
            <p:nvPr/>
          </p:nvGrpSpPr>
          <p:grpSpPr>
            <a:xfrm>
              <a:off x="799688" y="3621682"/>
              <a:ext cx="3341592" cy="3131463"/>
              <a:chOff x="799688" y="3621682"/>
              <a:chExt cx="3341592" cy="3131463"/>
            </a:xfrm>
          </p:grpSpPr>
          <p:pic>
            <p:nvPicPr>
              <p:cNvPr id="17" name="Picture 3"/>
              <p:cNvPicPr>
                <a:picLocks noChangeAspect="1"/>
              </p:cNvPicPr>
              <p:nvPr/>
            </p:nvPicPr>
            <p:blipFill>
              <a:blip r:embed="rId2"/>
              <a:srcRect b="8352"/>
              <a:stretch>
                <a:fillRect/>
              </a:stretch>
            </p:blipFill>
            <p:spPr>
              <a:xfrm>
                <a:off x="799688" y="3621682"/>
                <a:ext cx="3341592" cy="313146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" name="Έλλειψη 36"/>
              <p:cNvSpPr/>
              <p:nvPr/>
            </p:nvSpPr>
            <p:spPr>
              <a:xfrm>
                <a:off x="3708541" y="3842903"/>
                <a:ext cx="58503" cy="4572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val f7"/>
                  <a:gd name="f15" fmla="+- 2700000 f2 0"/>
                  <a:gd name="f16" fmla="*/ f9 f1 1"/>
                  <a:gd name="f17" fmla="*/ f10 f1 1"/>
                  <a:gd name="f18" fmla="?: f11 f4 1"/>
                  <a:gd name="f19" fmla="?: f12 f5 1"/>
                  <a:gd name="f20" fmla="?: f13 f6 1"/>
                  <a:gd name="f21" fmla="*/ f15 f8 1"/>
                  <a:gd name="f22" fmla="*/ f16 1 f3"/>
                  <a:gd name="f23" fmla="*/ f17 1 f3"/>
                  <a:gd name="f24" fmla="*/ f18 1 21600"/>
                  <a:gd name="f25" fmla="*/ f19 1 21600"/>
                  <a:gd name="f26" fmla="*/ 21600 f18 1"/>
                  <a:gd name="f27" fmla="*/ 21600 f19 1"/>
                  <a:gd name="f28" fmla="*/ f21 1 f1"/>
                  <a:gd name="f29" fmla="+- f22 0 f2"/>
                  <a:gd name="f30" fmla="+- f23 0 f2"/>
                  <a:gd name="f31" fmla="min f25 f24"/>
                  <a:gd name="f32" fmla="*/ f26 1 f20"/>
                  <a:gd name="f33" fmla="*/ f27 1 f20"/>
                  <a:gd name="f34" fmla="+- 0 0 f28"/>
                  <a:gd name="f35" fmla="val f32"/>
                  <a:gd name="f36" fmla="val f33"/>
                  <a:gd name="f37" fmla="+- 0 0 f34"/>
                  <a:gd name="f38" fmla="*/ f14 f31 1"/>
                  <a:gd name="f39" fmla="+- f36 0 f14"/>
                  <a:gd name="f40" fmla="+- f35 0 f14"/>
                  <a:gd name="f41" fmla="*/ f37 f1 1"/>
                  <a:gd name="f42" fmla="*/ f39 1 2"/>
                  <a:gd name="f43" fmla="*/ f40 1 2"/>
                  <a:gd name="f44" fmla="*/ f41 1 f8"/>
                  <a:gd name="f45" fmla="+- f14 f42 0"/>
                  <a:gd name="f46" fmla="+- f14 f43 0"/>
                  <a:gd name="f47" fmla="+- f44 0 f2"/>
                  <a:gd name="f48" fmla="*/ f43 f31 1"/>
                  <a:gd name="f49" fmla="*/ f42 f31 1"/>
                  <a:gd name="f50" fmla="cos 1 f47"/>
                  <a:gd name="f51" fmla="sin 1 f47"/>
                  <a:gd name="f52" fmla="*/ f45 f31 1"/>
                  <a:gd name="f53" fmla="+- 0 0 f50"/>
                  <a:gd name="f54" fmla="+- 0 0 f51"/>
                  <a:gd name="f55" fmla="+- 0 0 f53"/>
                  <a:gd name="f56" fmla="+- 0 0 f54"/>
                  <a:gd name="f57" fmla="*/ f55 f43 1"/>
                  <a:gd name="f58" fmla="*/ f56 f42 1"/>
                  <a:gd name="f59" fmla="+- f46 0 f57"/>
                  <a:gd name="f60" fmla="+- f46 f57 0"/>
                  <a:gd name="f61" fmla="+- f45 0 f58"/>
                  <a:gd name="f62" fmla="+- f45 f58 0"/>
                  <a:gd name="f63" fmla="*/ f59 f31 1"/>
                  <a:gd name="f64" fmla="*/ f61 f31 1"/>
                  <a:gd name="f65" fmla="*/ f60 f31 1"/>
                  <a:gd name="f66" fmla="*/ f62 f3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63" y="f64"/>
                  </a:cxn>
                  <a:cxn ang="f30">
                    <a:pos x="f63" y="f66"/>
                  </a:cxn>
                  <a:cxn ang="f30">
                    <a:pos x="f65" y="f66"/>
                  </a:cxn>
                  <a:cxn ang="f29">
                    <a:pos x="f65" y="f64"/>
                  </a:cxn>
                </a:cxnLst>
                <a:rect l="f63" t="f64" r="f65" b="f66"/>
                <a:pathLst>
                  <a:path>
                    <a:moveTo>
                      <a:pt x="f38" y="f52"/>
                    </a:moveTo>
                    <a:arcTo wR="f48" hR="f49" stAng="f1" swAng="f0"/>
                    <a:close/>
                  </a:path>
                </a:pathLst>
              </a:custGeom>
              <a:solidFill>
                <a:srgbClr val="000000"/>
              </a:solidFill>
              <a:ln w="25402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l-GR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9" name="Ορθογώνιο 33"/>
            <p:cNvSpPr/>
            <p:nvPr/>
          </p:nvSpPr>
          <p:spPr>
            <a:xfrm>
              <a:off x="2355814" y="4918959"/>
              <a:ext cx="1353257" cy="584777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3200" b="1" i="0" u="none" strike="noStrike" kern="1200" cap="none" spc="0" baseline="0" dirty="0">
                  <a:effectLst>
                    <a:outerShdw dist="12698" dir="12000027">
                      <a:srgbClr val="000000"/>
                    </a:outerShdw>
                  </a:effectLst>
                  <a:uFillTx/>
                  <a:latin typeface="Calibri"/>
                </a:rPr>
                <a:t>Ειρήνη</a:t>
              </a:r>
            </a:p>
          </p:txBody>
        </p:sp>
        <p:sp>
          <p:nvSpPr>
            <p:cNvPr id="20" name="TextBox 34"/>
            <p:cNvSpPr txBox="1"/>
            <p:nvPr/>
          </p:nvSpPr>
          <p:spPr>
            <a:xfrm>
              <a:off x="2543440" y="4598499"/>
              <a:ext cx="837535" cy="36933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Ζήτω η</a:t>
              </a:r>
            </a:p>
          </p:txBody>
        </p:sp>
      </p:grpSp>
      <p:grpSp>
        <p:nvGrpSpPr>
          <p:cNvPr id="21" name="Ομάδα 37"/>
          <p:cNvGrpSpPr/>
          <p:nvPr/>
        </p:nvGrpSpPr>
        <p:grpSpPr>
          <a:xfrm>
            <a:off x="460372" y="296768"/>
            <a:ext cx="3341592" cy="3131463"/>
            <a:chOff x="460372" y="296768"/>
            <a:chExt cx="3341592" cy="3131463"/>
          </a:xfrm>
        </p:grpSpPr>
        <p:grpSp>
          <p:nvGrpSpPr>
            <p:cNvPr id="22" name="Ομάδα 38"/>
            <p:cNvGrpSpPr/>
            <p:nvPr/>
          </p:nvGrpSpPr>
          <p:grpSpPr>
            <a:xfrm>
              <a:off x="460372" y="296768"/>
              <a:ext cx="3341592" cy="3131463"/>
              <a:chOff x="460372" y="296768"/>
              <a:chExt cx="3341592" cy="3131463"/>
            </a:xfrm>
          </p:grpSpPr>
          <p:pic>
            <p:nvPicPr>
              <p:cNvPr id="23" name="Picture 3"/>
              <p:cNvPicPr>
                <a:picLocks noChangeAspect="1"/>
              </p:cNvPicPr>
              <p:nvPr/>
            </p:nvPicPr>
            <p:blipFill>
              <a:blip r:embed="rId2"/>
              <a:srcRect b="8352"/>
              <a:stretch>
                <a:fillRect/>
              </a:stretch>
            </p:blipFill>
            <p:spPr>
              <a:xfrm>
                <a:off x="460372" y="296768"/>
                <a:ext cx="3341592" cy="313146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Έλλειψη 42"/>
              <p:cNvSpPr/>
              <p:nvPr/>
            </p:nvSpPr>
            <p:spPr>
              <a:xfrm>
                <a:off x="3369225" y="517998"/>
                <a:ext cx="58503" cy="4572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val f7"/>
                  <a:gd name="f15" fmla="+- 2700000 f2 0"/>
                  <a:gd name="f16" fmla="*/ f9 f1 1"/>
                  <a:gd name="f17" fmla="*/ f10 f1 1"/>
                  <a:gd name="f18" fmla="?: f11 f4 1"/>
                  <a:gd name="f19" fmla="?: f12 f5 1"/>
                  <a:gd name="f20" fmla="?: f13 f6 1"/>
                  <a:gd name="f21" fmla="*/ f15 f8 1"/>
                  <a:gd name="f22" fmla="*/ f16 1 f3"/>
                  <a:gd name="f23" fmla="*/ f17 1 f3"/>
                  <a:gd name="f24" fmla="*/ f18 1 21600"/>
                  <a:gd name="f25" fmla="*/ f19 1 21600"/>
                  <a:gd name="f26" fmla="*/ 21600 f18 1"/>
                  <a:gd name="f27" fmla="*/ 21600 f19 1"/>
                  <a:gd name="f28" fmla="*/ f21 1 f1"/>
                  <a:gd name="f29" fmla="+- f22 0 f2"/>
                  <a:gd name="f30" fmla="+- f23 0 f2"/>
                  <a:gd name="f31" fmla="min f25 f24"/>
                  <a:gd name="f32" fmla="*/ f26 1 f20"/>
                  <a:gd name="f33" fmla="*/ f27 1 f20"/>
                  <a:gd name="f34" fmla="+- 0 0 f28"/>
                  <a:gd name="f35" fmla="val f32"/>
                  <a:gd name="f36" fmla="val f33"/>
                  <a:gd name="f37" fmla="+- 0 0 f34"/>
                  <a:gd name="f38" fmla="*/ f14 f31 1"/>
                  <a:gd name="f39" fmla="+- f36 0 f14"/>
                  <a:gd name="f40" fmla="+- f35 0 f14"/>
                  <a:gd name="f41" fmla="*/ f37 f1 1"/>
                  <a:gd name="f42" fmla="*/ f39 1 2"/>
                  <a:gd name="f43" fmla="*/ f40 1 2"/>
                  <a:gd name="f44" fmla="*/ f41 1 f8"/>
                  <a:gd name="f45" fmla="+- f14 f42 0"/>
                  <a:gd name="f46" fmla="+- f14 f43 0"/>
                  <a:gd name="f47" fmla="+- f44 0 f2"/>
                  <a:gd name="f48" fmla="*/ f43 f31 1"/>
                  <a:gd name="f49" fmla="*/ f42 f31 1"/>
                  <a:gd name="f50" fmla="cos 1 f47"/>
                  <a:gd name="f51" fmla="sin 1 f47"/>
                  <a:gd name="f52" fmla="*/ f45 f31 1"/>
                  <a:gd name="f53" fmla="+- 0 0 f50"/>
                  <a:gd name="f54" fmla="+- 0 0 f51"/>
                  <a:gd name="f55" fmla="+- 0 0 f53"/>
                  <a:gd name="f56" fmla="+- 0 0 f54"/>
                  <a:gd name="f57" fmla="*/ f55 f43 1"/>
                  <a:gd name="f58" fmla="*/ f56 f42 1"/>
                  <a:gd name="f59" fmla="+- f46 0 f57"/>
                  <a:gd name="f60" fmla="+- f46 f57 0"/>
                  <a:gd name="f61" fmla="+- f45 0 f58"/>
                  <a:gd name="f62" fmla="+- f45 f58 0"/>
                  <a:gd name="f63" fmla="*/ f59 f31 1"/>
                  <a:gd name="f64" fmla="*/ f61 f31 1"/>
                  <a:gd name="f65" fmla="*/ f60 f31 1"/>
                  <a:gd name="f66" fmla="*/ f62 f3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63" y="f64"/>
                  </a:cxn>
                  <a:cxn ang="f30">
                    <a:pos x="f63" y="f66"/>
                  </a:cxn>
                  <a:cxn ang="f30">
                    <a:pos x="f65" y="f66"/>
                  </a:cxn>
                  <a:cxn ang="f29">
                    <a:pos x="f65" y="f64"/>
                  </a:cxn>
                </a:cxnLst>
                <a:rect l="f63" t="f64" r="f65" b="f66"/>
                <a:pathLst>
                  <a:path>
                    <a:moveTo>
                      <a:pt x="f38" y="f52"/>
                    </a:moveTo>
                    <a:arcTo wR="f48" hR="f49" stAng="f1" swAng="f0"/>
                    <a:close/>
                  </a:path>
                </a:pathLst>
              </a:custGeom>
              <a:solidFill>
                <a:srgbClr val="000000"/>
              </a:solidFill>
              <a:ln w="25402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l-GR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Ορθογώνιο 39"/>
            <p:cNvSpPr/>
            <p:nvPr/>
          </p:nvSpPr>
          <p:spPr>
            <a:xfrm>
              <a:off x="2016489" y="1594055"/>
              <a:ext cx="1353257" cy="584777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3200" b="1" i="0" u="none" strike="noStrike" kern="1200" cap="none" spc="0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Calibri"/>
                </a:rPr>
                <a:t>Ειρήνη</a:t>
              </a:r>
              <a:endParaRPr lang="el-GR" sz="3200" b="1" i="0" u="none" strike="noStrike" kern="1200" cap="none" spc="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</a:endParaRPr>
            </a:p>
          </p:txBody>
        </p:sp>
        <p:sp>
          <p:nvSpPr>
            <p:cNvPr id="26" name="TextBox 40"/>
            <p:cNvSpPr txBox="1"/>
            <p:nvPr/>
          </p:nvSpPr>
          <p:spPr>
            <a:xfrm>
              <a:off x="2204115" y="1273594"/>
              <a:ext cx="837535" cy="36933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l-G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Ζήτω η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9550" y="116631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716017" y="116631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29282" y="2145100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716017" y="2135956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529282" y="4293098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4716017" y="4278660"/>
            <a:ext cx="3888431" cy="1872206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1" i="0" u="none" strike="noStrike" kern="1200" cap="none" spc="0" baseline="0">
                <a:solidFill>
                  <a:srgbClr val="F4F1E3"/>
                </a:solidFill>
                <a:effectLst>
                  <a:outerShdw dist="20323" dir="1799338">
                    <a:srgbClr val="000000"/>
                  </a:outerShdw>
                </a:effectLst>
                <a:uFillTx/>
                <a:latin typeface="Calibri"/>
              </a:rPr>
              <a:t>ΟΧΙ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Προβολή στην οθόνη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Ασλανίδου Μηλίτσα</dc:creator>
  <cp:lastModifiedBy>Ασλανίδου Μηλίτσα</cp:lastModifiedBy>
  <cp:revision>2</cp:revision>
  <dcterms:created xsi:type="dcterms:W3CDTF">2020-10-23T20:22:27Z</dcterms:created>
  <dcterms:modified xsi:type="dcterms:W3CDTF">2020-10-24T21:43:08Z</dcterms:modified>
</cp:coreProperties>
</file>