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3674-AAE5-478C-8877-EE1FD6DA21B9}" type="datetimeFigureOut">
              <a:rPr lang="el-GR" smtClean="0"/>
              <a:t>17/4/2016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A3CB-C01C-4868-80FC-3F8AD43CA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4709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3674-AAE5-478C-8877-EE1FD6DA21B9}" type="datetimeFigureOut">
              <a:rPr lang="el-GR" smtClean="0"/>
              <a:t>17/4/2016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A3CB-C01C-4868-80FC-3F8AD43CA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8346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3674-AAE5-478C-8877-EE1FD6DA21B9}" type="datetimeFigureOut">
              <a:rPr lang="el-GR" smtClean="0"/>
              <a:t>17/4/2016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A3CB-C01C-4868-80FC-3F8AD43CA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381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3674-AAE5-478C-8877-EE1FD6DA21B9}" type="datetimeFigureOut">
              <a:rPr lang="el-GR" smtClean="0"/>
              <a:t>17/4/2016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A3CB-C01C-4868-80FC-3F8AD43CA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556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3674-AAE5-478C-8877-EE1FD6DA21B9}" type="datetimeFigureOut">
              <a:rPr lang="el-GR" smtClean="0"/>
              <a:t>17/4/2016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A3CB-C01C-4868-80FC-3F8AD43CA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10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3674-AAE5-478C-8877-EE1FD6DA21B9}" type="datetimeFigureOut">
              <a:rPr lang="el-GR" smtClean="0"/>
              <a:t>17/4/2016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A3CB-C01C-4868-80FC-3F8AD43CA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6184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3674-AAE5-478C-8877-EE1FD6DA21B9}" type="datetimeFigureOut">
              <a:rPr lang="el-GR" smtClean="0"/>
              <a:t>17/4/2016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A3CB-C01C-4868-80FC-3F8AD43CA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474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3674-AAE5-478C-8877-EE1FD6DA21B9}" type="datetimeFigureOut">
              <a:rPr lang="el-GR" smtClean="0"/>
              <a:t>17/4/2016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A3CB-C01C-4868-80FC-3F8AD43CA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890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3674-AAE5-478C-8877-EE1FD6DA21B9}" type="datetimeFigureOut">
              <a:rPr lang="el-GR" smtClean="0"/>
              <a:t>17/4/2016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A3CB-C01C-4868-80FC-3F8AD43CA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9808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3674-AAE5-478C-8877-EE1FD6DA21B9}" type="datetimeFigureOut">
              <a:rPr lang="el-GR" smtClean="0"/>
              <a:t>17/4/2016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A3CB-C01C-4868-80FC-3F8AD43CA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8947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3674-AAE5-478C-8877-EE1FD6DA21B9}" type="datetimeFigureOut">
              <a:rPr lang="el-GR" smtClean="0"/>
              <a:t>17/4/2016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A3CB-C01C-4868-80FC-3F8AD43CA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6748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13674-AAE5-478C-8877-EE1FD6DA21B9}" type="datetimeFigureOut">
              <a:rPr lang="el-GR" smtClean="0"/>
              <a:t>17/4/2016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7A3CB-C01C-4868-80FC-3F8AD43CA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002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1917838" y="0"/>
            <a:ext cx="53621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Γραμματική για πρωτάκια!</a:t>
            </a:r>
            <a:endParaRPr lang="el-GR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98072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i="1" dirty="0" smtClean="0">
                <a:solidFill>
                  <a:srgbClr val="FF0000"/>
                </a:solidFill>
              </a:rPr>
              <a:t>ΡΗΜΑ</a:t>
            </a:r>
            <a:r>
              <a:rPr lang="el-GR" sz="2400" dirty="0" smtClean="0"/>
              <a:t> είναι μια λέξη που μας δείχνει ότι κάποιος κάνει κάτι!</a:t>
            </a:r>
            <a:endParaRPr lang="el-G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45013" y="1900838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Όταν μπροστά μπαίνει το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εγώ </a:t>
            </a:r>
            <a:r>
              <a:rPr lang="el-GR" sz="2400" dirty="0" smtClean="0"/>
              <a:t>το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ωμέγα</a:t>
            </a:r>
            <a:r>
              <a:rPr lang="el-GR" sz="2400" dirty="0" smtClean="0"/>
              <a:t> που μου δείχνει ακολουθώ.</a:t>
            </a:r>
          </a:p>
          <a:p>
            <a:r>
              <a:rPr lang="el-GR" sz="2400" dirty="0" smtClean="0"/>
              <a:t>Πχ. Παίζ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ω</a:t>
            </a:r>
            <a:r>
              <a:rPr lang="el-GR" sz="2400" dirty="0" smtClean="0"/>
              <a:t>, τραγουδ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ώ</a:t>
            </a:r>
            <a:r>
              <a:rPr lang="el-GR" sz="2400" dirty="0" smtClean="0"/>
              <a:t>, διαβάζ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ω</a:t>
            </a:r>
            <a:r>
              <a:rPr lang="el-GR" sz="2400" dirty="0" smtClean="0"/>
              <a:t>, χορεύ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ω</a:t>
            </a:r>
            <a:r>
              <a:rPr lang="el-GR" sz="2400" dirty="0" smtClean="0"/>
              <a:t> </a:t>
            </a:r>
            <a:endParaRPr lang="el-G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3563888" y="3012054"/>
            <a:ext cx="1661160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l-GR" sz="3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Ρήματα</a:t>
            </a:r>
            <a:endParaRPr lang="el-GR" sz="36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9" name="Ευθύγραμμο βέλος σύνδεσης 8"/>
          <p:cNvCxnSpPr/>
          <p:nvPr/>
        </p:nvCxnSpPr>
        <p:spPr>
          <a:xfrm flipH="1">
            <a:off x="879642" y="3569195"/>
            <a:ext cx="2664296" cy="80927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/>
          <p:nvPr/>
        </p:nvCxnSpPr>
        <p:spPr>
          <a:xfrm flipH="1">
            <a:off x="3327914" y="3658385"/>
            <a:ext cx="576064" cy="72008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/>
          <p:cNvCxnSpPr/>
          <p:nvPr/>
        </p:nvCxnSpPr>
        <p:spPr>
          <a:xfrm>
            <a:off x="4785433" y="3658385"/>
            <a:ext cx="864096" cy="764675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ύγραμμο βέλος σύνδεσης 14"/>
          <p:cNvCxnSpPr/>
          <p:nvPr/>
        </p:nvCxnSpPr>
        <p:spPr>
          <a:xfrm>
            <a:off x="5365291" y="3569195"/>
            <a:ext cx="2499127" cy="66525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Ορθογώνιο 15"/>
          <p:cNvSpPr/>
          <p:nvPr/>
        </p:nvSpPr>
        <p:spPr>
          <a:xfrm>
            <a:off x="195566" y="4378465"/>
            <a:ext cx="1324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-ίζω</a:t>
            </a:r>
            <a:endParaRPr lang="el-G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Ορθογώνιο 16"/>
          <p:cNvSpPr/>
          <p:nvPr/>
        </p:nvSpPr>
        <p:spPr>
          <a:xfrm>
            <a:off x="7349344" y="4284551"/>
            <a:ext cx="15905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-εύω</a:t>
            </a:r>
            <a:endParaRPr lang="el-GR" sz="5400" b="1" cap="none" spc="0" dirty="0">
              <a:ln w="1905"/>
              <a:solidFill>
                <a:schemeClr val="accent4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Ορθογώνιο 18"/>
          <p:cNvSpPr/>
          <p:nvPr/>
        </p:nvSpPr>
        <p:spPr>
          <a:xfrm>
            <a:off x="2471717" y="4234449"/>
            <a:ext cx="17123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-ώνω</a:t>
            </a:r>
            <a:endParaRPr lang="el-GR" sz="54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Ορθογώνιο 20"/>
          <p:cNvSpPr/>
          <p:nvPr/>
        </p:nvSpPr>
        <p:spPr>
          <a:xfrm>
            <a:off x="4912090" y="4284551"/>
            <a:ext cx="18155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-αίνω</a:t>
            </a:r>
            <a:endParaRPr lang="el-GR" sz="5400" b="1" cap="none" spc="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5516" y="5207881"/>
            <a:ext cx="14761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Βάζω γιώτα </a:t>
            </a:r>
          </a:p>
          <a:p>
            <a:r>
              <a:rPr lang="el-GR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l-GR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</a:t>
            </a:r>
            <a:endParaRPr lang="el-GR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07946" y="5013176"/>
            <a:ext cx="14761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Βάζω ωμέγα </a:t>
            </a:r>
          </a:p>
          <a:p>
            <a:r>
              <a:rPr lang="el-GR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l-GR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ω</a:t>
            </a:r>
            <a:endParaRPr lang="el-GR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85432" y="5149522"/>
            <a:ext cx="21628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Βάζω άλφα γιώτα </a:t>
            </a:r>
          </a:p>
          <a:p>
            <a:r>
              <a:rPr lang="el-GR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l-GR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αι</a:t>
            </a:r>
            <a:endParaRPr lang="el-GR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21630" y="5030259"/>
            <a:ext cx="14761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Βάζω ύψιλον </a:t>
            </a:r>
          </a:p>
          <a:p>
            <a:r>
              <a:rPr lang="el-GR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l-GR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</a:t>
            </a:r>
            <a:endParaRPr lang="el-GR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6048226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Πχ. Ζωγραφίζω, μυρίζεις, γυρίζουμε</a:t>
            </a:r>
            <a:endParaRPr lang="el-GR" dirty="0"/>
          </a:p>
        </p:txBody>
      </p:sp>
      <p:sp>
        <p:nvSpPr>
          <p:cNvPr id="28" name="TextBox 27"/>
          <p:cNvSpPr txBox="1"/>
          <p:nvPr/>
        </p:nvSpPr>
        <p:spPr>
          <a:xfrm>
            <a:off x="2259140" y="6069655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Πχ. Ενώνω, παγώνεις, τελειώνετε</a:t>
            </a:r>
            <a:endParaRPr lang="el-GR" dirty="0"/>
          </a:p>
        </p:txBody>
      </p:sp>
      <p:sp>
        <p:nvSpPr>
          <p:cNvPr id="29" name="TextBox 28"/>
          <p:cNvSpPr txBox="1"/>
          <p:nvPr/>
        </p:nvSpPr>
        <p:spPr>
          <a:xfrm>
            <a:off x="4696971" y="6069655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Πχ. Μαθαίνω, τρελαίνει, χορταίνουνε</a:t>
            </a:r>
            <a:endParaRPr lang="el-GR" dirty="0"/>
          </a:p>
        </p:txBody>
      </p:sp>
      <p:sp>
        <p:nvSpPr>
          <p:cNvPr id="30" name="TextBox 29"/>
          <p:cNvSpPr txBox="1"/>
          <p:nvPr/>
        </p:nvSpPr>
        <p:spPr>
          <a:xfrm>
            <a:off x="6948263" y="5942738"/>
            <a:ext cx="2339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Πχ. Μαγειρεύω, μαστορεύεις, γυρεύουμε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6849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917838" y="0"/>
            <a:ext cx="53621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Γραμματική για πρωτάκια!</a:t>
            </a:r>
            <a:endParaRPr lang="el-GR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267514" y="1052736"/>
            <a:ext cx="86627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Τα άτακτα ρήματα που δεν ακούνε τους κανόνες!</a:t>
            </a:r>
            <a:endParaRPr lang="el-GR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609891" y="2060848"/>
            <a:ext cx="1324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-ίζω</a:t>
            </a:r>
            <a:endParaRPr lang="el-G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6732240" y="2275421"/>
            <a:ext cx="18155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-αίνω</a:t>
            </a:r>
            <a:endParaRPr lang="el-GR" sz="5400" b="1" cap="none" spc="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4145" y="3284984"/>
            <a:ext cx="18562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 smtClean="0"/>
              <a:t>Δακρύζω</a:t>
            </a:r>
          </a:p>
          <a:p>
            <a:pPr algn="ctr"/>
            <a:r>
              <a:rPr lang="el-GR" sz="3200" dirty="0" smtClean="0"/>
              <a:t>Αθροίζω</a:t>
            </a:r>
          </a:p>
          <a:p>
            <a:pPr algn="ctr"/>
            <a:r>
              <a:rPr lang="el-GR" sz="3200" dirty="0" smtClean="0"/>
              <a:t>Δανείζω</a:t>
            </a:r>
          </a:p>
          <a:p>
            <a:pPr algn="ctr"/>
            <a:r>
              <a:rPr lang="el-GR" sz="3200" dirty="0" smtClean="0"/>
              <a:t>Πήζω</a:t>
            </a:r>
          </a:p>
          <a:p>
            <a:pPr algn="ctr"/>
            <a:r>
              <a:rPr lang="el-GR" sz="3200" dirty="0" smtClean="0"/>
              <a:t>πρήζω</a:t>
            </a:r>
            <a:endParaRPr lang="el-GR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876256" y="3593930"/>
            <a:ext cx="185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 smtClean="0"/>
              <a:t>Μένω </a:t>
            </a:r>
          </a:p>
          <a:p>
            <a:pPr algn="ctr"/>
            <a:r>
              <a:rPr lang="el-GR" sz="3200" dirty="0" smtClean="0"/>
              <a:t>Δένω </a:t>
            </a:r>
          </a:p>
          <a:p>
            <a:pPr algn="ctr"/>
            <a:r>
              <a:rPr lang="el-GR" sz="3200" dirty="0" smtClean="0"/>
              <a:t>πλένω</a:t>
            </a:r>
            <a:endParaRPr lang="el-GR" sz="3200" dirty="0"/>
          </a:p>
        </p:txBody>
      </p:sp>
      <p:pic>
        <p:nvPicPr>
          <p:cNvPr id="1026" name="Picture 2" descr="http://www.diakonima.gr/wp-content/uploads/2013/07/paidi_kai_matia_590_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86" r="13897"/>
          <a:stretch/>
        </p:blipFill>
        <p:spPr bwMode="auto">
          <a:xfrm>
            <a:off x="2510689" y="3429000"/>
            <a:ext cx="4176406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Ορθογώνιο 13"/>
          <p:cNvSpPr/>
          <p:nvPr/>
        </p:nvSpPr>
        <p:spPr>
          <a:xfrm>
            <a:off x="4409768" y="2058926"/>
            <a:ext cx="417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el-G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359412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117</Words>
  <Application>Microsoft Office PowerPoint</Application>
  <PresentationFormat>Προβολή στην οθόνη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Ασλανίδου Μηλίτσα</dc:creator>
  <cp:lastModifiedBy>Ασλανίδου Μηλίτσα</cp:lastModifiedBy>
  <cp:revision>3</cp:revision>
  <dcterms:created xsi:type="dcterms:W3CDTF">2016-04-17T11:58:09Z</dcterms:created>
  <dcterms:modified xsi:type="dcterms:W3CDTF">2016-04-17T12:27:55Z</dcterms:modified>
</cp:coreProperties>
</file>