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67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73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795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41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96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969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16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279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013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257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581EC-842C-4FEF-8B5B-E4CB75A3D176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B2A8-6599-4535-B8E1-9E72C9813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933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4572000" y="0"/>
            <a:ext cx="72008" cy="6858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Εικόνα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1173921" cy="855984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1173921" cy="855984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66" y="404664"/>
            <a:ext cx="1173921" cy="855984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3048"/>
            <a:ext cx="1173921" cy="855984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66" y="1413048"/>
            <a:ext cx="1173921" cy="8559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1562"/>
            <a:ext cx="3672408" cy="810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03" y="1034609"/>
            <a:ext cx="1110716" cy="80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607" y="1034609"/>
            <a:ext cx="1110716" cy="80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721" y="1034609"/>
            <a:ext cx="1110716" cy="80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04" y="3717032"/>
            <a:ext cx="1176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50" y="3717031"/>
            <a:ext cx="1176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78" y="4797152"/>
            <a:ext cx="1176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850" y="4797152"/>
            <a:ext cx="1176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662" y="3686679"/>
            <a:ext cx="25177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79305"/>
            <a:ext cx="1176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99" y="1501885"/>
            <a:ext cx="1092894" cy="192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054" y="1883201"/>
            <a:ext cx="870049" cy="154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80" y="4926013"/>
            <a:ext cx="10906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706" y="4926013"/>
            <a:ext cx="10906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64799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milo</dc:creator>
  <cp:lastModifiedBy>milo</cp:lastModifiedBy>
  <cp:revision>1</cp:revision>
  <dcterms:created xsi:type="dcterms:W3CDTF">2015-11-04T14:10:57Z</dcterms:created>
  <dcterms:modified xsi:type="dcterms:W3CDTF">2015-11-04T14:20:00Z</dcterms:modified>
</cp:coreProperties>
</file>