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1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29CA-D8A3-4A99-84CB-34E144395A82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3F9-DD15-44DF-B245-B3D7112C88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83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29CA-D8A3-4A99-84CB-34E144395A82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3F9-DD15-44DF-B245-B3D7112C88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03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29CA-D8A3-4A99-84CB-34E144395A82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3F9-DD15-44DF-B245-B3D7112C88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777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29CA-D8A3-4A99-84CB-34E144395A82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3F9-DD15-44DF-B245-B3D7112C88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528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29CA-D8A3-4A99-84CB-34E144395A82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3F9-DD15-44DF-B245-B3D7112C88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89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29CA-D8A3-4A99-84CB-34E144395A82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3F9-DD15-44DF-B245-B3D7112C88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348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29CA-D8A3-4A99-84CB-34E144395A82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3F9-DD15-44DF-B245-B3D7112C88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49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29CA-D8A3-4A99-84CB-34E144395A82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3F9-DD15-44DF-B245-B3D7112C88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209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29CA-D8A3-4A99-84CB-34E144395A82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3F9-DD15-44DF-B245-B3D7112C88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021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29CA-D8A3-4A99-84CB-34E144395A82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3F9-DD15-44DF-B245-B3D7112C88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098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29CA-D8A3-4A99-84CB-34E144395A82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3F9-DD15-44DF-B245-B3D7112C88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386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429CA-D8A3-4A99-84CB-34E144395A82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FB3F9-DD15-44DF-B245-B3D7112C88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782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67" y="11700"/>
            <a:ext cx="7909712" cy="177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43" y="1744113"/>
            <a:ext cx="7909712" cy="177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86" y="3426847"/>
            <a:ext cx="7931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847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" y="13652"/>
            <a:ext cx="1773899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93" y="124603"/>
            <a:ext cx="1776841" cy="126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82" y="141954"/>
            <a:ext cx="1776841" cy="126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43" y="141954"/>
            <a:ext cx="1776841" cy="126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60" y="124603"/>
            <a:ext cx="177482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" y="1556792"/>
            <a:ext cx="894397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" y="3068960"/>
            <a:ext cx="894397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2" y="4869160"/>
            <a:ext cx="894397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83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097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181133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181133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7"/>
            <a:ext cx="181133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4" y="1556792"/>
            <a:ext cx="584676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42" y="2867025"/>
            <a:ext cx="584676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9554"/>
            <a:ext cx="584676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41" y="5301208"/>
            <a:ext cx="584676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29" y="1556791"/>
            <a:ext cx="18161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0991"/>
            <a:ext cx="18161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77317"/>
            <a:ext cx="18161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45224"/>
            <a:ext cx="18161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675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4" y="1761853"/>
            <a:ext cx="8105850" cy="157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4" y="3501008"/>
            <a:ext cx="8105850" cy="157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4" y="5073446"/>
            <a:ext cx="8105850" cy="157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4" y="188640"/>
            <a:ext cx="810895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27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03" y="0"/>
            <a:ext cx="6744822" cy="195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84" y="2044401"/>
            <a:ext cx="6744223" cy="195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" y="4070562"/>
            <a:ext cx="6714880" cy="194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49553" y="2498339"/>
            <a:ext cx="6748463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38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/>
          <a:stretch/>
        </p:blipFill>
        <p:spPr bwMode="auto">
          <a:xfrm>
            <a:off x="467544" y="116632"/>
            <a:ext cx="8199437" cy="156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9332"/>
            <a:ext cx="8199437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247166"/>
            <a:ext cx="8199437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219" y="4839901"/>
            <a:ext cx="2232248" cy="36933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Μέσα στο καλάθ</a:t>
            </a:r>
            <a:r>
              <a:rPr lang="el-GR" b="1" dirty="0" smtClean="0">
                <a:solidFill>
                  <a:srgbClr val="FF0000"/>
                </a:solidFill>
              </a:rPr>
              <a:t>ι</a:t>
            </a:r>
            <a:r>
              <a:rPr lang="el-GR" b="1" dirty="0" smtClean="0"/>
              <a:t>.</a:t>
            </a:r>
            <a:endParaRPr lang="el-GR" b="1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67" y="4811488"/>
            <a:ext cx="22685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62374" y="4844924"/>
            <a:ext cx="2232248" cy="36933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Μέσα στο καλάθ</a:t>
            </a:r>
            <a:r>
              <a:rPr lang="el-GR" b="1" dirty="0" smtClean="0">
                <a:solidFill>
                  <a:srgbClr val="FF0000"/>
                </a:solidFill>
              </a:rPr>
              <a:t>ι</a:t>
            </a:r>
            <a:r>
              <a:rPr lang="el-GR" b="1" dirty="0" smtClean="0"/>
              <a:t>.</a:t>
            </a:r>
            <a:endParaRPr lang="el-G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94622" y="4839901"/>
            <a:ext cx="2232248" cy="36933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Μέσα στο καλάθ</a:t>
            </a:r>
            <a:r>
              <a:rPr lang="el-GR" b="1" dirty="0" smtClean="0">
                <a:solidFill>
                  <a:srgbClr val="FF0000"/>
                </a:solidFill>
              </a:rPr>
              <a:t>ι</a:t>
            </a:r>
            <a:r>
              <a:rPr lang="el-GR" b="1" dirty="0" smtClean="0"/>
              <a:t>.</a:t>
            </a:r>
            <a:endParaRPr lang="el-GR" b="1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" y="5195119"/>
            <a:ext cx="8961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9" y="5555232"/>
            <a:ext cx="8961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3" y="5915272"/>
            <a:ext cx="8961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5" y="6357937"/>
            <a:ext cx="8961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01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" y="260648"/>
            <a:ext cx="880067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8805202" cy="186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1" y="4509120"/>
            <a:ext cx="8805202" cy="186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36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84" y="23889"/>
            <a:ext cx="1878536" cy="132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620" y="53217"/>
            <a:ext cx="1878536" cy="132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156" y="53934"/>
            <a:ext cx="1878536" cy="132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34"/>
            <a:ext cx="187801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5" y="1397001"/>
            <a:ext cx="75406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" y="2751138"/>
            <a:ext cx="75406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8" y="4159660"/>
            <a:ext cx="75406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9" y="5500233"/>
            <a:ext cx="75406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13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7"/>
          <a:stretch/>
        </p:blipFill>
        <p:spPr bwMode="auto">
          <a:xfrm>
            <a:off x="195061" y="67938"/>
            <a:ext cx="1396555" cy="15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75" y="67939"/>
            <a:ext cx="1398877" cy="152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17" y="32155"/>
            <a:ext cx="1398877" cy="152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691" y="67938"/>
            <a:ext cx="1398877" cy="152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147" y="38246"/>
            <a:ext cx="1398877" cy="152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5" y="1595325"/>
            <a:ext cx="8802687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5" y="3162188"/>
            <a:ext cx="8802687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5" y="4869160"/>
            <a:ext cx="8802687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10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26"/>
          <a:stretch/>
        </p:blipFill>
        <p:spPr bwMode="auto">
          <a:xfrm>
            <a:off x="13639" y="5393"/>
            <a:ext cx="1668245" cy="169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393"/>
            <a:ext cx="1668560" cy="169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1886"/>
            <a:ext cx="1668560" cy="169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80" y="6092"/>
            <a:ext cx="1668560" cy="169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792" y="24683"/>
            <a:ext cx="1668560" cy="169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" y="1720099"/>
            <a:ext cx="71151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" y="3459103"/>
            <a:ext cx="71151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80" y="5152318"/>
            <a:ext cx="71151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40" y="1730766"/>
            <a:ext cx="16637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674" y="3463174"/>
            <a:ext cx="16637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33" y="5152318"/>
            <a:ext cx="16637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96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8"/>
          <a:stretch/>
        </p:blipFill>
        <p:spPr bwMode="auto">
          <a:xfrm>
            <a:off x="0" y="0"/>
            <a:ext cx="1763688" cy="1721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171400"/>
            <a:ext cx="235267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41" y="-171400"/>
            <a:ext cx="235267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171401"/>
            <a:ext cx="235267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171400"/>
            <a:ext cx="235267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90" y="1556792"/>
            <a:ext cx="775493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56792"/>
            <a:ext cx="235267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3212976"/>
            <a:ext cx="9559926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4941168"/>
            <a:ext cx="9559926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04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6" y="0"/>
            <a:ext cx="8490607" cy="100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7" y="994343"/>
            <a:ext cx="8493174" cy="100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67" y="2023255"/>
            <a:ext cx="8297376" cy="157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" y="5213097"/>
            <a:ext cx="8498852" cy="161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" y="3562848"/>
            <a:ext cx="8413944" cy="159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64947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</Words>
  <Application>Microsoft Office PowerPoint</Application>
  <PresentationFormat>Προβολή στην οθόνη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milo</dc:creator>
  <cp:lastModifiedBy>milo</cp:lastModifiedBy>
  <cp:revision>7</cp:revision>
  <dcterms:created xsi:type="dcterms:W3CDTF">2015-10-18T18:54:45Z</dcterms:created>
  <dcterms:modified xsi:type="dcterms:W3CDTF">2015-10-19T10:48:56Z</dcterms:modified>
</cp:coreProperties>
</file>