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0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68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54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98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10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887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46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75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137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820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9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6525E-4285-4101-86D5-07F29E13AC75}" type="datetimeFigureOut">
              <a:rPr lang="el-GR" smtClean="0"/>
              <a:t>16/10/2015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7C6B0-CF4D-40A4-B431-55D5002860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4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-216533" y="40199"/>
            <a:ext cx="1836205" cy="1574197"/>
            <a:chOff x="-216533" y="40199"/>
            <a:chExt cx="2059293" cy="1840263"/>
          </a:xfrm>
        </p:grpSpPr>
        <p:pic>
          <p:nvPicPr>
            <p:cNvPr id="1026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5" name="Ορθογώνιο 4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1214224" y="42273"/>
            <a:ext cx="1836205" cy="1574197"/>
            <a:chOff x="-216533" y="40199"/>
            <a:chExt cx="2059293" cy="1840263"/>
          </a:xfrm>
        </p:grpSpPr>
        <p:pic>
          <p:nvPicPr>
            <p:cNvPr id="10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2667527" y="40199"/>
            <a:ext cx="1836205" cy="1574197"/>
            <a:chOff x="-216533" y="40199"/>
            <a:chExt cx="2059293" cy="1840263"/>
          </a:xfrm>
        </p:grpSpPr>
        <p:pic>
          <p:nvPicPr>
            <p:cNvPr id="14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4150594" y="42273"/>
            <a:ext cx="1836205" cy="1574197"/>
            <a:chOff x="-216533" y="40199"/>
            <a:chExt cx="2059293" cy="1840263"/>
          </a:xfrm>
        </p:grpSpPr>
        <p:pic>
          <p:nvPicPr>
            <p:cNvPr id="18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Ορθογώνιο 19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5" name="Ομάδα 24"/>
          <p:cNvGrpSpPr/>
          <p:nvPr/>
        </p:nvGrpSpPr>
        <p:grpSpPr>
          <a:xfrm>
            <a:off x="5599014" y="42273"/>
            <a:ext cx="1836205" cy="1574197"/>
            <a:chOff x="-216533" y="40199"/>
            <a:chExt cx="2059293" cy="1840263"/>
          </a:xfrm>
        </p:grpSpPr>
        <p:pic>
          <p:nvPicPr>
            <p:cNvPr id="26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28" name="Ορθογώνιο 27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7082081" y="44293"/>
            <a:ext cx="1836205" cy="1574197"/>
            <a:chOff x="-216533" y="40199"/>
            <a:chExt cx="2059293" cy="1840263"/>
          </a:xfrm>
        </p:grpSpPr>
        <p:pic>
          <p:nvPicPr>
            <p:cNvPr id="31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33" name="Ορθογώνιο 32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-186769" y="1770890"/>
            <a:ext cx="1836205" cy="1574197"/>
            <a:chOff x="-216533" y="40199"/>
            <a:chExt cx="2059293" cy="1840263"/>
          </a:xfrm>
        </p:grpSpPr>
        <p:pic>
          <p:nvPicPr>
            <p:cNvPr id="35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Ορθογώνιο 36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1243988" y="1772964"/>
            <a:ext cx="1836205" cy="1574197"/>
            <a:chOff x="-216533" y="40199"/>
            <a:chExt cx="2059293" cy="1840263"/>
          </a:xfrm>
        </p:grpSpPr>
        <p:pic>
          <p:nvPicPr>
            <p:cNvPr id="39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41" name="Ορθογώνιο 40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2697291" y="1770890"/>
            <a:ext cx="1836205" cy="1574197"/>
            <a:chOff x="-216533" y="40199"/>
            <a:chExt cx="2059293" cy="1840263"/>
          </a:xfrm>
        </p:grpSpPr>
        <p:pic>
          <p:nvPicPr>
            <p:cNvPr id="43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45" name="Ορθογώνιο 44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6" name="Ομάδα 45"/>
          <p:cNvGrpSpPr/>
          <p:nvPr/>
        </p:nvGrpSpPr>
        <p:grpSpPr>
          <a:xfrm>
            <a:off x="4180358" y="1772964"/>
            <a:ext cx="1836205" cy="1574197"/>
            <a:chOff x="-216533" y="40199"/>
            <a:chExt cx="2059293" cy="1840263"/>
          </a:xfrm>
        </p:grpSpPr>
        <p:pic>
          <p:nvPicPr>
            <p:cNvPr id="47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Ορθογώνιο 48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Ομάδα 49"/>
          <p:cNvGrpSpPr/>
          <p:nvPr/>
        </p:nvGrpSpPr>
        <p:grpSpPr>
          <a:xfrm>
            <a:off x="5628778" y="1772964"/>
            <a:ext cx="1836205" cy="1574197"/>
            <a:chOff x="-216533" y="40199"/>
            <a:chExt cx="2059293" cy="1840263"/>
          </a:xfrm>
        </p:grpSpPr>
        <p:pic>
          <p:nvPicPr>
            <p:cNvPr id="51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53" name="Ορθογώνιο 52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7111845" y="1774984"/>
            <a:ext cx="1836205" cy="1574197"/>
            <a:chOff x="-216533" y="40199"/>
            <a:chExt cx="2059293" cy="1840263"/>
          </a:xfrm>
        </p:grpSpPr>
        <p:pic>
          <p:nvPicPr>
            <p:cNvPr id="55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57" name="Ορθογώνιο 56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8" name="Ομάδα 57"/>
          <p:cNvGrpSpPr/>
          <p:nvPr/>
        </p:nvGrpSpPr>
        <p:grpSpPr>
          <a:xfrm>
            <a:off x="-157005" y="3501008"/>
            <a:ext cx="1836205" cy="1574197"/>
            <a:chOff x="-216533" y="40199"/>
            <a:chExt cx="2059293" cy="1840263"/>
          </a:xfrm>
        </p:grpSpPr>
        <p:pic>
          <p:nvPicPr>
            <p:cNvPr id="59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61" name="Ορθογώνιο 60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2" name="Ομάδα 61"/>
          <p:cNvGrpSpPr/>
          <p:nvPr/>
        </p:nvGrpSpPr>
        <p:grpSpPr>
          <a:xfrm>
            <a:off x="1273752" y="3503082"/>
            <a:ext cx="1836205" cy="1574197"/>
            <a:chOff x="-216533" y="40199"/>
            <a:chExt cx="2059293" cy="1840263"/>
          </a:xfrm>
        </p:grpSpPr>
        <p:pic>
          <p:nvPicPr>
            <p:cNvPr id="63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65" name="Ορθογώνιο 64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6" name="Ομάδα 65"/>
          <p:cNvGrpSpPr/>
          <p:nvPr/>
        </p:nvGrpSpPr>
        <p:grpSpPr>
          <a:xfrm>
            <a:off x="2727055" y="3501008"/>
            <a:ext cx="1836205" cy="1574197"/>
            <a:chOff x="-216533" y="40199"/>
            <a:chExt cx="2059293" cy="1840263"/>
          </a:xfrm>
        </p:grpSpPr>
        <p:pic>
          <p:nvPicPr>
            <p:cNvPr id="67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69" name="Ορθογώνιο 68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0" name="Ομάδα 69"/>
          <p:cNvGrpSpPr/>
          <p:nvPr/>
        </p:nvGrpSpPr>
        <p:grpSpPr>
          <a:xfrm>
            <a:off x="4210122" y="3503082"/>
            <a:ext cx="1836205" cy="1574197"/>
            <a:chOff x="-216533" y="40199"/>
            <a:chExt cx="2059293" cy="1840263"/>
          </a:xfrm>
        </p:grpSpPr>
        <p:pic>
          <p:nvPicPr>
            <p:cNvPr id="71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73" name="Ορθογώνιο 72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4" name="Ομάδα 73"/>
          <p:cNvGrpSpPr/>
          <p:nvPr/>
        </p:nvGrpSpPr>
        <p:grpSpPr>
          <a:xfrm>
            <a:off x="5658542" y="3503082"/>
            <a:ext cx="1836205" cy="1574197"/>
            <a:chOff x="-216533" y="40199"/>
            <a:chExt cx="2059293" cy="1840263"/>
          </a:xfrm>
        </p:grpSpPr>
        <p:pic>
          <p:nvPicPr>
            <p:cNvPr id="75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77" name="Ορθογώνιο 76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8" name="Ομάδα 77"/>
          <p:cNvGrpSpPr/>
          <p:nvPr/>
        </p:nvGrpSpPr>
        <p:grpSpPr>
          <a:xfrm>
            <a:off x="7141609" y="3505102"/>
            <a:ext cx="1836205" cy="1574197"/>
            <a:chOff x="-216533" y="40199"/>
            <a:chExt cx="2059293" cy="1840263"/>
          </a:xfrm>
        </p:grpSpPr>
        <p:pic>
          <p:nvPicPr>
            <p:cNvPr id="79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81" name="Ορθογώνιο 80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2" name="Ομάδα 81"/>
          <p:cNvGrpSpPr/>
          <p:nvPr/>
        </p:nvGrpSpPr>
        <p:grpSpPr>
          <a:xfrm>
            <a:off x="-200366" y="5104198"/>
            <a:ext cx="1836205" cy="1574197"/>
            <a:chOff x="-216533" y="40199"/>
            <a:chExt cx="2059293" cy="1840263"/>
          </a:xfrm>
        </p:grpSpPr>
        <p:pic>
          <p:nvPicPr>
            <p:cNvPr id="83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85" name="Ορθογώνιο 84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6" name="Ομάδα 85"/>
          <p:cNvGrpSpPr/>
          <p:nvPr/>
        </p:nvGrpSpPr>
        <p:grpSpPr>
          <a:xfrm>
            <a:off x="1230391" y="5106272"/>
            <a:ext cx="1836205" cy="1574197"/>
            <a:chOff x="-216533" y="40199"/>
            <a:chExt cx="2059293" cy="1840263"/>
          </a:xfrm>
        </p:grpSpPr>
        <p:pic>
          <p:nvPicPr>
            <p:cNvPr id="87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89" name="Ορθογώνιο 88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0" name="Ομάδα 89"/>
          <p:cNvGrpSpPr/>
          <p:nvPr/>
        </p:nvGrpSpPr>
        <p:grpSpPr>
          <a:xfrm>
            <a:off x="2683694" y="5104198"/>
            <a:ext cx="1836205" cy="1574197"/>
            <a:chOff x="-216533" y="40199"/>
            <a:chExt cx="2059293" cy="1840263"/>
          </a:xfrm>
        </p:grpSpPr>
        <p:pic>
          <p:nvPicPr>
            <p:cNvPr id="91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93" name="Ορθογώνιο 92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4" name="Ομάδα 93"/>
          <p:cNvGrpSpPr/>
          <p:nvPr/>
        </p:nvGrpSpPr>
        <p:grpSpPr>
          <a:xfrm>
            <a:off x="4166761" y="5106272"/>
            <a:ext cx="1836205" cy="1574197"/>
            <a:chOff x="-216533" y="40199"/>
            <a:chExt cx="2059293" cy="1840263"/>
          </a:xfrm>
        </p:grpSpPr>
        <p:pic>
          <p:nvPicPr>
            <p:cNvPr id="95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97" name="Ορθογώνιο 96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8" name="Ομάδα 97"/>
          <p:cNvGrpSpPr/>
          <p:nvPr/>
        </p:nvGrpSpPr>
        <p:grpSpPr>
          <a:xfrm>
            <a:off x="5615181" y="5106272"/>
            <a:ext cx="1836205" cy="1574197"/>
            <a:chOff x="-216533" y="40199"/>
            <a:chExt cx="2059293" cy="1840263"/>
          </a:xfrm>
        </p:grpSpPr>
        <p:pic>
          <p:nvPicPr>
            <p:cNvPr id="99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101" name="Ορθογώνιο 100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2" name="Ομάδα 101"/>
          <p:cNvGrpSpPr/>
          <p:nvPr/>
        </p:nvGrpSpPr>
        <p:grpSpPr>
          <a:xfrm>
            <a:off x="7098248" y="5108292"/>
            <a:ext cx="1836205" cy="1574197"/>
            <a:chOff x="-216533" y="40199"/>
            <a:chExt cx="2059293" cy="1840263"/>
          </a:xfrm>
        </p:grpSpPr>
        <p:pic>
          <p:nvPicPr>
            <p:cNvPr id="103" name="Picture 2" descr="http://www.gastonebet.gr/wp-content/uploads/2012/03/1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267205" cy="129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-216533" y="1340768"/>
              <a:ext cx="2059293" cy="5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τ</a:t>
              </a:r>
              <a:r>
                <a:rPr lang="el-GR" sz="2400" dirty="0" smtClean="0">
                  <a:solidFill>
                    <a:srgbClr val="FF0000"/>
                  </a:solidFill>
                </a:rPr>
                <a:t>ο</a:t>
              </a:r>
              <a:r>
                <a:rPr lang="el-GR" sz="2400" dirty="0" smtClean="0"/>
                <a:t> παπ</a:t>
              </a:r>
              <a:r>
                <a:rPr lang="el-GR" sz="2400" dirty="0" smtClean="0">
                  <a:solidFill>
                    <a:srgbClr val="FF0000"/>
                  </a:solidFill>
                </a:rPr>
                <a:t>ί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105" name="Ορθογώνιο 104"/>
            <p:cNvSpPr/>
            <p:nvPr/>
          </p:nvSpPr>
          <p:spPr>
            <a:xfrm>
              <a:off x="107504" y="40199"/>
              <a:ext cx="1512168" cy="180020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3978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-351928" y="50644"/>
            <a:ext cx="2223525" cy="2300525"/>
            <a:chOff x="-531697" y="50644"/>
            <a:chExt cx="2592288" cy="244225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644"/>
              <a:ext cx="1528895" cy="172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531697" y="177596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>
                  <a:solidFill>
                    <a:srgbClr val="FF0000"/>
                  </a:solidFill>
                </a:rPr>
                <a:t>Η</a:t>
              </a:r>
              <a:r>
                <a:rPr lang="el-GR" sz="2800" b="1" dirty="0" smtClean="0"/>
                <a:t> νονά.</a:t>
              </a:r>
              <a:endParaRPr lang="el-GR" sz="2800" b="1" dirty="0"/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0" y="50644"/>
              <a:ext cx="1528895" cy="244225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043608" y="50644"/>
            <a:ext cx="2223525" cy="2300525"/>
            <a:chOff x="-531697" y="50644"/>
            <a:chExt cx="2592288" cy="244225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644"/>
              <a:ext cx="1528895" cy="172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-531697" y="177596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>
                  <a:solidFill>
                    <a:srgbClr val="FF0000"/>
                  </a:solidFill>
                </a:rPr>
                <a:t>Η</a:t>
              </a:r>
              <a:r>
                <a:rPr lang="el-GR" sz="2800" b="1" dirty="0" smtClean="0"/>
                <a:t> νονά.</a:t>
              </a:r>
              <a:endParaRPr lang="el-GR" sz="2800" b="1" dirty="0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0" y="50644"/>
              <a:ext cx="1528895" cy="244225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13" y="37804"/>
            <a:ext cx="2440453" cy="23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Ομάδα 10"/>
          <p:cNvGrpSpPr/>
          <p:nvPr/>
        </p:nvGrpSpPr>
        <p:grpSpPr>
          <a:xfrm>
            <a:off x="4071537" y="65983"/>
            <a:ext cx="2223525" cy="2300525"/>
            <a:chOff x="-531697" y="50644"/>
            <a:chExt cx="2592288" cy="244225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644"/>
              <a:ext cx="1528895" cy="172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-531697" y="177596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>
                  <a:solidFill>
                    <a:srgbClr val="FF0000"/>
                  </a:solidFill>
                </a:rPr>
                <a:t>Η</a:t>
              </a:r>
              <a:r>
                <a:rPr lang="el-GR" sz="2800" b="1" dirty="0" smtClean="0"/>
                <a:t> νονά.</a:t>
              </a:r>
              <a:endParaRPr lang="el-GR" sz="2800" b="1" dirty="0"/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0" y="50644"/>
              <a:ext cx="1528895" cy="244225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5646842" y="65983"/>
            <a:ext cx="2223525" cy="2300525"/>
            <a:chOff x="-531697" y="50644"/>
            <a:chExt cx="2592288" cy="244225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644"/>
              <a:ext cx="1528895" cy="172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-531697" y="177596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>
                  <a:solidFill>
                    <a:srgbClr val="FF0000"/>
                  </a:solidFill>
                </a:rPr>
                <a:t>Η</a:t>
              </a:r>
              <a:r>
                <a:rPr lang="el-GR" sz="2800" b="1" dirty="0" smtClean="0"/>
                <a:t> νονά.</a:t>
              </a:r>
              <a:endParaRPr lang="el-GR" sz="2800" b="1" dirty="0"/>
            </a:p>
          </p:txBody>
        </p:sp>
        <p:sp>
          <p:nvSpPr>
            <p:cNvPr id="18" name="Ορθογώνιο 17"/>
            <p:cNvSpPr/>
            <p:nvPr/>
          </p:nvSpPr>
          <p:spPr>
            <a:xfrm>
              <a:off x="0" y="50644"/>
              <a:ext cx="1528895" cy="244225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644"/>
            <a:ext cx="2440453" cy="23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2184034"/>
            <a:ext cx="98155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4473575"/>
            <a:ext cx="98155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5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4" y="188640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42060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6" y="4682359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04485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07" y="4642061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4" y="2625669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4" y="2665968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2688094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65" y="2625670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93" y="550217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21" y="612642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84" y="550218"/>
            <a:ext cx="1932309" cy="202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63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xQWFhUXGRQZGBgYFRcXFxYYFhQYFxcXHRoZHSggGBomGxcXIjEiJSkrLi4uGR8zODMsNygtLisBCgoKDg0OGxAQGywkICQ4LCwsMDcsLCw0LCwsLCwsNDQsLCw0LCwsNCwvLCw0LCwsLCwsNCwsLCwsLCwsLCwsLP/AABEIANUA7QMBIgACEQEDEQH/xAAbAAACAwEBAQAAAAAAAAAAAAAABQMEBgIBB//EAD4QAAEDAgQEBAQFAgUDBQEAAAEAAhEDIQQSMUEFUWFxIjKBkQYTobFCUsHR8BRiI3KCsuEzkvEVU4Oi0kP/xAAaAQADAQEBAQAAAAAAAAAAAAAAAwQCAQUG/8QALxEAAgEDAwIGAAQHAAAAAAAAAAECAxEhBBIxIkETMlFhcfAFFKGxM0KBkcHR4f/aAAwDAQACEQMRAD8A+4oQhAAhCEACEIQAIQhAAhCEACEIQAIQocTiWUxL3AD6nsNSuNpZYEyEqxHEXkAsblaZ8TrkAD8oO+1/RVabi65e52a3iIaNb+GMu3XdIlqIrCybUGxvVx1NpgvbPKZPsLpP8R8VYcNXy5zlY42Y9sECYJgQoKmLbTmAADyblI53EE+whZ/jvHZovpCfEAy8mxN9TylK/MSlhI7JRiss64Tim0qtF7XVchzZ25i4EZDFj1hbBvH6V5ziNZbpeNAvnfBeJNZVynZpjubab2lagV8w8EC0WABi0CdTEbpHjVKasuPgZRVKa6uTR0uLUXCQ8AcyC0e7gFcY8OEggjmDKyeFrFrvytIMgSROskTz5bWV2i0ZZb4c1iWgUyT+YeGTcbFNp6xvlG6mmS4ZoUJBR4jUDi1p+YREteMpg6w60gdWplR4kwuyO8D/AMrt/wDKdHfdUwrwkTypyiXUIQnGAQhCABCEIAEIQgAQhCABCEIAEIQgAQhCABC8Ji5SbEV3VzDZbR3O9Ttyb90upUUEbhDd8FmvxAuOWlBvBefKD0/MfoqraTQMzjnJ1c6L9L6DoFNNoG0aW/gUOLc2JjMQYsC6CYtEqKc3LLGWS4K9fEMOYiAW3JLZESGz01Cp8Sx7aTZLg9xIAHhIA5hsm22m67p2cajWFjtA0yAQfxEfppMFK8TQz1MrfFUddzjo0cysrb3Mu9sHuGxorHJkJJ5Cw6nYBc4/gbfM4wBvyT7h2BbSbDfVx1J5lQ8Zb/huHNpWL2fTg5susmQo/DtFtU1nVajy3xQBLQOfhbcesJmeJtAimCep09lB8PvGZzXE5S1+hgiBmkdbK1iOCNDS6kXmAXQ4NI8Iki1wY0smyiu7Fq9ro84djDnGd3h3mSNOlx3TljyKgpwHNIcQ4ABzYJBM8wRsbrM4Zwd3TXBjNla5zmkTkI2k6bb7ylOFjcZy9RwykC4NLmu1sWgugHmCTvzVk02Hw5W2BH4SQJm87XVMUnZgPmucR4oENa+8CC0/mgGeambWLnZSW5SJDAHZyOpJAF9tEJWG72yahWfSMNPzGzGQ+dts0NcTe2x900wuJbUbmYZGh5g7gjY9EqoVw/K5skHNfNEH8pBkrh4cSKlIw8DSCGvH5XT1mDbVUU6zj7oxKN+B8hVsDjBUGha4eZp1af1HI7qyrU01dCgQhC6AIQhAAhCEACEIQAIQhAAhCS/EOOcIo0/+o8Gf7Wbmdpvfuszkoq7OxV3Y5x1c1zkaYpCcxmPmEagf2zupXGIBB1trsOU6bKLD0QxoBywIbpJMCSOpzSVFUrBvnHhdBDYM5g0OOYzzMQvOlJt3Y5tcLgK9So9vhmnBiXiCRzG4PpvZcUszfFMgxlAGVoBJJOXnLYUtCq5xAdIcNdDPrqJ6KLiGIDASf+DB1HrJWfcErspcRxeXwtkvdYCZPQK1wvA5G83G7jzPLsJS7hlIucajtTp0G5T9ott0j6rizg7LkkIM/wA9uqXcUdLSIOh26aSmBgHdL+IuMFrp6H6H6IkdSumY/hxioNNRrprvGy2eBr/gLAItAk30NyTKxLbP9VsuHkhwAawAizmB0EEbEm106WSamUOM8EvnpAgi5G3p+yo4HEB3hdZy1T2y3TRZ/iPDy4yweIXtvCU5dmNcbZQwpPjk2ABmDSXQCCBrCMS10/MZ5coGg0JMgjlM/RUOF43N4XeYJzSN9PFFpmLaCBG0o5wdtdXRUwMx4AGS9s2zAw1xMA6bb2nVWqdcuMuY9sOGsxewMjXax3VdzSyQBLbkG4Im0gj0kKTDASXhrgS3zaibAgNG2p56wucHEd4hjw4VWeF7bZXGA5ua7TfmZB0uNE7weJFRuYSNiDq1w1aeqV0GWgtbO9pac1nBpPZVTWdh6oqGDTfDakaAg5Q6NrQP4E+lU2PPByS7mlQvAV6rxYIQhAAhCEACEIQAIQhAEWJrimxz3GGtBJ7ALK8IBe52JqE535iGi8U/wzb+23Yc1a+Ma5cKeHYCXVHS4Awcjb6nS95/tK9GGZlFMZsrCwNuYjLmuReIGu0qTUy7I1DkkdENaJ0dAN4dllxcefij1K9+W0gH8xkzeMwIt2K7ZT8IBgC8huka3JvF/WV66n5r6xr02+qnSGBh2wAD/BMAe5Kz/EKpq1cuwN/RO8XVLGFxMHadZynLHrf0SPhdHM7qT/5KXN9hi6Y3G2Bp2kGALeivC+9uqgyZbAEDqLlWWNt39vdapoweVD07JZxF5zEAmCJjaNZTR5toLevdLuIEwSYNgJBIIBuARoRZZnyNp9zH1hDz3T/AF7Dkl1tgTF7z9UkxQ8ZWkwz3NpsznISAPD53hvlk/hABCcngjjyOIkmb3sP50S/GMuVbw9Qlokm+nYWk81FiWpdSOCmDEfFcJEVGNItJsYHK51Ku8Mx2caw4LypSc/wh3SC6J5AA6pK1xpvkfzolKQSjsd1/U1zIOgJgOtznVUvlljxeLgneL7xqvcJiiQIJ7K1WoXgA/p2CcsowypRqhoMZsrYEyCczngg6QAIPueavVqLajXNMw7UjmCA6LWu26rUgR4Rabz1A0I3aQpKIh5cYhxHlJkgmGucNBprvoucYN2uix8OYkw6i8y6lAB/Mw3Yfb9E5WWxZ+TXp1wDld4ahmwBgC31/0halX0JXjb0J2rOwIQhOOAhCEACEIQAIQuK9QNa5x0aCT6CUAY99Q1cbVfJhn+C2PNJBFjtBD3T0TppBJG3lvOszEcrDvvKQfDOGcabqhIioXZjfMIMc4/E68fdaJonuNOltzvsvPqO8xlNdNzzJNtjqeZMR9lyHA6jUn7f8Log2+6ixbwGnTRwmwg5DHuuSwhkVdiPjeLDyA3QT2JNp9gFY4fQyiTplt/qkDtpKUUhmqASB1Ol1p6IIaD4JjLINi0ARupVnLO1GnOy4WDygFd5qDD81M6/RUU10mTwkXkW033SjGE5XNMS0t/7RmE9buCZ1pm159il2NqyKkAQ1rRmAv5m27WPslTZRRRmcSPEneApl1NwcYIeCMxiS5viEno0FJq2qfwajKZa2BcuM2keAEk7w36psWQ2yxhQboJEgRAM8zrpKlxDd+ajwgADYy6dyTv2CsVhZaauNiLPky4TYT2vqBOxKWcXpueM7oBLi2Iu3LeDbr3Teq2WuHY+gmfuqdZwfT8ZIggEgB02OUkSDMSJ39FJLBXt3IXcLxRG8LT03QBYAFs25jqNZWLHgf3Wk4XjPKDJMwNIAd6XKbTeSPyvay/UF5Hf3/wDK4pNaBqJPhaCNHO2kfhJvCsOB79eajFIEwRvI76eqdNYuMg/Ur4r/AB8O4NkEiLz5mkOj6RKa8CxXzaFN28Qe7bH7Sl1B2Z0yCS2IiAWybxMtIMtsTsuvhTwitSP4Kh9iLf7St6aXULrRsx8hCFcKBUeLcTbQbJu4+Vu5/YdVJxLHNo0y93oN3HYLCYjEOqvL3mSfYDYDooNbrPBW2Pmf6AaDC/ErifExsdJH3lO8Pj2P0MHkf5CwzGplwppLsuxUmn1tW9pZA2KX/EFTLhqx/scPcR+q4r475cDUct/dVviDEtqYOq5v9o6g522Xow1VOcnBPqXY1KElG/Yp8DaRSYDI8DXRHhjM4m+5IcJGxCatNuuqo8NIFJgbGWBDh+IwJMDQgyDPIK6z7FI5kxi4Rw4xfqP+Us4ziAGEA66W5OObsfL6JjUJAMd+qQfEleTlG33cB+gH1Sqz7DqeLy9MlLhjZMkEibx9LwtGaVmxoALEiReb+6X8As2LiXNFjEnK6AY20TMCQ0mJM6CN/wCe6SkmIisE1ALvYoDYEa6rokGyrS6TRCKkTra9vb9fokmMrDKWtHhAm+pdmbfpaR69U6kyA3Sbnn0n9Ei4jiXOkTDZ0gDtMC6kquyLdLG7FB/VO6jsjgzKMrWthpnVzQ5xMR4pSOnqe4WjFYD5fy5JcA3M6LhpLYjabT0hNi8nnSXUy1gng6NaBvrvaLyrpFtZGyrU2iIaNdwCG+E31JtdWBpZPRpFcWzHlBtrrr2591Vq+XximGuAJEFpmTEZZPXTdWyPFy1vbSOqrvYx0SJNwCQAXwNByIAAB5qaoiymZ3jVANMtEAQQc2YGbzMDb7K1wirLmwRJ0nSTp9V5xKk4tkHNTgCRtAgBw2NzfqlvDalo5GPZYi+4nVR2yTNvTe2CG7W0g7DlOq6b9efJVKLjfMBOUEkGZnTpJ6KywqxZiKi8ldxyzBgMGbwtkkOBIF7+aDE3VP8ArPlVqh0ztpHSD5TqNj0TGpa9heBDjBmACYI7dJCz/HHA1JFjHibbwmTYxaYg+qVB7Wbr5SZvUEoSL4r4h8un8tp8T7Ho3f3091fWqqlBzfYmEHHOI/Pq28jbN683ev2hVmBR02qxTavmHKVSTnLlnWSU2J5wWlGZ3oEvwtHdPOH0/Ar9PTzc7FFHGpfUq/4VWn+doj/M0yPdPa9Fupv0SXGtJM+ltB0UtanOhPxovK+5L4KM47WMOFEGkyNmgdWwBmnuQTKuTr/NlncFiflvnbQxyTWjxRjjElvImL9JlUabXwqLraTMVNPKPGUWazSCT7DvZZbjj2l/h1nxHQEjUgcpWmq1SAXaWMDrEBZjjRmvEAATECJBgg9TBVFXkW8U397jXgYkAAXkTIkOAM+jheFea+TYEQTYmbz9FX4blNISfLqJcBck7fi99FYcPFzm8jfr3S4rCFrgtk6Lw7fwwvMxGp9l482t7qzsdKOPeZudPoqPFWNub5/BmFolzSTG82TEvJIADSdiRyulPEHAkkGcxmDMtN7HnqoqvB6Gm5QloOh59D9VpMG7O1jg1rcj3ExIaBDTJk9Csyw/4p7H7haCjgz8tpDXEuk2BgDQDvMlMi8nn1VapIaOqnMA2wtBG427DorMi8c1SpktAYD4rzG07K5Fht0VMTBFVMH+XBVWrU+UWkS5k3EgiRcRGhH1VquLKMUyA4NbciRmIsQQJjaJJlJqrOCyk1bIsxWEdTp1dCSRprkEy6NYkjsQs5h3RUcOcH+ey0OIZNMZi4PBqxAmwjMHes37rN1jFRp5gj2P/KTD0X3ud1avC79f+GzwtUuYxxADQCIixc0w3vY/Qq8HXnsfokOHZAYQ4lp9IcPMPtdPeR2It2VUHgjie1hOxI3bbQmxvpz52CSYqj82tUi5blDiBALovHsB6J1UB62naR4QdBprGuuVQ/DeGOfEFxDjnDZAAktbew0Piv1RTjunY3V8poF8+4pi/nVnP20b/lGn7+q1nxLjPl0HR5nwwf6tfpKxVMKb8Vq3caS+X/gQuLkrArWHZJVdgTLBU159NXYDChS8KY4F1o7fZRUqdlG1+U9/0/gXrrosxlNXuixiGpZVwhfYRG8/y3dMH1pCpYzFkCBuk11CWWU0tywhZjWsYYmw8zhr2CptaToCbE7TAup3s56qniGzv6c/+F4ddRlLiyPShF25GmG4hDclQEi0SDodOuiXcRq/Mq54AbAaANgNF4+oCLzmnWdo0hctFwCY6nZMWqqQagsr9f7iZ6aM4vsxpw7yuBEixtqItI9790zpAl0m1gRF7WAWcoYlzCCNeo1BH2ITelxNhymzYEEH9OY7K3T6mnLDw/cjnppw9/gaPeBMkc7np+yonGlxGWB3kE/slHEuJGobCG7Dn1P7KiHOBmTKZPWpu0eDMqexZ5NNia8CW2cTeRBGhjtrcJZxCicziB4bH0dp+y5w3FtqgkJlRexwhjh0DrgHW3qAYW90aqwzVHUqm8mRmK7bTrYze2lr7LT16U1CAS0NaAZBAAba25H7pPj+EVG1mPyFzA65aQTBkcuvJOKtYNbkGYhwaQ5xBIBgkC3MD6ptrJXE1mpVG0XKVUFsAmwHitLr2HP6qyTFvQDkAde9lSoQ0QZJOU2tG49bq4D4biOXPunRZk868pPsq9WHAgtiQDLYkkvygXHPqp8s2XNQEkXAPigaAkNMW1BBOnVZqZHU3YVcYpus4Omxaekh0ns4Zj7rK8QsWn+77g/stPi3EOLAJHyw0j/KzNm7gyVmeKeUHq37x+qRT84/UfwbGn4Dmh1tgQ07kiA4TtGpTku5+l/5ZKOG1Wmk2XQAAwakyQHVI5fhHumxFhaNgOmypjhEMCLFVWzJcQaUmIsbRNuse/VW/hijlw7SdXlzz1zGx9oSvi7nFvyw6S9zGAREQBmvuDIWno0w1oaNGgAdgICbpl1Nmqzwl9+8mR+MMTmrspDRjC893nK36A+6TtXmMxHzMTi37CqKY/8AiaGn6grxpXj6x7q8mTp3Raoi6c4NqU4UJxhFmlhjEOMOLKHF0JH27qbDlWXMle3GKqQsEZbXczrqpFjYhQVKqc43BB2uuxGqR4rBvbtmHMftqvJ1FOpT90elRnGRVrPVRwjqVI9yjc8ry5TXcuij1lPnqpG0ZUTH3VuniA1ZhGMmEtyOH4Vxvqq9RsW1P0Cnr4xz7Cw+p9VxTowm+FG90JqVnCOThjF1CkK4JTrHlTq7jh1MLjIRoVISo6lSEYEPLJf/AFd9ISXW+6pUeIOa8l+jjJi4EmAVyzCfNDi4OJBaAAYs63LSYvqo34bM2Ldho2JAg76Xnmq6alty/gdTjY2uGjaSSJzCDmgaA8tFM4QN7xqZWb+HOIfL/wAF5OU+UzF48tue2i0FVwgRMaideUfRVwmmjTjZklI3UGKdEOc6CMxgAZjMAQD23XdKdjCr45rWG4LiecgfTVE3gZBZIsXUIDvK4hzmOcWtzBrmgDTrN1keKeT1b/uC1nz3Op1X5WCbExG0uJJ1OgA5lZTiWjRzcPpf9FmHmRys7QaNFwtrRSozJPjIaBYmQLnYeEJ60+JpjXXlyP1+6TcGw+VrXEhxI8I1DRuT1m0dCmHEKr5YxgHzH2HMDn039k5uyEw4OuFUzVrl5u2kC1pO7zqfb7haFV+H4QUqbWDbU8zuVYV1KGyNhcpXdz5JwmrmpF//ALlbEP8AeoVdaUt4EIwdHoaoPfOVeY5eBXV6khNPyx+F+w0wqbYZyS4ZyZ0HrEcD4jug9XGVEopVVaZWV9KvtNNF5zlWrUwVz85Rvqp8q8WsmoqxUxOFadQD3CXVcE3kEyqvVWoF59bw32LIVdvcWvogaKMUJV5zQo3vUuxBU1tlgibTAXD3IqVFAXIasefOq5u7O3OXBK5JXdKkXduaxyZSbwjlrSdEwwPDmuu7SQAJiSb67CFZw+AEATFi42kxMDuSrNWiBTjKdRlJ1JOttrDdV0qNsseoWKOIgOLRLWAZRY2MXMG/Pql5wmXSCeew/cp7XYcoYST4gC43AIGgGu6iq0IzDZunfvzlUNG4wuzO1cLJ5J5gcUXt8XmbAPoLH1/dVqtOBoo+Gf8AVi8EGYEnmP51U6bU013wyqcYRhbuPsvh1Eak/pCiIzjJmzb3Blo3I59lLiKjfLE9oGWPReYeQSMuUGLnUiYJzaW5K1omvgUVXRRcCbOPhadRlf4h3iPqs7iL1GjkJ97D7FPeK1iBlcACAHO/zZYOnQCeoKW8Fw+d5e7Qn15NaBueizSWb+gqq74NPh8MKTBmIzWm14AAAAiSfum3DMDBdVf53aD8jdm99JXPDuHQQ948X4W/l6/5kzV9GlndIXKXZAhCFSYPlNOhkZWZ/wC3iK49PmOj6ELlj08+IcH8rFVCfJXAcOWYNDHjvAa7/UVnHS1xB2XgVoWqSRiSskNaFRMaNVIqNVXqVZIasajId06qnbWShlZTNroTG7hp89cmsl/z14a61c45l19VQPqqq6uq9TEItcXKqWalZValZVqmIUJqoaE77lk1F5mUeHpuefCP2Cc4LAAXPqToOyVscnZFFOm5Z7EWD4Y513eFvVOP6NrRIBMT4ZGx3XD6rmxEgbTv3/ZTMBE5d8sDkXfsq6dOEcJFUYbVgGViZBAzNk8wefb3XgfmHijKZFhodZXdJohwaJ0F91I5kN8QHOBbpCck7GsHlLDCGzeCTY2XOJGbTeL2yiD95Xbj4dIG/iywPXQKMvbBLnthoDxpDQ25MzpzJXXnCOOW3Iqx72jPJ8pg93aD1Nu6m4Xh4aXQQ4zIFzECAPrfoVXbRfWe27ixrROYFhm81C0iZOjReB1mGP8AVUWMnOAPKIIcWzfLmuBedTGqI083YrxG+TvEPytEZnF0gAj72k+qgDRADmkDMPIXENyySXu8puB2ulGO421kUw3M86Na8vd4gMw8N3PgRawTDA8CrV/HiC6kw2FJjodl2bIPgEcr9QU9UpS4MuojP4qq/GV3UqDS+D4zoymJkBztG84uehW44JwVtBok5n84gDo0bd9T9FfwOCp0WCnSY1jBo1ogdT36qdVU6KghbYIQhOOAhCEAVOKcPbXplj+4I1a4aOHX/kbr5txXBuZUNOoMtVun5ardi0n7bGy+qKhxjhFPEsyVBpdrhZzDzadvsd1LqdN4uVygw1ZnyqnVixVulXV/jPAalH/qjMwaV2Dbb5jfw99OqUvwj23HiHNt/ovJkrPbLDFOMo+6GDK6lGISX55Gtu9l2MUs7DniDj+oXLsSlBxS9a9zvK1x7AlaUDLncYvxSrVMUvKfDqrtYaOp/QK9h+EMHmJefYew/dDlBHY0py9hdSLnmGgk9P1Oyb4ThO9Qz0H6n9ldpQ0QAAOQEBSB64ur4KqdKEOclijRAsLDlopvmCDG0RyEqoyoOalBEm8W/nYJ6jZdI/emWqTZy7wJ9SbKWlYnVx3tZVKNQeHx7nT8RGwnopaQDojygkk2y8tzJAXV7BuLRqCwMgnqPYxpKGPgECASSLc/9REnsl2Ke+DdzdR4gXAiJu2mDkb1Vc4upiXn+kY11sv9Q4vFKmHAFxAsX1ZkQ3SLkaLcVKTwjE6qii5i8Q1oIaWuc5zRD3zD4mMrQS92+Vsm2wS/iXw/jauINRv9N8sCGte6oHGwvUa1mV5BBcAdFoOCfD9PDk1CTVru81Z8ZjOoaNGNsLDkJmE4VtLTqPJO25+Yx9P4bxZaWvxFESALUnODQNMozNaD1yypKfwOxxzV69WodDGWmD3gFxPXNK1iE9QiuwWKPC+D0MOIo02snU6ud3cZc71KvIQtHQQhCABCEIAEIQgAQhCABIuIfC9J8upk0XH8olhPVmntBT1CxOnGatJXOp2MFjeD4mlrTFVvOmZPqx1/aUmfjKTTlezK7k5kO9iJX1ZR16DXiHta4cnAEexUE/w2D8jaO3XdHzOljaW2Uekfopv65vNa7E/CODfrQa3/ACF1P/YQqFb4Bw5MtqV2HpUB/wB7Slr8Oa5yYbfYzh4i3mvH8QHNPR8AMBtXqRexbTueZgBQn4BcPLiBGwNI2M88+nREfw/Gfv7nLyE3/qYXox8n9UzqfAVQ/wD92f8AY79Hrul8A1LziQJ1y0f/ANOKbHSWx/o5n0KDcUC0nYEzqIjXQEqw3EFgzFxymwhzfCDHiLnQmbPgRn48ViXdnU2D/wCrJ+qnofAWCaZdSdUI3qVaj/oXR9Fr8q/g7ul2X39TPP8Aiiiwlgq5niA1zWfML5uQ1rY07q4w4rF+XB5GSS12IqFjY2LqTRmceht1WywPDqNERSpMpj+xjW/YK0nR0y/mdw63yxJg+AnXEVTVJA8DWinRECPKJLp3DnEHkNE6Y0AAAAAWAFgByXqFQopcHUrAhCF06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162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0" y="80962"/>
            <a:ext cx="1403648" cy="1485122"/>
            <a:chOff x="0" y="80962"/>
            <a:chExt cx="1403648" cy="148512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74" y="182339"/>
              <a:ext cx="1128713" cy="101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6575" y="1196752"/>
              <a:ext cx="1128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FF0000"/>
                  </a:solidFill>
                </a:rPr>
                <a:t>τ</a:t>
              </a:r>
              <a:r>
                <a:rPr lang="el-GR" dirty="0" smtClean="0">
                  <a:solidFill>
                    <a:srgbClr val="FF0000"/>
                  </a:solidFill>
                </a:rPr>
                <a:t>ο</a:t>
              </a:r>
              <a:r>
                <a:rPr lang="el-GR" dirty="0" smtClean="0"/>
                <a:t> πεπόν</a:t>
              </a:r>
              <a:r>
                <a:rPr lang="el-GR" dirty="0" smtClean="0">
                  <a:solidFill>
                    <a:srgbClr val="FF0000"/>
                  </a:solidFill>
                </a:rPr>
                <a:t>ι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4" name="Ορθογώνιο 3"/>
            <p:cNvSpPr/>
            <p:nvPr/>
          </p:nvSpPr>
          <p:spPr>
            <a:xfrm>
              <a:off x="0" y="80962"/>
              <a:ext cx="1403648" cy="1485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1530946" y="80962"/>
            <a:ext cx="1403648" cy="1485122"/>
            <a:chOff x="0" y="80962"/>
            <a:chExt cx="1403648" cy="148512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74" y="182339"/>
              <a:ext cx="1128713" cy="101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6575" y="1196752"/>
              <a:ext cx="1128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FF0000"/>
                  </a:solidFill>
                </a:rPr>
                <a:t>τ</a:t>
              </a:r>
              <a:r>
                <a:rPr lang="el-GR" dirty="0" smtClean="0">
                  <a:solidFill>
                    <a:srgbClr val="FF0000"/>
                  </a:solidFill>
                </a:rPr>
                <a:t>ο</a:t>
              </a:r>
              <a:r>
                <a:rPr lang="el-GR" dirty="0" smtClean="0"/>
                <a:t> πεπόν</a:t>
              </a:r>
              <a:r>
                <a:rPr lang="el-GR" dirty="0" smtClean="0">
                  <a:solidFill>
                    <a:srgbClr val="FF0000"/>
                  </a:solidFill>
                </a:rPr>
                <a:t>ι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0" y="80962"/>
              <a:ext cx="1403648" cy="1485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82" y="80962"/>
            <a:ext cx="14573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07" y="80962"/>
            <a:ext cx="14573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26" y="80962"/>
            <a:ext cx="14573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0962"/>
            <a:ext cx="14573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" y="1696913"/>
            <a:ext cx="90043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" y="3324100"/>
            <a:ext cx="90043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" y="5013176"/>
            <a:ext cx="90043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4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8"/>
          <a:stretch/>
        </p:blipFill>
        <p:spPr bwMode="auto">
          <a:xfrm>
            <a:off x="19472" y="29369"/>
            <a:ext cx="29908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8"/>
          <a:stretch/>
        </p:blipFill>
        <p:spPr bwMode="auto">
          <a:xfrm>
            <a:off x="3066728" y="74465"/>
            <a:ext cx="29908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7781"/>
            <a:ext cx="29940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603375"/>
            <a:ext cx="91265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" y="3284984"/>
            <a:ext cx="91265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5085184"/>
            <a:ext cx="91265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73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clipartlord.com/wp-content/uploads/2013/05/acoustic-guita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2500">
            <a:off x="462942" y="-315444"/>
            <a:ext cx="1265877" cy="17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ipartlord.com/wp-content/uploads/2013/05/acoustic-guita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2500">
            <a:off x="2298636" y="-315445"/>
            <a:ext cx="1265877" cy="17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lipartlord.com/wp-content/uploads/2013/05/acoustic-guita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2500">
            <a:off x="4026829" y="-315444"/>
            <a:ext cx="1265877" cy="17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427816"/>
            <a:ext cx="22002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96200"/>
            <a:ext cx="22002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6" y="1052736"/>
            <a:ext cx="9223376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2636912"/>
            <a:ext cx="9223376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24087"/>
            <a:ext cx="9223376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26876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Μία κιθάρα.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126876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Μία κιθάρα.</a:t>
            </a:r>
            <a:endParaRPr lang="el-GR" sz="2400" dirty="0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264950"/>
            <a:ext cx="3840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159" y="1295017"/>
            <a:ext cx="1968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274372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Μία κιθάρα.</a:t>
            </a:r>
            <a:endParaRPr lang="el-G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79712" y="274372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Μία κιθάρα.</a:t>
            </a:r>
            <a:endParaRPr lang="el-GR" sz="2400" dirty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39911"/>
            <a:ext cx="3840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159" y="2769978"/>
            <a:ext cx="1968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2389" y="432789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Μία κιθάρα.</a:t>
            </a:r>
            <a:endParaRPr lang="el-G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44597" y="432789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Μία κιθάρα.</a:t>
            </a:r>
            <a:endParaRPr lang="el-GR" sz="2400" dirty="0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72" y="4324087"/>
            <a:ext cx="3840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44" y="4354154"/>
            <a:ext cx="1968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9904" y="617869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Μία κιθάρα.</a:t>
            </a:r>
            <a:endParaRPr lang="el-GR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44597" y="617488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Μία κιθάρα.</a:t>
            </a:r>
            <a:endParaRPr lang="el-GR" sz="2400" dirty="0"/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87" y="6174885"/>
            <a:ext cx="3840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59" y="6204952"/>
            <a:ext cx="1968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54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QEhUUExMTFRUWFxwVFBcVFxwfFBkUGBcdFhoXHBUYHCgiGB8nIBUYITEhJikrLy4uFyA0ODMsNygtLisBCgoKDg0OGxAQGywkHyYsLCwvLDQsLCw0LCwsLiwsLC8sNiw0LSwsNCs3LCw0LCwyLCwsLSwsLCwsLCwsLCwsLP/AABEIAIAAnAMBIgACEQEDEQH/xAAbAAEAAQUBAAAAAAAAAAAAAAAABgECAwQFB//EAEMQAAEDAgMFBQIKBwkBAAAAAAEAAgMEEQUSITFBUWFxBhMygZEioQcUIzNCUmJysdFzgpKTwfDxJDRDVGNkorPhFv/EABoBAAIDAQEAAAAAAAAAAAAAAAADAQIEBQb/xAAvEQACAgEDAgIHCQAAAAAAAAAAAQIDEQQhMRJBE6EFFDJCUWGxIiNxgZHB0fDx/9oADAMBAAIRAxEAPwD3FERABERABERABFRRvtT2xp6EiMh01Q/5uniF5Xcz9Rv2igCSXVsszW+JwHUgfioIMNxSv9qqqPicR/wKQ/K24PqTs/VHotin+DzDG6upmyuO10xdI49S8m6TK+KJwS5lbE7ZIw9HD81sKLN7H4cBYUVLb9E38lc3szSRaxM7jnC4xjhuNiq+sL4E4JPdFwDRVDRaOqdf/WjbIPdkPvWJ+I18Pjp4qho307yyXyhl0P7xXV0H3IwSRFw8L7VUs8ndB5jm3wzNLJuoY7xDmLhdu6aQVREQAREQAREQAREQAVCqrBW1DYo3SONmsaXu+60XP4IAivbXtPJE9tJS5TUyDM5ztWQRE27xw3k/RbvseC53ZnA4qV19XyPdeaaTWWR3Fx3DkNFycOjfYyy/PTnvpuTnC7WX4MaQ0dDxKkEMuYX9eq4Op1jsm4r2V5m6unpjl8krSyjRlcdCTbr/AAVGPI1BI6FT60vgU8D5kigc4tBc3K7e297eY2q2qpmSsLJGh7HCzmuFwRwI8lzKfE3N0cMw9D+S6UFUx+w+R2psLYy4FSrlEzorS8XAuLm5AvqQNpA5XHqqkbOSaUNLF8Igq2d3URMlZuDhex4tO1p5hR2V1bhIzsMlbRjxRvN6uFo3sefnmgfRdrptUta52YgjSwym+pOtxa2ltOt1z8VqhbINu/kOCHc6lktGPU8HRwbF4ayJs0D2yRu2OHvBG4jgt9eTVlQcIn+ORD5CQgVsTdlt1Q0D6Tb6jeCvVopA8BzSCCAQRsIOoI9VupujbHqRScHF4ZeiImlQiIgAiKl0ALrmdp4e8pJmfWYWnodD7iVTEsUyewzKX7y6+RvW2rj9keoXIdR08/8AeZHVB+rLcQ35Qj2f2rnmkWXwjtncsovnBDcR7QUjXODqmFriToHtLht3C+v5LWwvtNSNa1vx2J7hpmc5oLuo2L1amgjjFo2Ma3cGAAf8QtPu3TSSsnp4+6bl7p7i15kuDmvGW+xbTeb33LkrRwxy/L++Zp9YeeCL02IhzQRZw+s03Wb48PqlZsQ+DyhkJdC11LJ9emdk9WeF3QhRnEKWuw8kSgVkLQHOlhblmYwkgOfDqHD2T4TuS56SfuPPky8b4vnY7hxDW2UcdvD+oVRXcW+hXMoK2Odgkie17TsLfeOXRbCxNyTwzRsdKCqZ3jJLDOwODC4agPtmAO6+UX6BSGHEmEXPsnh+XFQqRwaCTsAJPQalZIKk2Ba7Qi46HXenV6icPwFzqjI7+LYy5rHFg2NJaL+04gEgcr2XIwGSV8Ebpi0yuGZ4a2waTrltfdsudq1nuJ1OquhmLDcf1VZXuXJZVqPBpMrWVfeWa4xZnRZzbK/Kcrg3W9gb62F1Ivgkq3PoBE83dTSPpieIjdZp/ZIUbwjBxE94je/JI4uETiMkbi4ucWm19STtUg+CQZqaomHhnq5pGfcuGA+eS66no5rrn0ezsZtRnpWeScoiLrGQIiIAoSojiHaIzyOipz8nGcsswO197d3H0scz92wXNyL+32LvjbFSwuLZqolgeNscLReWXqAQBzcFxsJhZGzIxoa1oAa0bA21gFg12p8NKEeX9B9NfVuzdv8AzfX+eaLAyjjEhlDR3jmhhdvLGm4HTVZ1x2aTZoq10R4t3j8lImuBAI2HUKKLt4LNdpbvafcVponv0sTbHbJ0URFrEEF7VdjHNe6rw8NZNtlh2Q1AG4geB+2zua5eE4kypjD2XH0XNd42PG1jhuIXpy857eYd8RqG18YtFKRHWgbAdjJ/Ikh3Uc0nUU+LHPvLz+X8foOps6Xh8F7GWvqTc313cgrkRcc3F0cZcbBZm0TuQVKLxjofJXYtizKfKMrpJZDaGFmskjuAG4cXHQa3Ta6+vZclZSwaHaKd8UbaeDWpqiYoRwv45Dwa0G5PReh4BhbKOnip4/DEwMB42GpPU6+a4PY7sy+F7qqqLXVUoy2b4IY9oiYd/N28qW2Xo9Lp/Bhjv3OdbZ1vJVERaRYVCqogDzLEJe/xarcdlPBHAzk6TNI+3WzVkglym/qsFMzJimJsO1zoJR910ZZ+LUmzAHKGlw2BxIG3eQCvPekM+O/y+iN+nx0G9WwPkDQyUx2e1zi0AlzAdWa7L8VtLnwzlvTgt2OQO2f+rOp5WCzjgvV8UpYbtNirFQOBvy0PVWIOmcWLgWuYCCLGxIV4xVpIJjNwLA5tQDa49wXKVrX3F9R10TVdNdynhxJTTVLZBdp6jePJavaClZNTyxyeB7SxwP2lGI6hwkd7bO7yjJa+fPc5iTsta1lnlmJIJk9kA3B1uTaxvfS1jpvvyTPWdvmV8HcifZurIgyTOAfC50DySBcxmwd5gtPmunHUtf8ANh8n6Njnj1aLe9dX4PyBW17LCxEE443eJI3f9TVPrJ1fo+Nv3jez3wEtQ4/ZxwQCjwaul0YxlMDtkms+S32YGG3m5+/YpLgHZqGjJe3M+ZwAkmlIMrgN17WaPstAHJdoKq6VNFdSxBGedkp8hEROKBERABERAHnHbvLR4hBVO0jnifTymx0fH8rHs4jOPJa74wJHuDy7PlNi7RotpZv0b3vzUx7bYQ6rpHsjsJW2lgPCaM52epFvNRWneyojErGgF4DjpZ97eF28kG415rj+k6+JLv8AsatPLsa7WkEnMSDaw0sLbbddPRXhFRxsOPJcc2mdlU4cD1V/xw8AtVpuOHJVU9TI6UZnVb76Wtv48v4rG95O0q1amKYgymidLJfK0btpJ0AA4koXVJ4QbLc21RYaSZz2gujfGd7X2zD9kke9Z1DWGSb/AGJb/b5z/tor/vZbfxU+US7DUlnVE31iyIdIw51/WU+ilq9Po01RHPwObc/tsIiLSKCIiACIiACIiAKFQjtLh3xOT4wz5lzrzDcwvOr/ALpdZx4e19bScLHUQNka5jgHNcC1zTsLSLEHyS7a1ZHpZaMnF5RBKmmvs0O9c50Zz3u6wFsulr3vfZe/nbVZaguw1whqCe5Jy01Q7wluwRSu+i8DQE+ProuhLEHbfVedu08q5Yf+m+uxNHNRbD6Q7jdYXROG0FZnFoammWrBXUjJo3RyNzMcLELPZVawnYCoTaeUSznU1FJFkDJS5gvnEvtPLbANDXi2W1jtBuunBEXkAbyB5kqypc2FueV2UXsABd7nbmtaNXuO4DVSjsxhD2/LTNyOPzcW3u2ne4jxSHfuA0G8nbp9NO+WXx3Yiy1QWx28OoxCxrBu2niTqT6raRF6JJJYRzwiIpAIiIAIiIAIiIAIiIAw1VKyVjmSNa9jhZzXAFpHAgqD1XYKSAk4fUmJv+XnBkp+jTfNH0FxyU+RVlGMliSySm1weYTTYnB89hxkA+lSytcOuR9j5LW/+pt4qPEWnnSv/EaL1hFlloaX2wMV0jytmPyv0jw/EHnnD3Y9ZCLLep8PxWp2QwUbT9KZ/eyfu2ZW3/WXotksrR0VMe2SHbJkfwDsnDTO717nz1Frd9LYuAO0MaPZiHJo3a3UgAVUWlJLZCwiIpAIiIAIiIAIiIA//9k="/>
          <p:cNvSpPr>
            <a:spLocks noChangeAspect="1" noChangeArrowheads="1"/>
          </p:cNvSpPr>
          <p:nvPr/>
        </p:nvSpPr>
        <p:spPr bwMode="auto">
          <a:xfrm>
            <a:off x="155575" y="-731838"/>
            <a:ext cx="1857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7" name="Ομάδα 6"/>
          <p:cNvGrpSpPr/>
          <p:nvPr/>
        </p:nvGrpSpPr>
        <p:grpSpPr>
          <a:xfrm>
            <a:off x="51117" y="65639"/>
            <a:ext cx="1568555" cy="1665386"/>
            <a:chOff x="51117" y="53826"/>
            <a:chExt cx="1921287" cy="2088232"/>
          </a:xfrm>
        </p:grpSpPr>
        <p:grpSp>
          <p:nvGrpSpPr>
            <p:cNvPr id="5" name="Ομάδα 4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4" name="Ορθογώνιο 3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3348446" y="46362"/>
            <a:ext cx="1568555" cy="1665386"/>
            <a:chOff x="51117" y="53826"/>
            <a:chExt cx="1921287" cy="2088232"/>
          </a:xfrm>
        </p:grpSpPr>
        <p:grpSp>
          <p:nvGrpSpPr>
            <p:cNvPr id="36" name="Ομάδα 3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37" name="Ορθογώνιο 3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1695811" y="46362"/>
            <a:ext cx="1568555" cy="1665386"/>
            <a:chOff x="51117" y="53826"/>
            <a:chExt cx="1921287" cy="2088232"/>
          </a:xfrm>
        </p:grpSpPr>
        <p:grpSp>
          <p:nvGrpSpPr>
            <p:cNvPr id="41" name="Ομάδα 40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42" name="Ορθογώνιο 41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5" name="Ομάδα 44"/>
          <p:cNvGrpSpPr/>
          <p:nvPr/>
        </p:nvGrpSpPr>
        <p:grpSpPr>
          <a:xfrm>
            <a:off x="5006400" y="65639"/>
            <a:ext cx="1568555" cy="1665386"/>
            <a:chOff x="51117" y="53826"/>
            <a:chExt cx="1921287" cy="2088232"/>
          </a:xfrm>
        </p:grpSpPr>
        <p:grpSp>
          <p:nvGrpSpPr>
            <p:cNvPr id="46" name="Ομάδα 4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47" name="Ορθογώνιο 4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Ομάδα 49"/>
          <p:cNvGrpSpPr/>
          <p:nvPr/>
        </p:nvGrpSpPr>
        <p:grpSpPr>
          <a:xfrm>
            <a:off x="6680598" y="65639"/>
            <a:ext cx="1568555" cy="1665386"/>
            <a:chOff x="51117" y="53826"/>
            <a:chExt cx="1921287" cy="2088232"/>
          </a:xfrm>
        </p:grpSpPr>
        <p:grpSp>
          <p:nvGrpSpPr>
            <p:cNvPr id="51" name="Ομάδα 50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52" name="Ορθογώνιο 51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5" name="Ομάδα 54"/>
          <p:cNvGrpSpPr/>
          <p:nvPr/>
        </p:nvGrpSpPr>
        <p:grpSpPr>
          <a:xfrm>
            <a:off x="62276" y="1787386"/>
            <a:ext cx="1568555" cy="1665386"/>
            <a:chOff x="51117" y="53826"/>
            <a:chExt cx="1921287" cy="2088232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57" name="Ορθογώνιο 5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0" name="Ομάδα 59"/>
          <p:cNvGrpSpPr/>
          <p:nvPr/>
        </p:nvGrpSpPr>
        <p:grpSpPr>
          <a:xfrm>
            <a:off x="3359605" y="1768109"/>
            <a:ext cx="1568555" cy="1665386"/>
            <a:chOff x="51117" y="53826"/>
            <a:chExt cx="1921287" cy="2088232"/>
          </a:xfrm>
        </p:grpSpPr>
        <p:grpSp>
          <p:nvGrpSpPr>
            <p:cNvPr id="61" name="Ομάδα 60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62" name="Ορθογώνιο 61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5" name="Ομάδα 64"/>
          <p:cNvGrpSpPr/>
          <p:nvPr/>
        </p:nvGrpSpPr>
        <p:grpSpPr>
          <a:xfrm>
            <a:off x="1706970" y="1768109"/>
            <a:ext cx="1568555" cy="1665386"/>
            <a:chOff x="51117" y="53826"/>
            <a:chExt cx="1921287" cy="2088232"/>
          </a:xfrm>
        </p:grpSpPr>
        <p:grpSp>
          <p:nvGrpSpPr>
            <p:cNvPr id="66" name="Ομάδα 6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6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67" name="Ορθογώνιο 6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0" name="Ομάδα 69"/>
          <p:cNvGrpSpPr/>
          <p:nvPr/>
        </p:nvGrpSpPr>
        <p:grpSpPr>
          <a:xfrm>
            <a:off x="5017559" y="1787386"/>
            <a:ext cx="1568555" cy="1665386"/>
            <a:chOff x="51117" y="53826"/>
            <a:chExt cx="1921287" cy="2088232"/>
          </a:xfrm>
        </p:grpSpPr>
        <p:grpSp>
          <p:nvGrpSpPr>
            <p:cNvPr id="71" name="Ομάδα 70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72" name="Ορθογώνιο 71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5" name="Ομάδα 74"/>
          <p:cNvGrpSpPr/>
          <p:nvPr/>
        </p:nvGrpSpPr>
        <p:grpSpPr>
          <a:xfrm>
            <a:off x="6691757" y="1787386"/>
            <a:ext cx="1568555" cy="1665386"/>
            <a:chOff x="51117" y="53826"/>
            <a:chExt cx="1921287" cy="2088232"/>
          </a:xfrm>
        </p:grpSpPr>
        <p:grpSp>
          <p:nvGrpSpPr>
            <p:cNvPr id="76" name="Ομάδα 7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7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77" name="Ορθογώνιο 7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0" name="Ομάδα 79"/>
          <p:cNvGrpSpPr/>
          <p:nvPr/>
        </p:nvGrpSpPr>
        <p:grpSpPr>
          <a:xfrm>
            <a:off x="45538" y="3472049"/>
            <a:ext cx="1568555" cy="1665386"/>
            <a:chOff x="51117" y="53826"/>
            <a:chExt cx="1921287" cy="2088232"/>
          </a:xfrm>
        </p:grpSpPr>
        <p:grpSp>
          <p:nvGrpSpPr>
            <p:cNvPr id="81" name="Ομάδα 80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82" name="Ορθογώνιο 81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5" name="Ομάδα 84"/>
          <p:cNvGrpSpPr/>
          <p:nvPr/>
        </p:nvGrpSpPr>
        <p:grpSpPr>
          <a:xfrm>
            <a:off x="3342867" y="3452772"/>
            <a:ext cx="1568555" cy="1665386"/>
            <a:chOff x="51117" y="53826"/>
            <a:chExt cx="1921287" cy="2088232"/>
          </a:xfrm>
        </p:grpSpPr>
        <p:grpSp>
          <p:nvGrpSpPr>
            <p:cNvPr id="86" name="Ομάδα 8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8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87" name="Ορθογώνιο 8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0" name="Ομάδα 89"/>
          <p:cNvGrpSpPr/>
          <p:nvPr/>
        </p:nvGrpSpPr>
        <p:grpSpPr>
          <a:xfrm>
            <a:off x="1690232" y="3452772"/>
            <a:ext cx="1568555" cy="1665386"/>
            <a:chOff x="51117" y="53826"/>
            <a:chExt cx="1921287" cy="2088232"/>
          </a:xfrm>
        </p:grpSpPr>
        <p:grpSp>
          <p:nvGrpSpPr>
            <p:cNvPr id="91" name="Ομάδα 90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92" name="Ορθογώνιο 91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95" name="Ομάδα 94"/>
          <p:cNvGrpSpPr/>
          <p:nvPr/>
        </p:nvGrpSpPr>
        <p:grpSpPr>
          <a:xfrm>
            <a:off x="5000821" y="3472049"/>
            <a:ext cx="1568555" cy="1665386"/>
            <a:chOff x="51117" y="53826"/>
            <a:chExt cx="1921287" cy="2088232"/>
          </a:xfrm>
        </p:grpSpPr>
        <p:grpSp>
          <p:nvGrpSpPr>
            <p:cNvPr id="96" name="Ομάδα 9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9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97" name="Ορθογώνιο 9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0" name="Ομάδα 99"/>
          <p:cNvGrpSpPr/>
          <p:nvPr/>
        </p:nvGrpSpPr>
        <p:grpSpPr>
          <a:xfrm>
            <a:off x="6675019" y="3472049"/>
            <a:ext cx="1568555" cy="1665386"/>
            <a:chOff x="51117" y="53826"/>
            <a:chExt cx="1921287" cy="2088232"/>
          </a:xfrm>
        </p:grpSpPr>
        <p:grpSp>
          <p:nvGrpSpPr>
            <p:cNvPr id="101" name="Ομάδα 100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10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102" name="Ορθογώνιο 101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5" name="Ομάδα 104"/>
          <p:cNvGrpSpPr/>
          <p:nvPr/>
        </p:nvGrpSpPr>
        <p:grpSpPr>
          <a:xfrm>
            <a:off x="26930" y="5169774"/>
            <a:ext cx="1568555" cy="1665386"/>
            <a:chOff x="51117" y="53826"/>
            <a:chExt cx="1921287" cy="2088232"/>
          </a:xfrm>
        </p:grpSpPr>
        <p:grpSp>
          <p:nvGrpSpPr>
            <p:cNvPr id="106" name="Ομάδα 10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107" name="Ορθογώνιο 10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0" name="Ομάδα 109"/>
          <p:cNvGrpSpPr/>
          <p:nvPr/>
        </p:nvGrpSpPr>
        <p:grpSpPr>
          <a:xfrm>
            <a:off x="3324259" y="5150497"/>
            <a:ext cx="1568555" cy="1665386"/>
            <a:chOff x="51117" y="53826"/>
            <a:chExt cx="1921287" cy="2088232"/>
          </a:xfrm>
        </p:grpSpPr>
        <p:grpSp>
          <p:nvGrpSpPr>
            <p:cNvPr id="111" name="Ομάδα 110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11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112" name="Ορθογώνιο 111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5" name="Ομάδα 114"/>
          <p:cNvGrpSpPr/>
          <p:nvPr/>
        </p:nvGrpSpPr>
        <p:grpSpPr>
          <a:xfrm>
            <a:off x="1671624" y="5150497"/>
            <a:ext cx="1568555" cy="1665386"/>
            <a:chOff x="51117" y="53826"/>
            <a:chExt cx="1921287" cy="2088232"/>
          </a:xfrm>
        </p:grpSpPr>
        <p:grpSp>
          <p:nvGrpSpPr>
            <p:cNvPr id="116" name="Ομάδα 11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11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TextBox 11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117" name="Ορθογώνιο 11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20" name="Ομάδα 119"/>
          <p:cNvGrpSpPr/>
          <p:nvPr/>
        </p:nvGrpSpPr>
        <p:grpSpPr>
          <a:xfrm>
            <a:off x="4982213" y="5169774"/>
            <a:ext cx="1568555" cy="1665386"/>
            <a:chOff x="51117" y="53826"/>
            <a:chExt cx="1921287" cy="2088232"/>
          </a:xfrm>
        </p:grpSpPr>
        <p:grpSp>
          <p:nvGrpSpPr>
            <p:cNvPr id="121" name="Ομάδα 120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" name="TextBox 123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122" name="Ορθογώνιο 121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25" name="Ομάδα 124"/>
          <p:cNvGrpSpPr/>
          <p:nvPr/>
        </p:nvGrpSpPr>
        <p:grpSpPr>
          <a:xfrm>
            <a:off x="6656411" y="5169774"/>
            <a:ext cx="1568555" cy="1665386"/>
            <a:chOff x="51117" y="53826"/>
            <a:chExt cx="1921287" cy="2088232"/>
          </a:xfrm>
        </p:grpSpPr>
        <p:grpSp>
          <p:nvGrpSpPr>
            <p:cNvPr id="126" name="Ομάδα 125"/>
            <p:cNvGrpSpPr/>
            <p:nvPr/>
          </p:nvGrpSpPr>
          <p:grpSpPr>
            <a:xfrm>
              <a:off x="64785" y="188551"/>
              <a:ext cx="1820131" cy="1808911"/>
              <a:chOff x="168150" y="404664"/>
              <a:chExt cx="1842275" cy="1933664"/>
            </a:xfrm>
          </p:grpSpPr>
          <p:pic>
            <p:nvPicPr>
              <p:cNvPr id="12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0" y="404664"/>
                <a:ext cx="17551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255230" y="1844824"/>
                <a:ext cx="1755195" cy="4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66E1A"/>
                    </a:solidFill>
                  </a:rPr>
                  <a:t>η</a:t>
                </a:r>
                <a:r>
                  <a:rPr lang="el-GR" sz="2400" b="1" dirty="0" smtClean="0"/>
                  <a:t> πατάτα</a:t>
                </a:r>
                <a:endParaRPr lang="el-GR" sz="2400" b="1" dirty="0"/>
              </a:p>
            </p:txBody>
          </p:sp>
        </p:grpSp>
        <p:sp>
          <p:nvSpPr>
            <p:cNvPr id="127" name="Ορθογώνιο 126"/>
            <p:cNvSpPr/>
            <p:nvPr/>
          </p:nvSpPr>
          <p:spPr>
            <a:xfrm>
              <a:off x="51117" y="53826"/>
              <a:ext cx="1921287" cy="2088232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5223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-194567" y="132868"/>
            <a:ext cx="1946363" cy="2093522"/>
            <a:chOff x="-194567" y="13321"/>
            <a:chExt cx="2123728" cy="2080201"/>
          </a:xfrm>
        </p:grpSpPr>
        <p:pic>
          <p:nvPicPr>
            <p:cNvPr id="3074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1279533" y="152401"/>
            <a:ext cx="1946363" cy="2093522"/>
            <a:chOff x="-194567" y="13321"/>
            <a:chExt cx="2123728" cy="2080201"/>
          </a:xfrm>
        </p:grpSpPr>
        <p:pic>
          <p:nvPicPr>
            <p:cNvPr id="23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2830637" y="152401"/>
            <a:ext cx="1946363" cy="2093522"/>
            <a:chOff x="-194567" y="13321"/>
            <a:chExt cx="2123728" cy="2080201"/>
          </a:xfrm>
        </p:grpSpPr>
        <p:pic>
          <p:nvPicPr>
            <p:cNvPr id="27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4312421" y="144397"/>
            <a:ext cx="1946363" cy="2093522"/>
            <a:chOff x="-194567" y="13321"/>
            <a:chExt cx="2123728" cy="2080201"/>
          </a:xfrm>
        </p:grpSpPr>
        <p:pic>
          <p:nvPicPr>
            <p:cNvPr id="31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33" name="Ορθογώνιο 32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5786521" y="163930"/>
            <a:ext cx="1946363" cy="2093522"/>
            <a:chOff x="-194567" y="13321"/>
            <a:chExt cx="2123728" cy="2080201"/>
          </a:xfrm>
        </p:grpSpPr>
        <p:pic>
          <p:nvPicPr>
            <p:cNvPr id="35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37" name="Ορθογώνιο 36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7337625" y="163930"/>
            <a:ext cx="1946363" cy="2093522"/>
            <a:chOff x="-194567" y="13321"/>
            <a:chExt cx="2123728" cy="2080201"/>
          </a:xfrm>
        </p:grpSpPr>
        <p:pic>
          <p:nvPicPr>
            <p:cNvPr id="39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41" name="Ορθογώνιο 40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-175038" y="2359257"/>
            <a:ext cx="1946363" cy="2093522"/>
            <a:chOff x="-194567" y="13321"/>
            <a:chExt cx="2123728" cy="2080201"/>
          </a:xfrm>
        </p:grpSpPr>
        <p:pic>
          <p:nvPicPr>
            <p:cNvPr id="43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45" name="Ορθογώνιο 44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6" name="Ομάδα 45"/>
          <p:cNvGrpSpPr/>
          <p:nvPr/>
        </p:nvGrpSpPr>
        <p:grpSpPr>
          <a:xfrm>
            <a:off x="1299062" y="2378790"/>
            <a:ext cx="1946363" cy="2093522"/>
            <a:chOff x="-194567" y="13321"/>
            <a:chExt cx="2123728" cy="2080201"/>
          </a:xfrm>
        </p:grpSpPr>
        <p:pic>
          <p:nvPicPr>
            <p:cNvPr id="47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49" name="Ορθογώνιο 48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Ομάδα 49"/>
          <p:cNvGrpSpPr/>
          <p:nvPr/>
        </p:nvGrpSpPr>
        <p:grpSpPr>
          <a:xfrm>
            <a:off x="2850166" y="2378790"/>
            <a:ext cx="1946363" cy="2093522"/>
            <a:chOff x="-194567" y="13321"/>
            <a:chExt cx="2123728" cy="2080201"/>
          </a:xfrm>
        </p:grpSpPr>
        <p:pic>
          <p:nvPicPr>
            <p:cNvPr id="51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53" name="Ορθογώνιο 52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4331950" y="2370786"/>
            <a:ext cx="1946363" cy="2093522"/>
            <a:chOff x="-194567" y="13321"/>
            <a:chExt cx="2123728" cy="2080201"/>
          </a:xfrm>
        </p:grpSpPr>
        <p:pic>
          <p:nvPicPr>
            <p:cNvPr id="55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57" name="Ορθογώνιο 56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8" name="Ομάδα 57"/>
          <p:cNvGrpSpPr/>
          <p:nvPr/>
        </p:nvGrpSpPr>
        <p:grpSpPr>
          <a:xfrm>
            <a:off x="5806050" y="2390319"/>
            <a:ext cx="1946363" cy="2093522"/>
            <a:chOff x="-194567" y="13321"/>
            <a:chExt cx="2123728" cy="2080201"/>
          </a:xfrm>
        </p:grpSpPr>
        <p:pic>
          <p:nvPicPr>
            <p:cNvPr id="59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61" name="Ορθογώνιο 60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2" name="Ομάδα 61"/>
          <p:cNvGrpSpPr/>
          <p:nvPr/>
        </p:nvGrpSpPr>
        <p:grpSpPr>
          <a:xfrm>
            <a:off x="7357154" y="2390319"/>
            <a:ext cx="1946363" cy="2093522"/>
            <a:chOff x="-194567" y="13321"/>
            <a:chExt cx="2123728" cy="2080201"/>
          </a:xfrm>
        </p:grpSpPr>
        <p:pic>
          <p:nvPicPr>
            <p:cNvPr id="63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65" name="Ορθογώνιο 64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6" name="Ομάδα 65"/>
          <p:cNvGrpSpPr/>
          <p:nvPr/>
        </p:nvGrpSpPr>
        <p:grpSpPr>
          <a:xfrm>
            <a:off x="-136795" y="4571142"/>
            <a:ext cx="1946363" cy="2093522"/>
            <a:chOff x="-194567" y="13321"/>
            <a:chExt cx="2123728" cy="2080201"/>
          </a:xfrm>
        </p:grpSpPr>
        <p:pic>
          <p:nvPicPr>
            <p:cNvPr id="67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69" name="Ορθογώνιο 68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0" name="Ομάδα 69"/>
          <p:cNvGrpSpPr/>
          <p:nvPr/>
        </p:nvGrpSpPr>
        <p:grpSpPr>
          <a:xfrm>
            <a:off x="1337305" y="4590675"/>
            <a:ext cx="1946363" cy="2093522"/>
            <a:chOff x="-194567" y="13321"/>
            <a:chExt cx="2123728" cy="2080201"/>
          </a:xfrm>
        </p:grpSpPr>
        <p:pic>
          <p:nvPicPr>
            <p:cNvPr id="71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73" name="Ορθογώνιο 72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4" name="Ομάδα 73"/>
          <p:cNvGrpSpPr/>
          <p:nvPr/>
        </p:nvGrpSpPr>
        <p:grpSpPr>
          <a:xfrm>
            <a:off x="2888409" y="4590675"/>
            <a:ext cx="1946363" cy="2093522"/>
            <a:chOff x="-194567" y="13321"/>
            <a:chExt cx="2123728" cy="2080201"/>
          </a:xfrm>
        </p:grpSpPr>
        <p:pic>
          <p:nvPicPr>
            <p:cNvPr id="75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77" name="Ορθογώνιο 76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8" name="Ομάδα 77"/>
          <p:cNvGrpSpPr/>
          <p:nvPr/>
        </p:nvGrpSpPr>
        <p:grpSpPr>
          <a:xfrm>
            <a:off x="4370193" y="4582671"/>
            <a:ext cx="1946363" cy="2093522"/>
            <a:chOff x="-194567" y="13321"/>
            <a:chExt cx="2123728" cy="2080201"/>
          </a:xfrm>
        </p:grpSpPr>
        <p:pic>
          <p:nvPicPr>
            <p:cNvPr id="79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81" name="Ορθογώνιο 80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2" name="Ομάδα 81"/>
          <p:cNvGrpSpPr/>
          <p:nvPr/>
        </p:nvGrpSpPr>
        <p:grpSpPr>
          <a:xfrm>
            <a:off x="5844293" y="4602204"/>
            <a:ext cx="1946363" cy="2093522"/>
            <a:chOff x="-194567" y="13321"/>
            <a:chExt cx="2123728" cy="2080201"/>
          </a:xfrm>
        </p:grpSpPr>
        <p:pic>
          <p:nvPicPr>
            <p:cNvPr id="83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85" name="Ορθογώνιο 84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6" name="Ομάδα 85"/>
          <p:cNvGrpSpPr/>
          <p:nvPr/>
        </p:nvGrpSpPr>
        <p:grpSpPr>
          <a:xfrm>
            <a:off x="7395397" y="4602204"/>
            <a:ext cx="1946363" cy="2093522"/>
            <a:chOff x="-194567" y="13321"/>
            <a:chExt cx="2123728" cy="2080201"/>
          </a:xfrm>
        </p:grpSpPr>
        <p:pic>
          <p:nvPicPr>
            <p:cNvPr id="87" name="Picture 2" descr="https://encrypted-tbn3.gstatic.com/images?q=tbn:ANd9GcQG1-A4kvMOpsizSaSyT7uYXoV9bfTSnmRTHDBfmeWvLCgCk9p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8" y="284707"/>
              <a:ext cx="1330515" cy="118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-194567" y="1485697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η</a:t>
              </a:r>
              <a:r>
                <a:rPr lang="el-GR" sz="2400" dirty="0" smtClean="0"/>
                <a:t> πίτα</a:t>
              </a:r>
              <a:endParaRPr lang="el-GR" sz="2400" dirty="0"/>
            </a:p>
          </p:txBody>
        </p:sp>
        <p:sp>
          <p:nvSpPr>
            <p:cNvPr id="89" name="Ορθογώνιο 88"/>
            <p:cNvSpPr/>
            <p:nvPr/>
          </p:nvSpPr>
          <p:spPr>
            <a:xfrm>
              <a:off x="88685" y="13321"/>
              <a:ext cx="1512168" cy="208020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6768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Ομάδα 14"/>
          <p:cNvGrpSpPr/>
          <p:nvPr/>
        </p:nvGrpSpPr>
        <p:grpSpPr>
          <a:xfrm>
            <a:off x="-16728" y="42801"/>
            <a:ext cx="1416515" cy="2084881"/>
            <a:chOff x="-75587" y="116632"/>
            <a:chExt cx="1763688" cy="2304256"/>
          </a:xfrm>
        </p:grpSpPr>
        <p:pic>
          <p:nvPicPr>
            <p:cNvPr id="16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Ορθογώνιο 17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1399787" y="42801"/>
            <a:ext cx="1416515" cy="2084881"/>
            <a:chOff x="-75587" y="116632"/>
            <a:chExt cx="1763688" cy="2304256"/>
          </a:xfrm>
        </p:grpSpPr>
        <p:pic>
          <p:nvPicPr>
            <p:cNvPr id="20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Ορθογώνιο 21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3" name="Ομάδα 22"/>
          <p:cNvGrpSpPr/>
          <p:nvPr/>
        </p:nvGrpSpPr>
        <p:grpSpPr>
          <a:xfrm>
            <a:off x="2816302" y="30933"/>
            <a:ext cx="1416515" cy="2084881"/>
            <a:chOff x="-75587" y="116632"/>
            <a:chExt cx="1763688" cy="2304256"/>
          </a:xfrm>
        </p:grpSpPr>
        <p:pic>
          <p:nvPicPr>
            <p:cNvPr id="24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7" name="Ομάδα 26"/>
          <p:cNvGrpSpPr/>
          <p:nvPr/>
        </p:nvGrpSpPr>
        <p:grpSpPr>
          <a:xfrm>
            <a:off x="4232817" y="42801"/>
            <a:ext cx="1416515" cy="2084881"/>
            <a:chOff x="-75587" y="116632"/>
            <a:chExt cx="1763688" cy="2304256"/>
          </a:xfrm>
        </p:grpSpPr>
        <p:pic>
          <p:nvPicPr>
            <p:cNvPr id="28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1" name="Ομάδα 30"/>
          <p:cNvGrpSpPr/>
          <p:nvPr/>
        </p:nvGrpSpPr>
        <p:grpSpPr>
          <a:xfrm>
            <a:off x="5654682" y="43988"/>
            <a:ext cx="1416515" cy="2084881"/>
            <a:chOff x="-75587" y="116632"/>
            <a:chExt cx="1763688" cy="2304256"/>
          </a:xfrm>
        </p:grpSpPr>
        <p:pic>
          <p:nvPicPr>
            <p:cNvPr id="32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7071197" y="43988"/>
            <a:ext cx="1416515" cy="2084881"/>
            <a:chOff x="-75587" y="116632"/>
            <a:chExt cx="1763688" cy="2304256"/>
          </a:xfrm>
        </p:grpSpPr>
        <p:pic>
          <p:nvPicPr>
            <p:cNvPr id="36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9" name="Ομάδα 38"/>
          <p:cNvGrpSpPr/>
          <p:nvPr/>
        </p:nvGrpSpPr>
        <p:grpSpPr>
          <a:xfrm>
            <a:off x="29524" y="2257532"/>
            <a:ext cx="1416515" cy="2084881"/>
            <a:chOff x="-75587" y="116632"/>
            <a:chExt cx="1763688" cy="2304256"/>
          </a:xfrm>
        </p:grpSpPr>
        <p:pic>
          <p:nvPicPr>
            <p:cNvPr id="40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3" name="Ομάδα 42"/>
          <p:cNvGrpSpPr/>
          <p:nvPr/>
        </p:nvGrpSpPr>
        <p:grpSpPr>
          <a:xfrm>
            <a:off x="1446039" y="2257532"/>
            <a:ext cx="1416515" cy="2084881"/>
            <a:chOff x="-75587" y="116632"/>
            <a:chExt cx="1763688" cy="2304256"/>
          </a:xfrm>
        </p:grpSpPr>
        <p:pic>
          <p:nvPicPr>
            <p:cNvPr id="44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Ορθογώνιο 45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7" name="Ομάδα 46"/>
          <p:cNvGrpSpPr/>
          <p:nvPr/>
        </p:nvGrpSpPr>
        <p:grpSpPr>
          <a:xfrm>
            <a:off x="2862554" y="2245664"/>
            <a:ext cx="1416515" cy="2084881"/>
            <a:chOff x="-75587" y="116632"/>
            <a:chExt cx="1763688" cy="2304256"/>
          </a:xfrm>
        </p:grpSpPr>
        <p:pic>
          <p:nvPicPr>
            <p:cNvPr id="48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Ορθογώνιο 49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1" name="Ομάδα 50"/>
          <p:cNvGrpSpPr/>
          <p:nvPr/>
        </p:nvGrpSpPr>
        <p:grpSpPr>
          <a:xfrm>
            <a:off x="4279069" y="2257532"/>
            <a:ext cx="1416515" cy="2084881"/>
            <a:chOff x="-75587" y="116632"/>
            <a:chExt cx="1763688" cy="2304256"/>
          </a:xfrm>
        </p:grpSpPr>
        <p:pic>
          <p:nvPicPr>
            <p:cNvPr id="52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Ορθογώνιο 53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5" name="Ομάδα 54"/>
          <p:cNvGrpSpPr/>
          <p:nvPr/>
        </p:nvGrpSpPr>
        <p:grpSpPr>
          <a:xfrm>
            <a:off x="5700934" y="2258719"/>
            <a:ext cx="1416515" cy="2084881"/>
            <a:chOff x="-75587" y="116632"/>
            <a:chExt cx="1763688" cy="2304256"/>
          </a:xfrm>
        </p:grpSpPr>
        <p:pic>
          <p:nvPicPr>
            <p:cNvPr id="56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Ορθογώνιο 57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9" name="Ομάδα 58"/>
          <p:cNvGrpSpPr/>
          <p:nvPr/>
        </p:nvGrpSpPr>
        <p:grpSpPr>
          <a:xfrm>
            <a:off x="7117449" y="2258719"/>
            <a:ext cx="1416515" cy="2084881"/>
            <a:chOff x="-75587" y="116632"/>
            <a:chExt cx="1763688" cy="2304256"/>
          </a:xfrm>
        </p:grpSpPr>
        <p:pic>
          <p:nvPicPr>
            <p:cNvPr id="60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Ορθογώνιο 61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3" name="Ομάδα 62"/>
          <p:cNvGrpSpPr/>
          <p:nvPr/>
        </p:nvGrpSpPr>
        <p:grpSpPr>
          <a:xfrm>
            <a:off x="29523" y="4509120"/>
            <a:ext cx="1416515" cy="2084881"/>
            <a:chOff x="-75587" y="116632"/>
            <a:chExt cx="1763688" cy="2304256"/>
          </a:xfrm>
        </p:grpSpPr>
        <p:pic>
          <p:nvPicPr>
            <p:cNvPr id="64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Ορθογώνιο 65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7" name="Ομάδα 66"/>
          <p:cNvGrpSpPr/>
          <p:nvPr/>
        </p:nvGrpSpPr>
        <p:grpSpPr>
          <a:xfrm>
            <a:off x="1446038" y="4509120"/>
            <a:ext cx="1416515" cy="2084881"/>
            <a:chOff x="-75587" y="116632"/>
            <a:chExt cx="1763688" cy="2304256"/>
          </a:xfrm>
        </p:grpSpPr>
        <p:pic>
          <p:nvPicPr>
            <p:cNvPr id="68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Ορθογώνιο 69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1" name="Ομάδα 70"/>
          <p:cNvGrpSpPr/>
          <p:nvPr/>
        </p:nvGrpSpPr>
        <p:grpSpPr>
          <a:xfrm>
            <a:off x="2862553" y="4497252"/>
            <a:ext cx="1416515" cy="2084881"/>
            <a:chOff x="-75587" y="116632"/>
            <a:chExt cx="1763688" cy="2304256"/>
          </a:xfrm>
        </p:grpSpPr>
        <p:pic>
          <p:nvPicPr>
            <p:cNvPr id="72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Ορθογώνιο 73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5" name="Ομάδα 74"/>
          <p:cNvGrpSpPr/>
          <p:nvPr/>
        </p:nvGrpSpPr>
        <p:grpSpPr>
          <a:xfrm>
            <a:off x="4279068" y="4509120"/>
            <a:ext cx="1416515" cy="2084881"/>
            <a:chOff x="-75587" y="116632"/>
            <a:chExt cx="1763688" cy="2304256"/>
          </a:xfrm>
        </p:grpSpPr>
        <p:pic>
          <p:nvPicPr>
            <p:cNvPr id="76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Ορθογώνιο 77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9" name="Ομάδα 78"/>
          <p:cNvGrpSpPr/>
          <p:nvPr/>
        </p:nvGrpSpPr>
        <p:grpSpPr>
          <a:xfrm>
            <a:off x="5700933" y="4510307"/>
            <a:ext cx="1416515" cy="2084881"/>
            <a:chOff x="-75587" y="116632"/>
            <a:chExt cx="1763688" cy="2304256"/>
          </a:xfrm>
        </p:grpSpPr>
        <p:pic>
          <p:nvPicPr>
            <p:cNvPr id="80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2" name="Ορθογώνιο 81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3" name="Ομάδα 82"/>
          <p:cNvGrpSpPr/>
          <p:nvPr/>
        </p:nvGrpSpPr>
        <p:grpSpPr>
          <a:xfrm>
            <a:off x="7117448" y="4510307"/>
            <a:ext cx="1416515" cy="2084881"/>
            <a:chOff x="-75587" y="116632"/>
            <a:chExt cx="1763688" cy="2304256"/>
          </a:xfrm>
        </p:grpSpPr>
        <p:pic>
          <p:nvPicPr>
            <p:cNvPr id="84" name="Picture 4" descr="http://photos.gograph.com/thumbs/CSP/CSP993/k148517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7" t="13199" r="23627" b="13390"/>
            <a:stretch/>
          </p:blipFill>
          <p:spPr bwMode="auto">
            <a:xfrm>
              <a:off x="107504" y="116632"/>
              <a:ext cx="1397507" cy="194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-75587" y="1832326"/>
              <a:ext cx="176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400" b="1" dirty="0" smtClean="0"/>
                <a:t> αλάτ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ι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6" name="Ορθογώνιο 85"/>
            <p:cNvSpPr/>
            <p:nvPr/>
          </p:nvSpPr>
          <p:spPr>
            <a:xfrm>
              <a:off x="0" y="116632"/>
              <a:ext cx="1688101" cy="23042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4235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595103" y="372027"/>
            <a:ext cx="1300916" cy="1902263"/>
            <a:chOff x="0" y="1434"/>
            <a:chExt cx="1609859" cy="1923550"/>
          </a:xfrm>
        </p:grpSpPr>
        <p:pic>
          <p:nvPicPr>
            <p:cNvPr id="5122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896019" y="372027"/>
            <a:ext cx="1300916" cy="1902263"/>
            <a:chOff x="0" y="1434"/>
            <a:chExt cx="1609859" cy="1923550"/>
          </a:xfrm>
        </p:grpSpPr>
        <p:pic>
          <p:nvPicPr>
            <p:cNvPr id="7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3235938" y="379123"/>
            <a:ext cx="1300916" cy="1902263"/>
            <a:chOff x="0" y="1434"/>
            <a:chExt cx="1609859" cy="1923550"/>
          </a:xfrm>
        </p:grpSpPr>
        <p:pic>
          <p:nvPicPr>
            <p:cNvPr id="11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4543242" y="378691"/>
            <a:ext cx="1300916" cy="1902263"/>
            <a:chOff x="0" y="1434"/>
            <a:chExt cx="1609859" cy="1923550"/>
          </a:xfrm>
        </p:grpSpPr>
        <p:pic>
          <p:nvPicPr>
            <p:cNvPr id="15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5934940" y="379123"/>
            <a:ext cx="1300916" cy="1902263"/>
            <a:chOff x="0" y="1434"/>
            <a:chExt cx="1609859" cy="1923550"/>
          </a:xfrm>
        </p:grpSpPr>
        <p:pic>
          <p:nvPicPr>
            <p:cNvPr id="19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Ορθογώνιο 20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7327342" y="379123"/>
            <a:ext cx="1300916" cy="1902263"/>
            <a:chOff x="0" y="1434"/>
            <a:chExt cx="1609859" cy="1923550"/>
          </a:xfrm>
        </p:grpSpPr>
        <p:pic>
          <p:nvPicPr>
            <p:cNvPr id="23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629365" y="2426690"/>
            <a:ext cx="1300916" cy="1902263"/>
            <a:chOff x="0" y="1434"/>
            <a:chExt cx="1609859" cy="1923550"/>
          </a:xfrm>
        </p:grpSpPr>
        <p:pic>
          <p:nvPicPr>
            <p:cNvPr id="27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1930281" y="2426690"/>
            <a:ext cx="1300916" cy="1902263"/>
            <a:chOff x="0" y="1434"/>
            <a:chExt cx="1609859" cy="1923550"/>
          </a:xfrm>
        </p:grpSpPr>
        <p:pic>
          <p:nvPicPr>
            <p:cNvPr id="31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Ορθογώνιο 32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3270200" y="2433786"/>
            <a:ext cx="1300916" cy="1902263"/>
            <a:chOff x="0" y="1434"/>
            <a:chExt cx="1609859" cy="1923550"/>
          </a:xfrm>
        </p:grpSpPr>
        <p:pic>
          <p:nvPicPr>
            <p:cNvPr id="35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Ορθογώνιο 36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4577504" y="2433354"/>
            <a:ext cx="1300916" cy="1902263"/>
            <a:chOff x="0" y="1434"/>
            <a:chExt cx="1609859" cy="1923550"/>
          </a:xfrm>
        </p:grpSpPr>
        <p:pic>
          <p:nvPicPr>
            <p:cNvPr id="39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Ορθογώνιο 40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5969202" y="2433786"/>
            <a:ext cx="1300916" cy="1902263"/>
            <a:chOff x="0" y="1434"/>
            <a:chExt cx="1609859" cy="1923550"/>
          </a:xfrm>
        </p:grpSpPr>
        <p:pic>
          <p:nvPicPr>
            <p:cNvPr id="43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Ορθογώνιο 44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6" name="Ομάδα 45"/>
          <p:cNvGrpSpPr/>
          <p:nvPr/>
        </p:nvGrpSpPr>
        <p:grpSpPr>
          <a:xfrm>
            <a:off x="7361604" y="2433786"/>
            <a:ext cx="1300916" cy="1902263"/>
            <a:chOff x="0" y="1434"/>
            <a:chExt cx="1609859" cy="1923550"/>
          </a:xfrm>
        </p:grpSpPr>
        <p:pic>
          <p:nvPicPr>
            <p:cNvPr id="47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Ορθογώνιο 48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Ομάδα 49"/>
          <p:cNvGrpSpPr/>
          <p:nvPr/>
        </p:nvGrpSpPr>
        <p:grpSpPr>
          <a:xfrm>
            <a:off x="635753" y="4512577"/>
            <a:ext cx="1300916" cy="1902263"/>
            <a:chOff x="0" y="1434"/>
            <a:chExt cx="1609859" cy="1923550"/>
          </a:xfrm>
        </p:grpSpPr>
        <p:pic>
          <p:nvPicPr>
            <p:cNvPr id="51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Ορθογώνιο 52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1936669" y="4512577"/>
            <a:ext cx="1300916" cy="1902263"/>
            <a:chOff x="0" y="1434"/>
            <a:chExt cx="1609859" cy="1923550"/>
          </a:xfrm>
        </p:grpSpPr>
        <p:pic>
          <p:nvPicPr>
            <p:cNvPr id="55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Ορθογώνιο 56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8" name="Ομάδα 57"/>
          <p:cNvGrpSpPr/>
          <p:nvPr/>
        </p:nvGrpSpPr>
        <p:grpSpPr>
          <a:xfrm>
            <a:off x="3276588" y="4519673"/>
            <a:ext cx="1300916" cy="1902263"/>
            <a:chOff x="0" y="1434"/>
            <a:chExt cx="1609859" cy="1923550"/>
          </a:xfrm>
        </p:grpSpPr>
        <p:pic>
          <p:nvPicPr>
            <p:cNvPr id="59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Ορθογώνιο 60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2" name="Ομάδα 61"/>
          <p:cNvGrpSpPr/>
          <p:nvPr/>
        </p:nvGrpSpPr>
        <p:grpSpPr>
          <a:xfrm>
            <a:off x="4583892" y="4519241"/>
            <a:ext cx="1300916" cy="1902263"/>
            <a:chOff x="0" y="1434"/>
            <a:chExt cx="1609859" cy="1923550"/>
          </a:xfrm>
        </p:grpSpPr>
        <p:pic>
          <p:nvPicPr>
            <p:cNvPr id="63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Ορθογώνιο 64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6" name="Ομάδα 65"/>
          <p:cNvGrpSpPr/>
          <p:nvPr/>
        </p:nvGrpSpPr>
        <p:grpSpPr>
          <a:xfrm>
            <a:off x="5975590" y="4519673"/>
            <a:ext cx="1300916" cy="1902263"/>
            <a:chOff x="0" y="1434"/>
            <a:chExt cx="1609859" cy="1923550"/>
          </a:xfrm>
        </p:grpSpPr>
        <p:pic>
          <p:nvPicPr>
            <p:cNvPr id="67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Ορθογώνιο 68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0" name="Ομάδα 69"/>
          <p:cNvGrpSpPr/>
          <p:nvPr/>
        </p:nvGrpSpPr>
        <p:grpSpPr>
          <a:xfrm>
            <a:off x="7367992" y="4519673"/>
            <a:ext cx="1300916" cy="1902263"/>
            <a:chOff x="0" y="1434"/>
            <a:chExt cx="1609859" cy="1923550"/>
          </a:xfrm>
        </p:grpSpPr>
        <p:pic>
          <p:nvPicPr>
            <p:cNvPr id="71" name="Picture 2" descr="http://www.clipartlord.com/wp-content/uploads/2014/09/castle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34"/>
              <a:ext cx="1577306" cy="154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0" y="1524874"/>
              <a:ext cx="1609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ο</a:t>
              </a:r>
              <a:r>
                <a:rPr lang="el-GR" sz="2000" b="1" dirty="0" smtClean="0"/>
                <a:t> παλάτ</a:t>
              </a:r>
              <a:r>
                <a:rPr lang="el-GR" sz="2000" b="1" dirty="0" smtClean="0">
                  <a:solidFill>
                    <a:srgbClr val="FF0000"/>
                  </a:solidFill>
                </a:rPr>
                <a:t>ι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Ορθογώνιο 72"/>
            <p:cNvSpPr/>
            <p:nvPr/>
          </p:nvSpPr>
          <p:spPr>
            <a:xfrm>
              <a:off x="0" y="1434"/>
              <a:ext cx="1577306" cy="1923550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2870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92481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28" y="110546"/>
            <a:ext cx="29257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08" y="126571"/>
            <a:ext cx="29257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6956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πέτα</a:t>
            </a:r>
            <a:endParaRPr lang="el-GR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634889" y="162196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πέτα</a:t>
            </a:r>
            <a:endParaRPr lang="el-GR" sz="36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82" y="1454108"/>
            <a:ext cx="21574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4386"/>
            <a:ext cx="292481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27" y="2268300"/>
            <a:ext cx="29257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07" y="2284325"/>
            <a:ext cx="29257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3" y="362732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πέτα</a:t>
            </a:r>
            <a:endParaRPr lang="el-GR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4888" y="377972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πέτα</a:t>
            </a:r>
            <a:endParaRPr lang="el-GR" sz="36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81" y="3611862"/>
            <a:ext cx="21574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6" y="4432140"/>
            <a:ext cx="292481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31" y="4426054"/>
            <a:ext cx="29257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11" y="4442079"/>
            <a:ext cx="29257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2147" y="578507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πέτα</a:t>
            </a:r>
            <a:endParaRPr lang="el-GR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9492" y="593747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πέτα</a:t>
            </a:r>
            <a:endParaRPr lang="el-GR" sz="36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85" y="5769616"/>
            <a:ext cx="21574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6524" y="44624"/>
            <a:ext cx="1475656" cy="1440160"/>
            <a:chOff x="6524" y="44624"/>
            <a:chExt cx="1475656" cy="14401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4624"/>
              <a:ext cx="1190625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524" y="1054274"/>
              <a:ext cx="1475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FF0000"/>
                  </a:solidFill>
                </a:rPr>
                <a:t>η</a:t>
              </a:r>
              <a:r>
                <a:rPr lang="el-GR" dirty="0" smtClean="0"/>
                <a:t> σαλάτα</a:t>
              </a:r>
              <a:endParaRPr lang="el-GR" dirty="0"/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54744" y="44624"/>
              <a:ext cx="1296144" cy="1440160"/>
            </a:xfrm>
            <a:prstGeom prst="rect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88" y="17785"/>
            <a:ext cx="14747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75" y="17785"/>
            <a:ext cx="14747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013"/>
            <a:ext cx="14747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81" y="46013"/>
            <a:ext cx="14747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013"/>
            <a:ext cx="14747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" y="1628800"/>
            <a:ext cx="90662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" y="3152800"/>
            <a:ext cx="90662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" y="4869160"/>
            <a:ext cx="90662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99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-7707" y="103938"/>
            <a:ext cx="2851515" cy="623823"/>
            <a:chOff x="-7707" y="103938"/>
            <a:chExt cx="4451240" cy="946980"/>
          </a:xfrm>
        </p:grpSpPr>
        <p:pic>
          <p:nvPicPr>
            <p:cNvPr id="3077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Ομάδα 13"/>
          <p:cNvGrpSpPr/>
          <p:nvPr/>
        </p:nvGrpSpPr>
        <p:grpSpPr>
          <a:xfrm>
            <a:off x="2996208" y="120706"/>
            <a:ext cx="2851515" cy="623823"/>
            <a:chOff x="-7707" y="103938"/>
            <a:chExt cx="4451240" cy="946980"/>
          </a:xfrm>
        </p:grpSpPr>
        <p:pic>
          <p:nvPicPr>
            <p:cNvPr id="15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Ομάδα 18"/>
          <p:cNvGrpSpPr/>
          <p:nvPr/>
        </p:nvGrpSpPr>
        <p:grpSpPr>
          <a:xfrm>
            <a:off x="6084168" y="124567"/>
            <a:ext cx="2851515" cy="623823"/>
            <a:chOff x="-7707" y="103938"/>
            <a:chExt cx="4451240" cy="946980"/>
          </a:xfrm>
        </p:grpSpPr>
        <p:pic>
          <p:nvPicPr>
            <p:cNvPr id="20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Ομάδα 23"/>
          <p:cNvGrpSpPr/>
          <p:nvPr/>
        </p:nvGrpSpPr>
        <p:grpSpPr>
          <a:xfrm>
            <a:off x="155213" y="1124744"/>
            <a:ext cx="2851515" cy="623823"/>
            <a:chOff x="-7707" y="103938"/>
            <a:chExt cx="4451240" cy="946980"/>
          </a:xfrm>
        </p:grpSpPr>
        <p:pic>
          <p:nvPicPr>
            <p:cNvPr id="25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Ομάδα 28"/>
          <p:cNvGrpSpPr/>
          <p:nvPr/>
        </p:nvGrpSpPr>
        <p:grpSpPr>
          <a:xfrm>
            <a:off x="3159128" y="1141512"/>
            <a:ext cx="2851515" cy="623823"/>
            <a:chOff x="-7707" y="103938"/>
            <a:chExt cx="4451240" cy="946980"/>
          </a:xfrm>
        </p:grpSpPr>
        <p:pic>
          <p:nvPicPr>
            <p:cNvPr id="30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Ομάδα 33"/>
          <p:cNvGrpSpPr/>
          <p:nvPr/>
        </p:nvGrpSpPr>
        <p:grpSpPr>
          <a:xfrm>
            <a:off x="6247088" y="1145373"/>
            <a:ext cx="2851515" cy="623823"/>
            <a:chOff x="-7707" y="103938"/>
            <a:chExt cx="4451240" cy="946980"/>
          </a:xfrm>
        </p:grpSpPr>
        <p:pic>
          <p:nvPicPr>
            <p:cNvPr id="35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Ομάδα 38"/>
          <p:cNvGrpSpPr/>
          <p:nvPr/>
        </p:nvGrpSpPr>
        <p:grpSpPr>
          <a:xfrm>
            <a:off x="0" y="2132856"/>
            <a:ext cx="2851515" cy="623823"/>
            <a:chOff x="-7707" y="103938"/>
            <a:chExt cx="4451240" cy="946980"/>
          </a:xfrm>
        </p:grpSpPr>
        <p:pic>
          <p:nvPicPr>
            <p:cNvPr id="40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Ομάδα 43"/>
          <p:cNvGrpSpPr/>
          <p:nvPr/>
        </p:nvGrpSpPr>
        <p:grpSpPr>
          <a:xfrm>
            <a:off x="3003915" y="2149624"/>
            <a:ext cx="2851515" cy="623823"/>
            <a:chOff x="-7707" y="103938"/>
            <a:chExt cx="4451240" cy="946980"/>
          </a:xfrm>
        </p:grpSpPr>
        <p:pic>
          <p:nvPicPr>
            <p:cNvPr id="45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Ομάδα 48"/>
          <p:cNvGrpSpPr/>
          <p:nvPr/>
        </p:nvGrpSpPr>
        <p:grpSpPr>
          <a:xfrm>
            <a:off x="6091875" y="2153485"/>
            <a:ext cx="2851515" cy="623823"/>
            <a:chOff x="-7707" y="103938"/>
            <a:chExt cx="4451240" cy="946980"/>
          </a:xfrm>
        </p:grpSpPr>
        <p:pic>
          <p:nvPicPr>
            <p:cNvPr id="50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Ομάδα 53"/>
          <p:cNvGrpSpPr/>
          <p:nvPr/>
        </p:nvGrpSpPr>
        <p:grpSpPr>
          <a:xfrm>
            <a:off x="3769" y="3124200"/>
            <a:ext cx="2851515" cy="623823"/>
            <a:chOff x="-7707" y="103938"/>
            <a:chExt cx="4451240" cy="946980"/>
          </a:xfrm>
        </p:grpSpPr>
        <p:pic>
          <p:nvPicPr>
            <p:cNvPr id="55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Ομάδα 58"/>
          <p:cNvGrpSpPr/>
          <p:nvPr/>
        </p:nvGrpSpPr>
        <p:grpSpPr>
          <a:xfrm>
            <a:off x="3007684" y="3140968"/>
            <a:ext cx="2851515" cy="623823"/>
            <a:chOff x="-7707" y="103938"/>
            <a:chExt cx="4451240" cy="946980"/>
          </a:xfrm>
        </p:grpSpPr>
        <p:pic>
          <p:nvPicPr>
            <p:cNvPr id="60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Ομάδα 63"/>
          <p:cNvGrpSpPr/>
          <p:nvPr/>
        </p:nvGrpSpPr>
        <p:grpSpPr>
          <a:xfrm>
            <a:off x="6095644" y="3144829"/>
            <a:ext cx="2851515" cy="623823"/>
            <a:chOff x="-7707" y="103938"/>
            <a:chExt cx="4451240" cy="946980"/>
          </a:xfrm>
        </p:grpSpPr>
        <p:pic>
          <p:nvPicPr>
            <p:cNvPr id="65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Ομάδα 68"/>
          <p:cNvGrpSpPr/>
          <p:nvPr/>
        </p:nvGrpSpPr>
        <p:grpSpPr>
          <a:xfrm>
            <a:off x="22078" y="4293096"/>
            <a:ext cx="2851515" cy="623823"/>
            <a:chOff x="-7707" y="103938"/>
            <a:chExt cx="4451240" cy="946980"/>
          </a:xfrm>
        </p:grpSpPr>
        <p:pic>
          <p:nvPicPr>
            <p:cNvPr id="70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Ομάδα 73"/>
          <p:cNvGrpSpPr/>
          <p:nvPr/>
        </p:nvGrpSpPr>
        <p:grpSpPr>
          <a:xfrm>
            <a:off x="3025993" y="4309864"/>
            <a:ext cx="2851515" cy="623823"/>
            <a:chOff x="-7707" y="103938"/>
            <a:chExt cx="4451240" cy="946980"/>
          </a:xfrm>
        </p:grpSpPr>
        <p:pic>
          <p:nvPicPr>
            <p:cNvPr id="75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Ομάδα 78"/>
          <p:cNvGrpSpPr/>
          <p:nvPr/>
        </p:nvGrpSpPr>
        <p:grpSpPr>
          <a:xfrm>
            <a:off x="6113953" y="4313725"/>
            <a:ext cx="2851515" cy="623823"/>
            <a:chOff x="-7707" y="103938"/>
            <a:chExt cx="4451240" cy="946980"/>
          </a:xfrm>
        </p:grpSpPr>
        <p:pic>
          <p:nvPicPr>
            <p:cNvPr id="80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Ομάδα 83"/>
          <p:cNvGrpSpPr/>
          <p:nvPr/>
        </p:nvGrpSpPr>
        <p:grpSpPr>
          <a:xfrm>
            <a:off x="183623" y="5572472"/>
            <a:ext cx="2851515" cy="623823"/>
            <a:chOff x="-7707" y="103938"/>
            <a:chExt cx="4451240" cy="946980"/>
          </a:xfrm>
        </p:grpSpPr>
        <p:pic>
          <p:nvPicPr>
            <p:cNvPr id="85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Ομάδα 88"/>
          <p:cNvGrpSpPr/>
          <p:nvPr/>
        </p:nvGrpSpPr>
        <p:grpSpPr>
          <a:xfrm>
            <a:off x="3187538" y="5589240"/>
            <a:ext cx="2851515" cy="623823"/>
            <a:chOff x="-7707" y="103938"/>
            <a:chExt cx="4451240" cy="946980"/>
          </a:xfrm>
        </p:grpSpPr>
        <p:pic>
          <p:nvPicPr>
            <p:cNvPr id="90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Ομάδα 93"/>
          <p:cNvGrpSpPr/>
          <p:nvPr/>
        </p:nvGrpSpPr>
        <p:grpSpPr>
          <a:xfrm>
            <a:off x="6275498" y="5593101"/>
            <a:ext cx="2851515" cy="623823"/>
            <a:chOff x="-7707" y="103938"/>
            <a:chExt cx="4451240" cy="946980"/>
          </a:xfrm>
        </p:grpSpPr>
        <p:pic>
          <p:nvPicPr>
            <p:cNvPr id="95" name="Picture 5" descr="http://images.clipartpanda.com/hat-clipart-4TbRM7ET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3409">
              <a:off x="-7707" y="199131"/>
              <a:ext cx="1155286" cy="66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7" descr="http://www.clker.com/cliparts/K/v/R/c/k/c/baseball-cap-re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89" y="103938"/>
              <a:ext cx="921697" cy="73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0" descr="http://cliparts.co/cliparts/8cz/nL4/8cznL47j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187" y="154850"/>
              <a:ext cx="1031786" cy="75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12" descr="http://www.cliparthut.com/clip-arts/180/tea-party-hat-clip-art-18028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973" y="154850"/>
              <a:ext cx="1274560" cy="8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Ομάδα 3"/>
          <p:cNvGrpSpPr/>
          <p:nvPr/>
        </p:nvGrpSpPr>
        <p:grpSpPr>
          <a:xfrm>
            <a:off x="34287" y="1591067"/>
            <a:ext cx="9054588" cy="575327"/>
            <a:chOff x="-12271" y="604194"/>
            <a:chExt cx="9054588" cy="575327"/>
          </a:xfrm>
        </p:grpSpPr>
        <p:sp>
          <p:nvSpPr>
            <p:cNvPr id="3" name="TextBox 2"/>
            <p:cNvSpPr txBox="1"/>
            <p:nvPr/>
          </p:nvSpPr>
          <p:spPr>
            <a:xfrm>
              <a:off x="-12271" y="604194"/>
              <a:ext cx="2842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 καπέλα</a:t>
              </a:r>
              <a:endParaRPr lang="el-GR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111986" y="656301"/>
              <a:ext cx="2842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 καπέλα</a:t>
              </a:r>
              <a:endParaRPr lang="el-GR" sz="28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199947" y="651777"/>
              <a:ext cx="2842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 καπέλα</a:t>
              </a:r>
              <a:endParaRPr lang="el-GR" sz="2800" b="1" dirty="0"/>
            </a:p>
          </p:txBody>
        </p:sp>
      </p:grpSp>
      <p:grpSp>
        <p:nvGrpSpPr>
          <p:cNvPr id="107" name="Ομάδα 106"/>
          <p:cNvGrpSpPr/>
          <p:nvPr/>
        </p:nvGrpSpPr>
        <p:grpSpPr>
          <a:xfrm>
            <a:off x="138508" y="542506"/>
            <a:ext cx="9054588" cy="575327"/>
            <a:chOff x="-12271" y="604194"/>
            <a:chExt cx="9054588" cy="575327"/>
          </a:xfrm>
        </p:grpSpPr>
        <p:sp>
          <p:nvSpPr>
            <p:cNvPr id="108" name="TextBox 107"/>
            <p:cNvSpPr txBox="1"/>
            <p:nvPr/>
          </p:nvSpPr>
          <p:spPr>
            <a:xfrm>
              <a:off x="-12271" y="604194"/>
              <a:ext cx="2842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 καπέλα</a:t>
              </a:r>
              <a:endParaRPr lang="el-GR" sz="28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111986" y="656301"/>
              <a:ext cx="2842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 καπέλα</a:t>
              </a:r>
              <a:endParaRPr lang="el-GR" sz="28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99947" y="651777"/>
              <a:ext cx="2842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 καπέλα</a:t>
              </a:r>
              <a:endParaRPr lang="el-GR" sz="2800" b="1" dirty="0"/>
            </a:p>
          </p:txBody>
        </p:sp>
      </p:grpSp>
      <p:grpSp>
        <p:nvGrpSpPr>
          <p:cNvPr id="111" name="Ομάδα 110"/>
          <p:cNvGrpSpPr/>
          <p:nvPr/>
        </p:nvGrpSpPr>
        <p:grpSpPr>
          <a:xfrm>
            <a:off x="203230" y="2541602"/>
            <a:ext cx="9054588" cy="575327"/>
            <a:chOff x="-12271" y="604194"/>
            <a:chExt cx="9054588" cy="575327"/>
          </a:xfrm>
        </p:grpSpPr>
        <p:sp>
          <p:nvSpPr>
            <p:cNvPr id="112" name="TextBox 111"/>
            <p:cNvSpPr txBox="1"/>
            <p:nvPr/>
          </p:nvSpPr>
          <p:spPr>
            <a:xfrm>
              <a:off x="-12271" y="604194"/>
              <a:ext cx="2842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 καπέλα</a:t>
              </a:r>
              <a:endParaRPr lang="el-GR" sz="28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11986" y="656301"/>
              <a:ext cx="2842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 καπέλα</a:t>
              </a:r>
              <a:endParaRPr lang="el-GR" sz="28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199947" y="651777"/>
              <a:ext cx="2842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 καπέλα</a:t>
              </a:r>
              <a:endParaRPr lang="el-GR" sz="2800" b="1" dirty="0"/>
            </a:p>
          </p:txBody>
        </p:sp>
      </p:grp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3542401"/>
            <a:ext cx="90535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26" y="4732580"/>
            <a:ext cx="90535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3" y="6049296"/>
            <a:ext cx="90535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40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-466890" y="1436"/>
            <a:ext cx="2436803" cy="1800200"/>
            <a:chOff x="-529099" y="24481"/>
            <a:chExt cx="2699792" cy="209116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5" y="24481"/>
              <a:ext cx="1296144" cy="139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529099" y="1530873"/>
              <a:ext cx="2699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dirty="0" smtClean="0">
                  <a:solidFill>
                    <a:srgbClr val="FF0000"/>
                  </a:solidFill>
                </a:rPr>
                <a:t>Η</a:t>
              </a:r>
              <a:r>
                <a:rPr lang="el-GR" sz="3200" dirty="0" smtClean="0"/>
                <a:t> κότα.</a:t>
              </a:r>
              <a:endParaRPr lang="el-GR" sz="3200" dirty="0"/>
            </a:p>
          </p:txBody>
        </p:sp>
        <p:sp>
          <p:nvSpPr>
            <p:cNvPr id="3" name="Στρογγυλεμένο ορθογώνιο 2"/>
            <p:cNvSpPr/>
            <p:nvPr/>
          </p:nvSpPr>
          <p:spPr>
            <a:xfrm>
              <a:off x="0" y="24481"/>
              <a:ext cx="1619672" cy="2091167"/>
            </a:xfrm>
            <a:prstGeom prst="round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6681"/>
            <a:ext cx="24384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0" y="1436"/>
            <a:ext cx="24384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6678"/>
            <a:ext cx="24384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27297"/>
            <a:ext cx="24384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924"/>
            <a:ext cx="24384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196" y="2124361"/>
            <a:ext cx="100711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196" y="4149080"/>
            <a:ext cx="100711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0250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265</Words>
  <Application>Microsoft Office PowerPoint</Application>
  <PresentationFormat>Προβολή στην οθόνη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milo</dc:creator>
  <cp:lastModifiedBy>milo</cp:lastModifiedBy>
  <cp:revision>10</cp:revision>
  <dcterms:created xsi:type="dcterms:W3CDTF">2015-10-15T18:41:26Z</dcterms:created>
  <dcterms:modified xsi:type="dcterms:W3CDTF">2015-10-16T16:39:37Z</dcterms:modified>
</cp:coreProperties>
</file>