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3AD2-F6E9-4880-8C66-4B099CF86067}" type="datetimeFigureOut">
              <a:rPr lang="el-GR" smtClean="0"/>
              <a:t>15/11/2015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C384-2A37-4015-BFF6-F46FCB4E36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223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3AD2-F6E9-4880-8C66-4B099CF86067}" type="datetimeFigureOut">
              <a:rPr lang="el-GR" smtClean="0"/>
              <a:t>15/11/2015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C384-2A37-4015-BFF6-F46FCB4E36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962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3AD2-F6E9-4880-8C66-4B099CF86067}" type="datetimeFigureOut">
              <a:rPr lang="el-GR" smtClean="0"/>
              <a:t>15/11/2015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C384-2A37-4015-BFF6-F46FCB4E36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579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3AD2-F6E9-4880-8C66-4B099CF86067}" type="datetimeFigureOut">
              <a:rPr lang="el-GR" smtClean="0"/>
              <a:t>15/11/2015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C384-2A37-4015-BFF6-F46FCB4E36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69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3AD2-F6E9-4880-8C66-4B099CF86067}" type="datetimeFigureOut">
              <a:rPr lang="el-GR" smtClean="0"/>
              <a:t>15/11/2015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C384-2A37-4015-BFF6-F46FCB4E36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9773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3AD2-F6E9-4880-8C66-4B099CF86067}" type="datetimeFigureOut">
              <a:rPr lang="el-GR" smtClean="0"/>
              <a:t>15/11/2015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C384-2A37-4015-BFF6-F46FCB4E36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21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3AD2-F6E9-4880-8C66-4B099CF86067}" type="datetimeFigureOut">
              <a:rPr lang="el-GR" smtClean="0"/>
              <a:t>15/11/2015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C384-2A37-4015-BFF6-F46FCB4E36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196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3AD2-F6E9-4880-8C66-4B099CF86067}" type="datetimeFigureOut">
              <a:rPr lang="el-GR" smtClean="0"/>
              <a:t>15/11/2015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C384-2A37-4015-BFF6-F46FCB4E36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762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3AD2-F6E9-4880-8C66-4B099CF86067}" type="datetimeFigureOut">
              <a:rPr lang="el-GR" smtClean="0"/>
              <a:t>15/11/2015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C384-2A37-4015-BFF6-F46FCB4E36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493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3AD2-F6E9-4880-8C66-4B099CF86067}" type="datetimeFigureOut">
              <a:rPr lang="el-GR" smtClean="0"/>
              <a:t>15/11/2015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C384-2A37-4015-BFF6-F46FCB4E36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3592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3AD2-F6E9-4880-8C66-4B099CF86067}" type="datetimeFigureOut">
              <a:rPr lang="el-GR" smtClean="0"/>
              <a:t>15/11/2015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C384-2A37-4015-BFF6-F46FCB4E36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1727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73AD2-F6E9-4880-8C66-4B099CF86067}" type="datetimeFigureOut">
              <a:rPr lang="el-GR" smtClean="0"/>
              <a:t>15/11/2015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DC384-2A37-4015-BFF6-F46FCB4E36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619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png;base64,iVBORw0KGgoAAAANSUhEUgAAAQ8AAAC6CAMAAACHgTh+AAABelBMVEX////735kAAABZHwDxZHd8OwD0j52RTQP3sr//5p7/45z/6J//5Jz/557/66FcIAD29vbc3Nz23Jfu7u7m5ub7aHyWUAPLy8vr6+vDw8PX19e8vLyKiorf39+BPQCmpqZnZ2evnGt2a0qRkZE9PT2Dg4M1GQDSu4Ctra0gICBMTEzs1ZKdnZ3HsXnhyIkZCAB1dXVbW1s5MiI3NzcyEQBVTDRISEiXil/ayImYP0tMRC8qJRktLS0hCwCsmWm5p3MZGRmOfldlWj5lMADBUF+EdVApDgAcHBxNGwBhVzxYKgAiHRQ3EwBNRjBFGACxSVjcW2xGIQA3FhsAAAuRVV4XAADlprKygYpPISfCcn1sT1TSfIdxPAJyLzhdMQAtFgB7Rk6IYmn/+6zPl6IyIiUhEhQkCg9YNDk9LC+DTVVOLjIgGACwZ3J4VFsAAAkOGhiYbXWIOENiKTAqAABGDRYpAA8vExc8NBsAEQRiOT5SPEArICL/xNNHKCzy28AeAAAgAElEQVR4nNV9/X/aVtKvmbzqNVh2gg12eLEdYWRhwMGi2JaAhCTEeU+TJm3adLdN96XtPps+925vu9v//c6cI4FAAiRQPs+980Mc23gYvmfezsyco5WV/ydoO5td+1S8a9DpnO5lPxX7T0F1uH8M93fSn4T5Afx+9bufoZY4481aobCX+xTruAm7K+kcnG58At4r6SN4ffXqF7CTNOMDeHXpIfzjIGm+K6QgqM/bUP8ErFdWduCLq1f/829IeiUR6Cs3bjxMHuiVlTIQyhXYTp71ykoO/nn16tUvIZc04zJ8c+PKjfeJA72ykmEg78Cn0D3EA/Xj6p+gkDTjLDxHPL6BfNKMUWRavPwnMZj0MSAc6EBOk/bX6wyPd1BJmO/K+j6QrBn4FKq3y9Tj6muApGNuHt7duHLlHXQSlvoAYJO+piFxG89UAP50ldHvSTu+PJwhHFeuuNInRGlEw4NhK2EbL58i7y84HFe/g9MkeeeO4JDQuHLjVoK5zfYeSlz3wspakgaTzgN8+NJDI9kIs5ZHpG9dYepx5SbsJ+SZtgsIRn599IM8bCXDGdfvv+Dn76766fWrTjKs17b+gWi842iggjyHciJ8d+B4Mt1NLAXZY0nHOH2XjDnuADx/h5nYlSHBfhJ8K5AJ/GwtId0rwHcBOCjmFpbmvNrBqOLDghTkXRIeZPco7JNvQCcBDdmhLUsoILtL7pEwB7syjgYB8s3ydl6bogjrp8u7vdVQ7WAm82o5W2cpWJAQkNpyep2F1Sm/WStAYUmbKXz5nyl4XH395SicLUCV22FwMJM5XSrdq+xN/10ZllvEjSnW4tnM4olZDkLRIEBuvoIZH2kercP6jN9uVOB4iUXM/TADjquUiNwPevJIVHkYrh4MkYfQWThR3ezM/j2qyNbCRlP7eTYeV7/7NxQWSfw2pqoHA+TSGRRmLfN0StcLc16xVoP9xdBer3g7lhn0p4W2SpmZeGBK8g0sVLLY7ESIT5v7CxlkGb59NR+Pq999H597rnNrurlwRK68h93Yll6D8lEEYdI1CE1RZv5NAd5ehnn2wujnmNUWZP1qHh4s0MQMBqud/bX0/UKUl25CzPQ9Cy8uX74Mv0fBg5KzGHBnOj/cPJuPB6rIrViaV6bcNn0aLeNfOw3J6adTHn5DOC5/gEh4UAUgcra6A89v3jw8nAvHFZacFSKLXOMOZzfixj5dj+H39uBzguPy36empxP0+sP9aICkK3Dn5qWb92b7U5/NVKJpHvLlH68QuQhbiwxIHX5icFz+G/w+NT+dBKQTRfDt+/Du5qVLN2/Bu/kGQ4BcimaKqP5ulp6PvkUuRDSZY/iKw3H5K4iqIFdfw+58zpvw6hLRzYfwPhIe6ESiVK/X4dh70QZEr9LvzsxlPTp9cXlIf4G/RsQDnepc55eDWzcZHpcwdkRTENKQuVX3Nb+b2QKI6svWoxT06z44SEGC1aBw+s/3UzeWLuXgoQsHGcxZNDzIh8xLsU4Lvm/SED38R3Ahe3DZT5+PysjzFWR2LWdzBMelS3eAWnLRAHk/B+hCZ+zbDEQO05m5CrKJWdgY/RYZkNezK3Krfjgu3Xwe3WLezY665Um3iFu2iFW29Lyye3r/xeUJ+htE2MUwmpnzpU/v+eBAQN5HBuTKTI+QhuPJH2U6UXP93Tkdn7IXaX309gP8O1KU+essa9yCd5cuTQJyJ1rQPZsldT7kXXEPCztR8rL6nC1BBQJwcCfyewREfp+Bx8YwtIwAeQhhJdQQPJ7P2utWIMxKs3VEZH6cmZO9peEvYXggIh/gr3PdyCz9OKC0dBKQS6giD+cjgnhMjzDpac5lFXWkMC/hmqMfWTdPD6G36Fi/nK0k38/ocx/BJBoMkTuIyPObN2ZDMhOP7Rk1y/IuwNbM2HQ8O0XNTUaXMfrpD4RkhpbMctbwPqAero48P4T3d67MgmSmvWzO9IjrB7vQ2ctMi3vpTqixDak8zNSnQfIXdCX/DFeT1zOC+QZqQSgehMidWwC3ZkCCCcj0z1yelwVu5yvUy10N++DzEtR8qDudMJxvX0Hny39+F6i8fzFjFbNjyUc4JO+/uRSOyY1Z8TYfYQ+ylisAdOoHmcmX5ubsdXYi4IH01eeoJvD9l3/64rvXDJb/EP08Q+oM3JkOhwsJZmhw65tLN24EQJm1ivmIu5XsAUYcgN3aQS6TXXeVpTbbXDAKRMKDYfLT3/4ARp1/f/9XItid7ps25+FBkNx89/AM+b1/fucdlZSH9G5WXhNFPzza2DwonIKf9ndm9r6i2MsEKp//9scHxvrDh1fTWxtR8GCQXLrz8NYhsTt8//z5w28Yve/M+MjlGHgwSm9nyluFyu7ucb1QqHfgeAYiuXn+dBos/M+++g32w7lHxINjQqA8v3XmW8ZOfaqGZJYbZkvnZjU2VmfG2wj0FsIDejY6Hh4o6H/v3Hn48OEdJMxkK1Ni+dqyTfuN0xmAhGxfYgMS5t/SM+PLbGVhX55P3SzuLzsgsdaZnpTVf1sSD9zrhAaD6flHRGAeThvGrEWoU86mDMC0X8V2qEH6e6gC114thwcVTMLLXpvLD4btTc3515Y2mMtfhU5j5kL3L7EAuRfuKdLLTEd4LKbkIekt+LC0gvwWll0v6kB8dAc6ISLTxn7p0dIp8/55gBfTd7hR6W2YYq+Hb3BjKcitoIKsYSK+t/zY+1pYsyR7Cj/cvf5iwRTERxBIkdZoWHhJj0oKMik1LmBhfaWw/Pz4bjCLQZE/Xr9+/Sks7VJ/myyyoNhnD85CKkIxFeRw3HWuV/hky/byc+87k5CuHsGbZ9cvXrx4/Rf4Y0k8fhovb28fAzy5du0JLGsxN8frIJhZuqOIiPecTf88yk3YOPL+eJHT9TfTioZR6e1YxRuFvX3h2oUL186m1YQi0x2/p9jxjYfsxB3nmKTMeFcUZX56/eIIkOU05K2PebpAynGB0WGwphyP3vk6PLUxnTiYsk+Ijoc/4iK3u0M4GCBLOdWfRmKv7cLhBRcOBshyCjJSg9rExAlqyDKnbMt+PMrjcCD9AvDt4oh8O7SXtX24d8FHh3B2aQkVuTPEYwv2J2IYrunR4rO2NV/oygTguHj9I8bH3xbd6w7bhelTuHftwjggmJctigg1bDgKuZAja5tU3tnLLDZV7+twpvfhswk4EJC7b6ju8P1vf/v8p7dv33719itOUeB4Owx/x3A2DseFC1TVeOhtW+PicQuOGN+N8Em7gw4rlhzVa3s7Owf5fL6MlNvMZLOrjLJEq6vrGwHDyvki9h68CMBBiDz77Jd/QQT68AeC9taH1N+9DcwWwCQcF649or85e/7wznj78mY4jQPirWJh2kRDtrxXPz467cyX+qiwlc+secAcjSLiOsCzEDgIEaSLz549u+vS06efjejjZx8/fv31L2/evPjBw+Xbn75y1YOn1VmABwE80Lk+ORuT7JDo7P3797fG6flzBO3OpZEukbkwK9kOJsDjlE6vrW2sr69vb7tKwSmT2cyVywdbtUJ99z5779NamTiVfdHpAH4JU48p+ITQRcTs6Wdfc/vCzc/3nilW4HYQDkIEf/rgyZNHjx7dvn3v9j2iM6TDIY3D9R5h4U740FWLnQQODaU3UJcq9Ab13HrHl50ew91ocMyB6uLFux9JVf7wdHkVIAyNISgziV7y4MGTR/c4OIe37rAS2ZoLdFLnf9PUmIGx+Rn4YXk4PFAu3sVA7anewRT1iEEcmie3GSjPPc7pZI+7lo/8x1Y24OuI5hINk4tfe/N9dXiwJBwjWB48IkjcXtpa0jeQ5PZHMwKrIcF2OUTuuoKfzjKX2JBceHLoHYpZT/xejLXKEJCsb+OSECDPeDAP5h7LIUKROsfxSOaQrp92vYmK7UBuujwgd1kpfHn3MYnIA+5Blu64hNC6l/CuJY8H7QfRwuFRwnhcoBLKGvnT5PHArNTdwCRuL0h3qSm1nzgeVEIhV9pJ/toUSh559PqvhP0pI3Kpu0nbC9IDtsGtJHY1wYhw68mjVj3ReOvSC0zKCv+dPB7XgPxerZA8Hpge8HMRW/8reTyu/4LMd4KbueXxOKNc7CCRSw8mqOZWhMqQOBwXr2NShowTh+PCtdskdSbuyEcU2nM3iatJ7F/C8Mgmlp/68HhEcXHjU9yetefW3tL7Ufe3MfFIJx9wGR4YBo4T3cBwqnlFhNq0+scSeLyBzsrK0atPhcfBcsX0UKp7FeVMsjs6Rj9QdrOTvMGQ/1ilTehR0nCkj4a75nriCvKM7aC3J4vJCeBxj6/iXuJbmG0YzoRn4UWycFAPmHYDhcQVBPMPphnpZftxAcr7KvZbCVsMuo9dDnTSHuSBV7rZjH8AfzbV/bMDlWQBeeZVlPcS3uOSO3X1YgeOkrzbb32s34nG8+ZiYohc/zhsO+8mG3OvHQ7rNihykpf77Y2dotmCE4DPEkNk1GlOu739hOjBiPMWDADqSYXdNHT8fb0jaPUQ74/Pri8PyXVUj6Hzz1Jt/Mm1hBDB6DKsFFbAsJF5JZeEG9mYOId7HwxJR7zhzdPlILl+8e7H/+3rFm1BsZEYItce+OZKKlCVNBvVulNYEpL1/DFMzNPUQRdFxbDb+IsXH+9eXAiT69efPcU8fWBao+nWAuiKRc2C2w+uLYfJtWsP/tvvMbbAkVOC2uoiJLB7MPUE1GxKb+69hB8twxmft8xBX0qlREHVHLIb+NfXT5/xdmVUKAiLVwiGo6lqabSKW2DKkuD0OgySCwtiQj0YBGPQ9/WhstBUUiizpFaLA2pGHO3ls2sxUEmv57Z2AX61Wqqg9iYmFI/BEFNEsirq3TbrWb34+rO7zy7OgsVrVz79SM3KRtdMqWJKNHy2mIGSREwNs0TreHb7SUxQ6MUPbhPSRUM1/WPVewg1ExmX0TD7ba9LXR4e9plGa9uZ/F79JWJRMg1JEVNCazJUrb8cqCmXREkxHJc/ovLLx8+e3n32bPj5XXioz/30s49fv0F3Af+n2TUNRSJIRe1XP9a7UGVAy5KmW49Z69EDZQ4q7BUPnmCCDuclxxCElDQY6+pXQEiNZJZ9Mp9WCnsH5c1MdnV7fX0NaX1jezubzeTKB3uFytFLek2z6xiyxBDFFSxMYrYK9hAQfAW+0jCtXmPUVn714V8vXrwhevHixb9+eOX9/GTQdaqGIMlcv0StWfcvzzb0JI+poGhO/9z9u7Pbj1xYQru31Lrl79ErVgWB5FaLE0OEpz1V9MssCJpul3wyh9NJz3KqKeTp/rFg/Bgy8F0Hmy/w6A0ERdCqpt0tDdonk0zPG81S1zarmoA0+jPVOJk47pGBouTjKaFud9u++YzDw7N7t2/ffvSIt/vvnY26++ekdarqyi05k22GAjR1/5vzhVRVrWU6drdfGjxuNxonRI1Gu9krda2i2dLwBYI4+iMRrTBs3ruGAvSryjh7fDnCjhxUVVLklMbJ/YmqyOK4MIrRhcBtLmjnijD2MklNtUy7P2g3zidhJuqcINaWoxuCOlogUbIDXZctclq2EZB5JDSKzcj9vzAhMEqcMjHNCLvph+V70LaqrlHFJVESzB4qY+CyhQO0VYw6E4KIiiQJKcOoVnXdNB1OpqlXq1VDkxXVsz9OslQtBUdu89Al4xgUqxOaHVFiQapayKAXujXMQ6vK2Df6Jq5MAPOZJKspnf74xNYCk0xlpvp9XVHDWIpIsixwkmX6NvASSaJFDM4E5UAXzBL9psEMK47MFKdt8u89XQ09DoDMZSWlW8xHN0rFFiYS0qR+hTGWVdVwWDRtmiklFXDVGXBMYtopmZqqzGc4wZ5SLnQ3J3rj/uQqImdZlES2EhSEbN2QQoxikiP5GM1keRx0DdSs0AsRMmCKTIc002pydzboFnUjJTHDYyvn9+ZIgqKiJygyLMiQSWmNwGxGFmx0ojbHuUuBUxEioYJvgAGje86QVtXzQA15FYrkmHCpMZb3uMtvkOepauTmFYXpnOiSq4SagTGIS9zXmYPSQsdJspw58UfrNUy71Ha93UmTPLOj61XDMFyXioavO1afA4dCOIbK/9oIHFbaBkvhOVO3SXGl0+wXkRV6PLaU4UaEv0wZusXMBH0ampoaPKGyRpyHMguG7nR7XuhqPO6V+pZdZE6JCJ2UbfV7PEXptEtOVXCdTjgeG2D7owB+ABUlciwMtqFRgKtQu4cfDrXU+1SY2kz2Vtf+0ecBFz2uUXW6A3chKV4jyC1DSwmKGwEojKGXbenF7oAbQc+uygpxl4K34qxA1xfKmXJLosYWqjdFaBIYsw/MxEbORgs/bzbB3DU1BfNZDZWB0O12+4y6XcuyHYwFhoZhYsyLIR6B2Z37pVGmJzKVrSLMbZ+QLD9g9NgXgx9joqcN8wspxOuxzUCYmaGlKCQ1iu0UkXjoMrgZCfK4TgZVmtFLn9ghwHCDVBT2j2uYIS80gq2zo+YkY7IHVRVR/TBtwjTkxMXgHJFpD5jeVFPquPNVQkZw93shePjfhkcv2fMh4S/Twi9bwex3FvNohHgEZjMqv05jTPrHkybu69zECVUuKLscEgUqzZl4RKQpeNQfJ4BHKgSPwo9JMJZC8Kj9Ksz/w7k0BY/ar0mAHYLHFiQhdRgeOz8mwHgaHjs/LpSnB5gH8MjDAsl0gMLwyB9qCXBOheNRhmSYB/xpDowE+KoheCTDWQjHIxnmYhCPjFd7W4rC8EiGsxAeb5NhLgfBXoVWEnj8GIy3227xbTkSDkPHv9cTEVsKgr0BehJ4NIJ4pBPhrJyE4pEMczUEbLZTXJpxO5ivJ8NZ+rUQhkdCYjeCzIc7xaUYN0NuHHjpJMBZaYYfPnvpJBBw1WYQj31bmf+HcxmXQkaCdu0k8CiF45EIc6kXZF4J7hQXYNwPmaGrWwlwFvohlkj+tK8uryBKCPNa2DY0ttRWcAg3C83JwuxCnENHa+oADUddpDDrJ8kK3pZe7y0vdEq2XwYY7+KeuFSV4tV6J0lUnSBnioolpw/Q1eVg/T4iY9zFy61eoJlRBugbixXt/dzNwD1eaeTrlKBhVTUldmGW8ZSpw2S3w24IS3fauNtudc+hZ+ta5CJnipUZBEWRNcNk9b3AE7x2T3oNGJjaEusoCqrsBK/4qIOhqBqV2HuWbmgKrxTML4Gz+oskG1WTlV3Dn1O9/rKviiKuMJXYG70uFTkNTWS1PNbUUQSPFPwh6/JIBAMrpZbcwmUleBJ0v6HKVE8e2C1xoq8SBWwqXLYcakMGWRd+FYSUqGisxH7eRqFNvYVSy14pZZIQMM1o6WbRKjWpIElC702ZQ0tXei1q5SkClX6HpTzq9JX6XcuybNsuMsL/WFa3X+o12w23k9noWaYT/uSkVbBUhJWV2BtUbpV5nXRYthqt6fBbmTfYJK1leh3ZWpjYO1CUVZlX4sfazefnrAY56A2p2WyjtKNOabtkm5oz817yHZqGkJC/LLCyLitJU/d26nn4k8esumeIkvpnc9rD7jZeWgLiLKsps89FPmkSwrbjmLreqhIZjNh/qepZtLteLRzOBxbq3ZT7cLL70LSrIqGLiqQKtPr411a31KP27cnJeQeJNKFzzhe3b6ESsTVRU9acgwEbtZeAeo3+Q2EFUnnUB0WA0DRaQzKMlNvYJeMRDPtk+shwugBd9HkC6wS1UFn7pFnTy/aMOg3Uf9ukvlhp1jRyrrAPh8x/CJIiu8qlDFu2zKNoGisBK24nmiROkSt+Of+c92qeqT9rKJP7EMhzsDIyK1uzirI0JDJH9Eol/Gz/mMV7cxdlRpyp58Lkwq+si4PqYKI6FMkCLWaTxSKV7ql2L7CPZNg/Hs25vSDrKR2qast1eqH+g6yUaVCXta+iTbAeYNR1210nQ+fBXQdvO3MX4jqQc4ZecTDvxMF2vkYuj/yHwHvtzH/IsuyCzHFWJA490z2xatKs0vzT2AiIpVve6AfZRbs5QN9R8lGvN6B2htfGs1ulqHdS7cJAVQJdklBqox5VNVkSojxiZAfgMe8yUS+qSD2RVou7Dl6a05gLabXIgVj9JoN6EOlweg1OEFU0W73Y7QWGVXzEAqeBliWEDAVNoQxANcUGbnC9UtzefRMxbBSGOaUUBWGKDYoVaVb4GJqq0ELzmtHyG0k+sJyW+OdmpMsJ14FXK1izWlW0FrV2SH3bGGYeD9CJ2hSJWTOaR3ypG/0Mzam/d8mzF9JwNg/jfTPWjpKiPNOIqbWO7DBvShm6aaNXnXSq543HvB/Fsit8bSvi3QV16NImWhsK7QZsND/+dTJTiygyoy029CVWIydNekSpj6DrAU2tUILYYB6ViDlR6uVKo8EjDC3RrvrIQ0MlkWfWxLXRF0z/o18SgQYj0Kc0grzwA7j/qbL/aDqXOtrxnANoEx7jhWveUgyMwrBvNOhEE3kVgP6m6q/xeW/jiex+IJHqXpFFJkJrNIi54xs785TFcEu4osPLrTZu1MSTiKu4DaypUQ0tA08gXuWrWIgm8lqHORDN8hm6J7Lm/kc0GVoSlR+E8xh3zCBzVjv01S1k0xPX/SyyzZjLPSWFRj7nmnuP0tztacUQoFPu0rprLNhM9KirmD7CzB3/YOCbJRiK7HKWi+xTqQ2JiRz9+AwyJ4eqNkbM5aK3pkW+cxcspj3CiYyiR77A5hhInxT/BER1aIAuHjp7B6lEn6YROQgcs5FztTnSN9FxC8KC5X61WZhQTwwRRY5zIhGZq8R81JERHdvFoc9RF7o27RaFk74m9SL7pjqX+vFI8UTd9AzQw4NN/UiDqihWoyoecSbVkEqtocGIZp/XbTm0hEuXZu6kZslQezEejEmj0E3G3Na8qT3RHPAil9Qz2E+EPgxKtp7CfYzWiPHISM541OoRq27IESzD/RglFV2rNLBI8aZeBD5JBRZghG6PNgXMM4v6+Z9l7jBaTHahC+0+ikw1gugic+YnFL3M3uN2zzYNJiVYJqmLVGraOtdzjZeMRCP6XZt7cE5SW5bqDf6I1bbk4qHzaXLnHPe9LdEsGug+ClFFrsE5efYqpWFdhznjFjQt8iGKdd53WJAdZmMxRObMgVSNb4oNFtQp5TPpbTBhmIiXenTftAXU7BfN8x4uFMvSEU0EXCTrLjHGaC+4K6MNaUpuRz+ov8dDF6tfSSIzEBFDVYuxlCeqlWSIce593IJgs3+YH0zGSsGJrtUHrtS0ydRNnQFt9bvFKsmIOTX7peK9kxbj0dzIOXozVzaji0yEe/7ozW3BChn9m0Jl8LrEo6oYTbixn/BjDL4VMGKcOs7B/H7rUK+VeOGFrhJlzKtBXsYwPHr/Kv3oF+Rj5hu9K0qGGHmPkXU5+5TE3TX7RBY9kbvxrnRzmYs+2T2n4eWnbpKD/wq96FaOCSrriobtBLysmr8Bfic7UR6pO+JMbWLR9C2hu5yG7heZPpRSineDiMfcGXkRL8c2PIz4V/xXaEc/GLwBLNMTfartSa15WaQLNDPEQmSR14BNK4vmCGoPB8NtTGvsgBnhITfjXdmFCTtj7owMxsPB8Jr1PH2iQ44n0a08fcrGfv1bRU9qzZVacKVmhhjjIql9lkOK5shgNDfDM9zqhcamAVje14h5Q+YpP3BpjtbRsF3m7o5JY1m1huhoMax8ZRcoVxd1PSB1ypVasj2pMe+NkTQduUWK0SZU9kQdisw4Y6Ktncd8BMYx9Fg5wVcXctNIzfvKfkVvZUDgJMZ0qgMbczVGsxWiC3TKlVpi6Tr9VGrHSZrqwKZzje5wuEJyJ4zFvquBfPzfkikdiwUHic2Yj3a4HvNU3y++0RUwt4kcblmhU2WoDhkLXffYaJd/r7JfibgHU87j3CNVgwbT2NJwCVV3wljoeUsp8QVFkWNeQLQHDbb8veEyqm5aLfbc2i9bB1wNjIqF6Iy3WKkJRRwB7e223I2iyja/hIcY68EuB3Ci+eRLjTa7StMVmR200PoCihzzCSkHcM6YD0bMH7tiNw0fc6OkiE6cWJ7nCapQGjKWSpyh4H7leMiohlqMEieleh2Dffihq1ZL3LdKnshM2w3EI06xkFGOVchSymDordUeTyyFJv+Ry7ykyHacKLDJM19htMOVupyh4EqvspKOXBIxPY1hiMS5xfabw6RJ6fL/SgP+ZlqPiyxgYhPzEUsZzlwpDf2e1Hdc5rrLnDnckiLMa4KOUZYzFrpDqd3CEkZX/iO1rTKDotp65OfGr7AKqs5aH8OSoWDxcCCV+DtoA4ZHTxDsuDfsDpkPvbXgvo/U4xBpA4ZHT8XcN0ZU3OaZr2APj3oJRc5Y6PLMxsVjIEYvnjJK89RXcIbnVmSbn8yS+ryWpVEAElsDTY61hB5zgTLmtiZxuOUiL/JJJS6+8ZjhAV2tFCfXw0yPp9W94dE3kwcxweKRXOUBqKkIsRwTPYKBJ6igu0NlosMDjNTtM85aWxJJ5L4Wawn9zKuN82axSgfYRIdXU6V+n3012qqmiYaOjiXWPT5uglo9Ub3jizpnLNglhePBosC5XS3Gs/L70Ochr33SczSFFcgYMIrVU2kvrTWoHKIZghRrCV2x2aqJMrVxqcqEuLcEhZxUQzeQu9GwaKsgon7HKjXxTA8zooZlKFSsQjfB8Sg2uX6cs0OgJbpIJZaVV4DnGYKkGKbtGMTZqjLjBOoyY0h0WiysKYPYVzHV+XUjKd76Ywph9Uu2hiZEBznRuXjjYGrU5gunArBERqRjsD27yvDQqPAhO+eGSOVesGnbJIlSN56V70F7lPRymXXHLuJS6jR5w3hykeMlvi7zRmqCWHebiojS2ASiGu+quC1ouAUhQZUMqiJozSaVN1EBGyVLR3wMLrZaimflbs7kJ3ctxYnmrRB3O0d503nE4zDyvIdtjFN5jDHPPESNlW40bfQzwmMQ75JCN2eKQEL8x5FtuuVIbepbMOHpt/Hw2OikfUUAAAX4SURBVIxc50THFMvrZT2Rh0UKbUJf2GehdDCeyERuAjKqLQ2RGSu+4T9GvFK1xzgVKFhPoo2OKZaVr4F7o9Aw1fOQ8RbAE1mLJzIjt7A3arV6yPiLb5pOWeSU59KGUxrc4x8BoF2AWL2Q/pHCJk5ni8zyUWGY6rnIeNU4zeQi0xLGvvvwPrC8S+h7G1HNhd30MzdF3CvG2XV5mU1KHPW0ubheY1vglVuZHFM8PCp8ukQdJqgi7zULjvsJaIVJ5FbojTCzqcCzG3V02Nx222deUdLFw4m16yKpWWYjjSZjHHcV+bcKSS0jHlpcr7cHPS6yt4SupghFV8OJM/6DkSz+I5V3YMDAbg/3GXwrw+YQvLqcYYpyMdYug6RmeZdU8pIFhW8AvOK1QEovFKnuFtPr5aHB8Oh5Lk7iWwzF4pxZHZXwcGKKTJRzmQ885q4aCpy5qDu0FzDFeNvbFQq4DS01KnsgY74BkB3+A5kWFUFBrY5ZxMIAwyclPNfESwceHrz6WXVkzFfj31e+zgs36rCcwPedmK+7Q0eEh26KUj9mrpd1SyvDHb8LtFx0AWKVbIuKNnG2+ysswHDOXgtAZSqOeHCRdYYHW8L494SmOyyaS32vnEBjNT48HMLDNEXMIuPdZJzmaYJguwMlKLXE8XAbUcyD21S0ifsYoF0WygXLiwEqL+8JbBdDIywC02tcwgUuX67zQoXlzfKobdfaGXPZJjwcxKMZ11efMsZy0atVqz1uJw5vn1Xp0xg2aXXcTWgNHMa57YnMPYnAR7s4HiRyL354IYdKCygXvaEp9TFnbvHxLqpqibYuqY24vrrGW3Smx1jihUK0QNaIaiEeaOoybm/jbjLKbhft3NM8XuOUiw5fQrQjuYgihx1dnUtZFnDRFwvcYNSmO+fGxFb6pkA1M8s4KcSWus9aluDqh9R3+6q8EWUSHnpRUPsx2lyc1nnXyASdHwN0a6myY5HIQreoosi9vjHlAPJsSp82Vd5jL2o8zTFZgsbLe2rJrhpCt6+psX31OqtT0DafO1Sly5ZP1Lu8MdeVCBu9WnoZW+YKG2symtBrSbz8q7JSVpe+KH26GrLoCOpizyfbYnUaUdO7vSJtJ3pNHT+B7JRoMyp1u1QOQtHjP8xp94Tj0eRjXUqXISzqrJMk212VVL6oDOI/RT7PS0uKoXfJzSl96OrMNGn0RjZNlFyUU+piz5+quVeAipJMzX1ZL1o2zfzROI+YEhRepGjFf3ZiHnj4sxrNFuUa1oDd5Vcd/BkXVbA6XV00NEH9NWZPgInc82Zr2HaILt+iLScvB/ESCF1oudDjHo8BSprvpLk7vyOObg4VVa2/wNaoDA7TPEFN0YioaDYbfQK60+6SJ1EZ0qL6Y/xHNKDI57r/CLFbBhpVg2RFb8ff7ROlj+jAga0pU6oVdESwTy+Jjccebunc0SiRvsh07o3UXBp+FFGqzj1hFEJ0QBkGujBFZlnSHHaiZ5GH03M8APp68LQvnTw2iu4ZzNhg0yNF27o0/bYAQWqVYJEHpu+6p5SsljZ+GaXIqpNmyT1esggeKxXvUMpJD729kXJP4tKR2+roruIF9KPO/uyxo4Xd0Ek3HRbZRcsL4FEfCnUyoKlNQ6OzEzR2aRZ9Ei/2+Km98ZM6J+w8a3N05Naj2Ixr3l+yE8p0BpId+GBn5lIt+7H36/h45MOPWgVoocvaM9F4x3+U08EYznT4jE4r0pnZwdhxqfhavR1N5AUfLrQfiXn8ZwWuRpN6kVWszOe6kMiMcpGYL7BV3I3EeJFniEVTkEWfXleOwHuRRxVH4QuLJdXbEbBe/OmXG1vzeMcs2bg0ly3Rgo//ydTn8F3uYaCbhRmsK4s+oScz39AXf/jPWrkwzfXdP95Z/lGP2YP66QTfzlF9K5dd5rkr2a2jWWjUl3uifDp7UBi3nNNK7WBzNalHTqXpkRiFer1eqO3tlDOrsdtbYTxXD0J177SwlUuE/9pqLn+ws3OQz2W24zwJ5X+StnM7hSN2vUjndLewlc+t/n8ieGz6v+mgr4zolp+YAAAAAElFTkSuQmCC"/>
          <p:cNvSpPr>
            <a:spLocks noChangeAspect="1" noChangeArrowheads="1"/>
          </p:cNvSpPr>
          <p:nvPr/>
        </p:nvSpPr>
        <p:spPr bwMode="auto">
          <a:xfrm>
            <a:off x="155575" y="-1790700"/>
            <a:ext cx="54483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224" y="85705"/>
            <a:ext cx="2261410" cy="65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https://encrypted-tbn0.gstatic.com/images?q=tbn:ANd9GcQHqOmOQfDJ-tDYQRc-HFA98uMQYmjLFMGVQCbrcdmJvFK_kwiN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7" r="15002"/>
          <a:stretch/>
        </p:blipFill>
        <p:spPr bwMode="auto">
          <a:xfrm>
            <a:off x="7773" y="2276872"/>
            <a:ext cx="2871952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10574" y="80962"/>
            <a:ext cx="216024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0" dirty="0" smtClean="0">
                <a:solidFill>
                  <a:srgbClr val="FF0000"/>
                </a:solidFill>
              </a:rPr>
              <a:t>&lt;</a:t>
            </a:r>
            <a:endParaRPr lang="el-GR" sz="40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1800" y="5773760"/>
            <a:ext cx="3852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b="1" dirty="0" smtClean="0"/>
              <a:t>Μικρότερο</a:t>
            </a:r>
            <a:endParaRPr lang="el-GR" sz="5400" b="1" dirty="0"/>
          </a:p>
        </p:txBody>
      </p:sp>
    </p:spTree>
    <p:extLst>
      <p:ext uri="{BB962C8B-B14F-4D97-AF65-F5344CB8AC3E}">
        <p14:creationId xmlns:p14="http://schemas.microsoft.com/office/powerpoint/2010/main" val="180760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s://s-media-cache-ak0.pinimg.com/736x/24/6b/c2/246bc2d7d9c07ee2073637b38542316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248" y="2276872"/>
            <a:ext cx="2327958" cy="298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data:image/png;base64,iVBORw0KGgoAAAANSUhEUgAAAMIAAAEDCAMAAABQ/CumAAABa1BMVEX////916ZOl1UAAABkYExfVETuqW6dXzB6eXTh29L/4K3/3Kr/2qihYTFLS0tdOB3y8vJtbGdRnFj7wYn/46/tpWlSn1lkWUjm5ub5+fng4OBpZVDyrHDp6enBwcFdU0PR0dFMk1MuLi5mZmZWTD7lxpk2NjaCgoKcnJyLi4v5ypevr6+mpqbNzc3ZvJG4uLjytX1ORTjEqoOQfmE+Ny1WVlY9d0N3d3cQEBBeWkcvKiMhFRZBQUG3oHyfi2tQUFAiIiJFhUseGxclJByBcVdzZU4sWzIVKRfRtYwqUS6Me18nGAzTzcUbNR4cPyIYCwAACgBdYGUAJgAPHRBtTDDIjVtwRCJQNB4ZGBOrlXOKUyojKjJkVjwANRg9MBgeVSwAHwVURTg2IRBCNyATAAsAEBsgFgBNPjMyMjBXSC84bD0jFQouJC0HPg8RIRJBOUF5SiVpSS9BLBuGXz6gbkO5gVEABxU9IwTXmGLoKxqiAAAbeElEQVR4nO1di38SV/YPOYnWmUlEQjJ5QwITQiCQgUlCaCDhpRhXTWrVRK3dtTVWd7fdtro///zfuffOwDBz7wBhRrufT85ntyrM43zveZ/7YGzsmq7pmq7pmq7pmq7pmq7pmq7py1N4Pr6az2co5Vfji+GvzdAQNL+6uX9UAg4d7m/mF782e31oJZ+etvNcapQNwyg3zu0fbuxn/qI4wvn9Y5NJo1W8KOS0kCxFGUmSHNLalWrLsHAksvNfm2EHLW4eMtb0YkFTopIsK0qolxRFRkiyVqiqTMuOU/GvzXaH5jfXKU+xak4mzIc8SZElSau0GOK/Boo81f5SsxCS+nFvhyHnimUqi82v7KpW0nQwm+3B2bfB0KoNahfxrwdgMUH1pzA8/xaKaK5Jve3qVwKwS95e1KJX499EIckXRBTrXwHEPJHA+YUsjcA/IzlaIL52Y/vLAlhI4UvrFXT3fpASbev4vN0vGSoyRIUuZH8AmCCIJNJfCsA8caNFHwFQEFIFI17JT20Kb+fzq9xcZhMBTGqj24CTZPkEn7zPe+UKYWZlOADZDSuXyTuhEREURvJCQpI01KZS3PHG+L6Z9tbTg0fBOLuDpQ2lHhCr+EnLZx3qkiJVnRYRZ6nvMUshswMiyJPkhepQeHWf+OyugqaoCAICQEjWMEpML1jvmyex5yhDdWglK9IzF+FAH3YlFiYgDuP07ws4IkYoKBEwUiQSrxe7756Od1nDf6cGQLCId/V+QEYigT57HnWyKQ2dCw17Q7SC78NgvUDyr196XVR6EF1aQMVxfkb1cZNYSGVIJdoyKTQMDknDscqS19WdzoTIIe78jHMNx3ttM9PODa5ESmhr58bs7OwNJPLHzhAwlJAhNN4NOO6DYBvAhZwSpkR1bWAEytYO4/7GLP0fxbGzNahSKVIMndACj4+VvjF8HXb5X8yjIQ9c0Wwtz5pjvzODtLNDBEKwzPSCEEOSWpDhM4KR1TM8rFrOwE0waFGghHYI9zOoOciiwv6DZjGDEGZvbHWfskXgbQmeEv0pLmCk5O2VNiAh+GbhcsCUQpkhKsMZYPxkhqiTYgMgBiE3RRUE5phcFWO0KBbC9qsBIWzNznQ0zsLR+VNGGzG/m+kQH8KFUOU9HWsKNkRfpSuD27LJ9NYWNYMdYhBbTK1CXXvqAyGkvRSyIubSE9+0NrhrR4c6YxmwRcS2Z+z6teWNICQL1QV1RVgcLXJjgoluUCGwgNBxqJS6OHZmuihY1BONjPRe2LZcF4901h2YO+h+GswUzIBA/s/0xyRUqWX6KXFKdu+siExargr5TIs8/9jYrjhqZIqDSIECYBoTMn1pRzbMsRKAeIEdxBbfKSltkXMkrl/0Fc2u+JQoiE1BkWXaAJYwoi0j+4o4YuFXCGN5eTZErpe9u5dvRcyEhY5zxcsUBMwj66FcoXrSetdgBdJJn2RckS/KrKIy1Ga10takKKeHTEh6LeTmWJAFkfxIdM/Ka2eKSrq7ofZF8x3hpmzoydikijRpQNvLauRQo56kF8aSumE0MCctt6oFTXL3k+WiIMUgCZtA47Nif5u1mwLtTReKmImVykYSOZ+0UxIqYgxSDvSeyxEMQqkD6CcVgsNu6O0zETtpURIh/GJs7CjXia+Skquq56gHupN5i7AuEiGoQJJ7izqZNFATk8VCSOr012ShUmRErlMoHqyDooz9UKGoo+j1mIB7xk9d5xu0dALiuwgO3TiHchPFQRsM0itRV0nokg5LIgiZEwnZbxcNKBHNcb6aKHZS19Ee2Feqcc4pLRQldq5aY67Ty91yRL1CtWo0qVYVRJoUF0FYh81b/KB+rOWqOmHf+UoycMQk6/hVS9VLUKYoVJ0atdIl2psw2N1YkhloA7F3ZeqY3CJVYwijfFKQLgWVwbyoZjiG7K1bHEcWTgHKl8c+Ud+TSk5D+2akVUt1+mUMqnJI09rtQqHQbpOpwzYzZNWAZs66XiYOWa0jjphLHEmjBI+P+MmQMBMqQebWLSeIeHoddd+tPGQsWxWnM0RzqZoWS1twpfM6EuvGsY+hFZJ6biDOudAsAQcFwoBSyhVuw7f+Jkr0gEFADOFwmGoU6YShikw6SU3WyeQUd3ZH0kBnDFDq/pUh4PZAFDmqFUsOf2sN1WPYzYTtAG4RCPzw3IEQpn9kpuHynWv4KQAoV2RhQ0nWBJ4T74SCyN8iinaMBwIHQH8AG9nwCvK0sEJZE0IwFekWQ5DG5/E953m5EPXKIuQc8G9Uz6tekVuJajHgyJyO2uMjwtT8LQsCX5GoOXdI4MLRHC/6Te5IJ2UuI7rRJ2NXou06/1YUYKbL299E5ryBTrVD2Uv+cDTecbtJsiTZgMkQ43JhxXjH5XYQclMwdsY3PRD4TnUa0t2rNsv8seA2VaVQpTmpXnTmTeQq7249JlmXX7RizUqIKxNMQnj4J/XdLnPC6JwAG9Bsg4ugyHModFaATqFbI6tY1oARzLIoFdqK43J+kl3gykG/02UuI4KQgoQdKEeRjBYPgYxp0wnqSMWAssWGSh3rZKxOggMz0ViJjbqchPOKJmtFgAZPDCiHc9677SoiaqxuwqFd3XhCyPG0SAWDhis52gTTYOUKDdKYeCtRuV2nmYXBZCS1QCV2oEhyDPj2LfPe/djma4TFcx7ADlTnQOC9r4CMmMiiKlyYukSFCNT0Zbmhk/yV1q4KXm6JEi+v8ow6argDSwxstnBHNNuzSCBk7qz/F0ob3xxeuDVJBc6gSQbYWkxgaku0gTZZNhlUSKBQQaOX6zZRysB7YkiKuYZPLVUgPX0McJzI3lrZEHVhFgA2j18VNDQyrQBodKxA1PWOh+C8UNHsFQ5qCbNZuaXbhEaGNXZO8WhdIZCuo2XivRDUDgRMyWl+UtajRjEXkhWt3YTNEggqCXRVZU2iXkLWylHEQNbUlbGg8pCCXLEbCP6LjbxcNbAo6DpZ61+dCyyp8TRJmrQg6OWWQXJ5UGXphOmoIoVaoim3MBawllLLFbQ9LJBzZH2d1vGQnJaeXLR/iCrTYhAqDdU4sSAohbqqU2uWq2Bv50RLLZ5u6qYtqPVKlCzrK2DEUQqdS6NFQbsoAaUOM3KTdoGZ35beWU9k6twLodXoYQJY/FLaJbVclazCAI3BoB0EDL52r4Zaz3HT1JBs/oM1prR650XRSShxEKwAFEwIihLVe7SjrgqdqtTqdYzAtEfOIYRWtaUmk8lY66SIEC4kNwS5ZXAgdJyqYZeRbJ+k4c6nbUJnOGd2ZoD7yIa7Qy8XW/bP5FibRgjtBOCf3//56enTz5+ffvr4/R8AsTbqhKLpPXdXVY4iWZqr9hi7ZHzesZrI6DaO3BCmweoVkR402AdHapoGbXA6q450Da1JJgu9fv90Y5mS+cfy0z8Bivh1L8u8JVlECenrkmX7t1Lr07I1R6S0OVM96FFNyATB5x75KtawdBI1D1KkC4CPhPdewk8+/QHNARYPWEmi2rjoEXDx4/KN2RnGpMyZf8a4xq7cmsXXPe2VbzRpejnoO3VOFlF8cvFvoXj6wKvXZ5LUst7WA1e++JM81uTIcEe3VTOuKjPkXZ+aPXej3FTTJfWZ60ERfH+DD4CB+Ag8N9r7jHrMVNueK5XC9/jg2S0Tpjs05E1rVnbImz46lD5aTorsufe6IuqQEAAF8RmSfXrflto6XLjS/t0GoelOk/JQt0NwBE25wizM8B5CDOifvBHgs2+At0VhVHR7VMJZ7rm3FOLANM+EcOEYKaludoc8O+/tfjIw5XDi9RTTFFxK2wsh5m4AY2SjtzBbcEEww5u3Mcjwe38E5OncuqMDocQVAioYhcD+EeXFthKYej7LgxCSz6kYyh5zbpj/DACAYHjASyssTpnrcA8Wg3BDYX/ntWH2rexmZ9ZtC0QMtBqMnXvMf8D3gwiBODwPYWLGwrc6qkimHuFocZKkbVOTyCIKl0cij24kaenBS/DNV8DTwSBg8OdWa4xA4L6pRzIzDKnEnQvZAFO8SmjGERco8AJ1SnpSJAYsBQYEcGP5TUsEwQzNhnumCOOCtVJAKvIbSeiTTkwVlducV0i0ouW3ANjLYVAhLP+uCweCdZE4Vbp8YamGVMD6koOArt1rsqRN0TitBdPOhHnSMBC+F0GQqw18icrzGnLRLNvI+sNDLgK6Lq9RIC13JcRLhiSaKanccpeO0uAQ/hCGSGoJMd6KD7lVkBVZjuZi4LEUJkt35ZBpG94zzMifbPBer0gYmgc152WYCHGb+1HqjtSSy6eTEdTboVyB7gASzswirSSsjWc8r8fqBrXcdM+jkx0tdfhzYKdaBhXl7XyHXGCDVOYNklQ3WTvss7w+nEnQeSX+mgtqa2pvwkymaKp1MEjffkAIz0sqmVskE0X218ia+Xy+qlL+dzcH2pq4EN4AbhSWL1i2BxVz6TzZ3dVG2ZaT6qQauxxMDCgEMhNCp+vYXjIWj6Qcmx4yeMUoLdSG2euaEmSTUplVI6DmFHy1VqjGOrNxZchnBrEGTFX3F9cfk9lBRHFONySSOX8st5O8JNsavqp4tRSP8sBfBaaYc1Cqjs6rThZhsMlQFQGQcLkPn/sm28tvCCv50iVFzubK4byBQ2H2jvizWZI64LJ5kzBv5UcwqVm2ZvBjk9bkvZq8hDSrxhP95LB84425DDhzbM0Oknn0mDUxmSzzAzdWy8KVMVwqCbMY16wkSuQ422knpEjp74HgqW13wuo0uKZUY4KxQ/mLFxVyaR8E8VPRSoZq57/haA6uwpvPIhDLN37vTc/mAer2eXk12enHOYVQ7bve3EGrwF8HRpLApDmzqk7qdUgWXjvku7APz5+6mzBoBJ//hGnHSC5CoQUlc+ZfnWyUREvbo8ZAuy/sfAAIK/1oAb2oYZTJCgYs+N1GtpIC+PiZNcJM7vFvH/8PzuLusXodldvNOjToA6uiCXlS4wy7YSwh0qQQ7TdeFIsXdAFGgb+odxXD/O2Pnz4T5bnx+dPHZwBHWa5XTzUlEhwrxZNqWzyhjXokXGAlolV+jmENimytbhSvxF/MpxOHbwm9PEtl4sI3vWyz2SzP5ZLR+rB6NEZWZAywNDX6XrBUcQhagf5LqUlojg/95JRtukH45IIobx+GNoVr+TqEcW2o0Mxo0cOgO08WL2wdhv7LzSjspA0b1xjtAm/6wk5yZaiQL6R8vzardDK8MRPaBlF9ZlH0tU9ncohiUIeuuo/4sJ8YxLskhqSUt8oSIXjsffGgbRBFe0ZKwR89Qk068ba6q2/mnoa6l5L6B2HV3bayC6F1VSHQzpLnSrTQlWyMQ2ceWwtojsrvGg1CCWGyR0mu/NePEwcWjoS9PSoEA86v/vAwgOpl0VjtDrqJWkzbcOE53XAxfIJnp2w/i1ZaL+MjAQifvfbcOkpSVK+2UX869FYlIojXZ1fXpoU0VLx3UEf1Pns6+xIW0Unv4KBIhcecOmAQCqfQXXi7U7KOb9SzVvL9vBLp0xZevxw+hVnd7b/ilXij0T03eqV2v3RPiWpNOBtmtOIpeNX2XHPMCIatmLl07Fn8WCBkqd2C3YFOAAvnE/C+wu8L95KkD9u24BOag6C140AhSbni69LZZlxsfguLmf2Xl82CMtCBONGWaA/8sIS5knB2yoGCbJepvrp8e5TKbvc0QBfmtzPps5eP3xcHP5CLmLJfB91gdOCusRXBkEK5SrX1/hLevpw+Ozs7evkWLn96Vay0Q/IQB1qRmDZaRLATmcIa6vgIujmErKrTcu22Rk7Q67cb0o2g4jyQYzTaHxZDB4visePTE0HBazrqi2K4IhEZXKHg74eBO3MRDEWrfsuAUApAsGnQfyJH2/jR3nHS5lDnkYxAijwJ4n3lIxE55Ey4I8o/krWyH4kRn8hhOcWhTxcakogr8qGQElF4Aw0iUGViJzzFA0MwRh3T0IckDUFSrtFzRlYgRM47iwV02JZCel5f4Py/8BE5uTAAi1Ck9jk6vXjgCMaYZyq3/QYhaZNf8AjGMFlsomp+gpBCJ/Dh4eh18uBEzw5r+QZCkovw43hk/N5oLaMhiZ7I28r5cBKjIoWKcH8tMo70q/iAJt9ppQRQi3yAf3jMUg5EMukc/MgAIJ2O2jUamMJAEIxHIntPvr0YpJAXCECWK+/g7rgFYHx8zf8cm08LVAb0nXO1+zBZEO9B9+KfLCX7YW+uC2B8PFLzs9r0oPUOAvLWyN4P0BrmmG1WYLebcPphfG68l1A5rzQzOCRNA+zZhw75QBT/qOb4Bxpw2NcqKvz9w1qPAKxnPfKnd+RJGBU+ON8diURqPz6B9+xQF/5pQeaJEbnqK3gJe+M8/k2TDtocsHy76xQ/gzH3XTZ79hZ+al60adNCon0L5Jv+nZz9X3z/GI7SqwuZH0X8I9WCDtJZgPtcBOTlv+EFC/F8OrHxFi5fv3/VahaRmq/e/3QJpZdn6YzZ6QMxAByK+8Gq0jbAIxGC8bnvbAlCeH4xvr2dgB8gvbg43+Pt0xwh1GpdDKe+dpAcNA/wq4cOrDkmELd/+/faXO273UXHQziP2Pu1MzKRvSCTJQwIa1468KO96I3/9h0Nu3M1OLMv1vitxrl1zeYj5h4GZ9G79oDAo7lunrZ4dFqzBnZuD/Y7qrT5b54mogV0MdQCE0OW405dg8lYXUlAzc7p3AdIsfnvOE+NWEzrRBsUQxB9JDrTIDZli5O9f43Rs5n3HFdGkMdN+hCBJuLIdx3VXkApK0blPjKgo/nbShqF5b4yMv4jZBeFmhhBCPc7YjgdYcZfRAvzWWdeIWBljwvAAiG0pbl7NjFE7vrbU13MpKbpjoCHDuV4cpfHT0QAgH0n/gojGuYdJtV8LBzynV0ZDiFE1k4HksqgROzZ5i18q0E3Ge+TxQqmPZo9LyCZPfAc/JVpz/7AuSf+dCUXyG8YxMxDzZSQVP2uG0EJAs8wNzTV7A4v8tCfXA8RNEPRbg0Q/YclaJIDwCAOaghag0fd5/kCYXvX/UsFiulQMFDBRhqe9IsSwxHYHjf36+helVmxo42taFR35u6SWZg0PPRVCpEeUxs9xUAdevOfmy+c6y+kyik+/hGdhUl0I5EvNPfEZlo1j/NpB5bBs6mpm1M3naoUfXdv7SGbhdkAbli4MkUedh0cVtAjJkmrBMFNStBCg5Yls21HJlOt7m3J17BAhNsJbEQII66+qMMbE8HNqWeQrFab52xbvdb9YYQFn8MChuduYBu5BYDV5QsLws2pqRfPbj/7T4PuMmhAacX8CcV53yHc7bjseyNXzyl4MGXxjxZB/3tbR21SbfNgcfAs4q8A4YNlW/dGd0d10xKmbj67ffsZE8jUbSiq9rnIvM+RDSFQDxepnY7e0AujHplcU3pgGUXPfHDW78g2vocQImskYR15IRWagsVzafeQ/C6R6Zx6Yr7fkQ0hPML/4dvWRy/YMgBEd6bMJjMiek7//aYHwr49pfGFakzofpRrm8yaX1hVhwXpeU/ffNfn4MwgHGWuuki+h9I0KhA9Yv9eYbaBpmFvsvkdnP1IKtwQNrwgHPdtyAxLa/71UtNUkZBjc0XNPBeCrdD1D4JfnZdNeDxlV/1500P1QPA9v/AVAiZ5GNWmHlgOaJEHYeUvDQF15MGLm886yQQXwqLPlbPPEFaZg7YWl8V5EOKBQIj7BYEtUOgEAREEnxH4CwFV3bZ4nAth9S8PwU7bAgg+h4WAIUy5IOTh9H8IwioPQuYawl8AQjCKFNRqpDwPQjDm/EUhbAfiVIOCkOFBCCY6Bweh5IYQTJoX1NqLDE2+g68XfKzanJTlQpj2u3aO+DlFOBCETTitCZdFXQUB6SD5UvtzaBP+yYGAtdzPT+7WPKZhh+E/UnsEQe0dGes0ZRwQwgAHB8bPp/c91qgNyP9c7e7pt/pSgBsXNlmr3gEB7Tk5MbF0oNfh4d3alWHg+N/99WfjYGliIsClwmk+hGPQJwgtTcSMbxHG3trccFoVicyt7d0/ZfxPTBwEuFJYAOHQhGDBKMPpI8QRmfNawdDlPlLbu/8rlHXGP1Lsage/jAJhF4ylCRstLU0kjfLP8HcEUkMkBEovGPoBfr629+H+PfiZsG97QjJACCk+hH0o90CwcBzoRvlbdC/3Ht2/++HD3l7NpL29vQ937z+6h56M/NDcxJLjbj3A9akp+IMHIQ0NNwQLCIFCfuayXC5/a1K9XDYMPXlAvuXdZATnU3G4n/MgZOFcBMGBpkOeF5YD25AnhIAVwwAQBqalRoCLhAUQMN32EcHE0nmAmwoTfAiYbh/4CSHI9bUJuM2DsOAvhIkgN0bu8iGMlWyxbXQ6CK5aEEM4BMNHCEEG57EjAYSEIzyPRrovZ6cIaFoAwSO2XYGMIFf8iyBkoNQfAiaAenJigOuCjGyo83wI2/1j29IB+1nwRrLvlY0Aljh3aEMAYbFvbFsyCP/rFES/S0tBbgZbZwtjXBAwMMS8+TpH/vNY0m+TTdJ9gkig++VFEPoGhlJ38c9qPwyBhgWsMAUQpj0Dw1Ldvu4a0xFPtQuy4OmssHJD4BY9HQRGb9KDGLx8sB7ACSpdKokgeFYMB84ddqhLYr1DwEFuTxVC8KoY0Ek668iE9+UB+tQxgP/wIcx7mOiBewNC2EMMS34dCzYkBNYNE42qe7lvykMMwW6ZF0PYEA7rAa+AWRFDjgXXEjYhuKfOKYldks79mcpdoVMKsgNDg7AIgtAlYSHMq+VXRbEBHVKASZ4XBGEH4ECg2iKDDrT2pxBeCCAIy2e+HhG/KtC8YE8UCoshiOxZmPyLSoyArdkLQopvn0IvL4okRqDphSeEPN8YDoTTr3xjwCgy/G8TDAlBEBfobBWHJXHa6ezod6QW6Jk8Kx5SQGPg5dviUp7fMkgGawreENK8yIDWLNKLPM+eMSpwfijYR5r3grCNmuTiycPLcyPJkj/L5cVkLlPlQQiTE9zOjeRB79SBh2o7jYfObjXwKdNBZnliCNv059MSR4clgsM28+SRdtoyPcZ9aeMoMX3u076FYSGQkn73G0Z3djdKp4bZ8/KafjWnepeWDoxz+OXojnl/oh7kMSpxAQS0keNvemj3F9bz8oq1dKqXdMjWO+wzOgzQsYogHEHpGxclfkHH79WNIIFBPz3edd/6S3A9jG0+BNSvO24+6HAagiSPECZ657/wbwzucCdzpa17MU+dywjaRd1jPBMACcF9h4HN2gog7MK0gJVv7njYwgZwdIhRIjBNQlf+huyRfNHrM9Zh+o6Adj0hCG9LBLeOhBzD8Pz2G+hlbAO8SPiw6avdNipl2PPXe/q2216siO0y7nVbgNFtIZPYTbm8dlhIng8T3xZotnpN13RN13RN13RN13RN/0P0/10jBl7KvMUSAAAAAElFTkSuQmCC"/>
          <p:cNvSpPr>
            <a:spLocks noChangeAspect="1" noChangeArrowheads="1"/>
          </p:cNvSpPr>
          <p:nvPr/>
        </p:nvSpPr>
        <p:spPr bwMode="auto">
          <a:xfrm>
            <a:off x="155575" y="-1790700"/>
            <a:ext cx="28098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37" y="389837"/>
            <a:ext cx="4045238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200813" y="80962"/>
            <a:ext cx="216024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5856" y="5810397"/>
            <a:ext cx="3852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b="1" dirty="0" smtClean="0"/>
              <a:t>Μεγαλύτερο</a:t>
            </a:r>
            <a:endParaRPr lang="el-GR" sz="5400" b="1" dirty="0"/>
          </a:p>
        </p:txBody>
      </p:sp>
    </p:spTree>
    <p:extLst>
      <p:ext uri="{BB962C8B-B14F-4D97-AF65-F5344CB8AC3E}">
        <p14:creationId xmlns:p14="http://schemas.microsoft.com/office/powerpoint/2010/main" val="1556477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cliparthut.com/clip-arts/225/apple-tree-clip-art-2255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17" y="853800"/>
            <a:ext cx="3533949" cy="427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www.cliparthut.com/clip-arts/225/apple-tree-clip-art-2255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916" y="880267"/>
            <a:ext cx="3533949" cy="427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57660" y="5620"/>
            <a:ext cx="216024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0" dirty="0" smtClean="0">
                <a:solidFill>
                  <a:schemeClr val="accent5">
                    <a:lumMod val="50000"/>
                  </a:schemeClr>
                </a:solidFill>
              </a:rPr>
              <a:t>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59832" y="5661248"/>
            <a:ext cx="3852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b="1" dirty="0" smtClean="0"/>
              <a:t>Ίσον</a:t>
            </a:r>
            <a:endParaRPr lang="el-GR" sz="5400" b="1" dirty="0"/>
          </a:p>
        </p:txBody>
      </p:sp>
    </p:spTree>
    <p:extLst>
      <p:ext uri="{BB962C8B-B14F-4D97-AF65-F5344CB8AC3E}">
        <p14:creationId xmlns:p14="http://schemas.microsoft.com/office/powerpoint/2010/main" val="25092913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</Words>
  <Application>Microsoft Office PowerPoint</Application>
  <PresentationFormat>Προβολή στην οθόνη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milo</dc:creator>
  <cp:lastModifiedBy>milo</cp:lastModifiedBy>
  <cp:revision>3</cp:revision>
  <dcterms:created xsi:type="dcterms:W3CDTF">2015-11-15T08:05:40Z</dcterms:created>
  <dcterms:modified xsi:type="dcterms:W3CDTF">2015-11-15T08:22:14Z</dcterms:modified>
</cp:coreProperties>
</file>