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>
        <p:scale>
          <a:sx n="100" d="100"/>
          <a:sy n="100" d="100"/>
        </p:scale>
        <p:origin x="-1152" y="28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F0D-313B-4877-B63C-DAF6F80F9719}" type="datetimeFigureOut">
              <a:rPr lang="el-GR" smtClean="0"/>
              <a:t>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4FF-74F1-4795-AD7F-166F8DFF0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139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F0D-313B-4877-B63C-DAF6F80F9719}" type="datetimeFigureOut">
              <a:rPr lang="el-GR" smtClean="0"/>
              <a:t>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4FF-74F1-4795-AD7F-166F8DFF0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882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F0D-313B-4877-B63C-DAF6F80F9719}" type="datetimeFigureOut">
              <a:rPr lang="el-GR" smtClean="0"/>
              <a:t>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4FF-74F1-4795-AD7F-166F8DFF0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095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F0D-313B-4877-B63C-DAF6F80F9719}" type="datetimeFigureOut">
              <a:rPr lang="el-GR" smtClean="0"/>
              <a:t>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4FF-74F1-4795-AD7F-166F8DFF0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511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F0D-313B-4877-B63C-DAF6F80F9719}" type="datetimeFigureOut">
              <a:rPr lang="el-GR" smtClean="0"/>
              <a:t>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4FF-74F1-4795-AD7F-166F8DFF0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987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F0D-313B-4877-B63C-DAF6F80F9719}" type="datetimeFigureOut">
              <a:rPr lang="el-GR" smtClean="0"/>
              <a:t>5/11/2015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4FF-74F1-4795-AD7F-166F8DFF0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1527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F0D-313B-4877-B63C-DAF6F80F9719}" type="datetimeFigureOut">
              <a:rPr lang="el-GR" smtClean="0"/>
              <a:t>5/11/2015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4FF-74F1-4795-AD7F-166F8DFF0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39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F0D-313B-4877-B63C-DAF6F80F9719}" type="datetimeFigureOut">
              <a:rPr lang="el-GR" smtClean="0"/>
              <a:t>5/11/2015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4FF-74F1-4795-AD7F-166F8DFF0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517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F0D-313B-4877-B63C-DAF6F80F9719}" type="datetimeFigureOut">
              <a:rPr lang="el-GR" smtClean="0"/>
              <a:t>5/11/2015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4FF-74F1-4795-AD7F-166F8DFF0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320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F0D-313B-4877-B63C-DAF6F80F9719}" type="datetimeFigureOut">
              <a:rPr lang="el-GR" smtClean="0"/>
              <a:t>5/11/2015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4FF-74F1-4795-AD7F-166F8DFF0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11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9F0D-313B-4877-B63C-DAF6F80F9719}" type="datetimeFigureOut">
              <a:rPr lang="el-GR" smtClean="0"/>
              <a:t>5/11/2015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04FF-74F1-4795-AD7F-166F8DFF0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234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E9F0D-313B-4877-B63C-DAF6F80F9719}" type="datetimeFigureOut">
              <a:rPr lang="el-GR" smtClean="0"/>
              <a:t>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B04FF-74F1-4795-AD7F-166F8DFF07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891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45930" y="251519"/>
            <a:ext cx="6464905" cy="5232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Επανάληψη 1</a:t>
            </a:r>
            <a:r>
              <a:rPr lang="el-GR" sz="2800" b="1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η</a:t>
            </a:r>
            <a:r>
              <a:rPr lang="el-G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Ενότητα </a:t>
            </a:r>
            <a:r>
              <a:rPr lang="el-G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Γλώσσα  -  Α τάξη</a:t>
            </a:r>
            <a:endParaRPr lang="el-GR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648" y="1567321"/>
            <a:ext cx="7061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b="1" dirty="0" smtClean="0">
                <a:latin typeface="Comic Sans MS" panose="030F0702030302020204" pitchFamily="66" charset="0"/>
              </a:rPr>
              <a:t>1.Γράφω στις γραμμές όποιο γράμμα λείπει,μικρό ή μεγάλο.</a:t>
            </a:r>
            <a:endParaRPr lang="el-GR" sz="16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20" y="2267743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 </a:t>
            </a:r>
            <a:r>
              <a:rPr lang="el-GR" sz="1600" dirty="0" smtClean="0"/>
              <a:t>……. </a:t>
            </a:r>
            <a:r>
              <a:rPr lang="el-GR" sz="3200" dirty="0" smtClean="0"/>
              <a:t>    Π   </a:t>
            </a:r>
            <a:r>
              <a:rPr lang="el-GR" sz="1600" dirty="0" smtClean="0"/>
              <a:t>……..        </a:t>
            </a:r>
            <a:r>
              <a:rPr lang="el-GR" sz="3200" dirty="0" smtClean="0"/>
              <a:t> </a:t>
            </a:r>
            <a:r>
              <a:rPr lang="el-GR" sz="1600" dirty="0" smtClean="0"/>
              <a:t>…….. </a:t>
            </a:r>
            <a:r>
              <a:rPr lang="el-GR" sz="3200" dirty="0" smtClean="0"/>
              <a:t>τ     </a:t>
            </a:r>
            <a:r>
              <a:rPr lang="el-GR" sz="1600" dirty="0" smtClean="0"/>
              <a:t>……..  </a:t>
            </a:r>
            <a:r>
              <a:rPr lang="el-GR" sz="3200" dirty="0" smtClean="0"/>
              <a:t>ε    </a:t>
            </a:r>
            <a:r>
              <a:rPr lang="el-GR" sz="1600" dirty="0" smtClean="0"/>
              <a:t>……..</a:t>
            </a:r>
            <a:r>
              <a:rPr lang="el-GR" sz="3200" dirty="0" smtClean="0"/>
              <a:t>ο  </a:t>
            </a:r>
            <a:r>
              <a:rPr lang="el-GR" sz="3200" dirty="0" smtClean="0"/>
              <a:t>    </a:t>
            </a:r>
            <a:r>
              <a:rPr lang="el-GR" sz="1600" dirty="0" smtClean="0"/>
              <a:t> </a:t>
            </a:r>
            <a:r>
              <a:rPr lang="el-GR" sz="3200" dirty="0" smtClean="0"/>
              <a:t>       </a:t>
            </a:r>
            <a:endParaRPr lang="el-GR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88640" y="3120020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……. </a:t>
            </a:r>
            <a:r>
              <a:rPr lang="el-GR" sz="3200" dirty="0" smtClean="0"/>
              <a:t>ν      </a:t>
            </a:r>
            <a:r>
              <a:rPr lang="el-GR" sz="3200" dirty="0"/>
              <a:t>Κ</a:t>
            </a:r>
            <a:r>
              <a:rPr lang="el-GR" sz="3200" dirty="0" smtClean="0"/>
              <a:t>  </a:t>
            </a:r>
            <a:r>
              <a:rPr lang="el-GR" sz="1600" dirty="0" smtClean="0"/>
              <a:t>……..        </a:t>
            </a:r>
            <a:r>
              <a:rPr lang="el-GR" sz="3200" dirty="0" smtClean="0"/>
              <a:t> Σ </a:t>
            </a:r>
            <a:r>
              <a:rPr lang="el-GR" sz="1600" dirty="0" smtClean="0"/>
              <a:t>…..  ….. </a:t>
            </a:r>
            <a:r>
              <a:rPr lang="el-GR" sz="3200" dirty="0" smtClean="0"/>
              <a:t>    </a:t>
            </a:r>
            <a:r>
              <a:rPr lang="el-GR" sz="1600" dirty="0" smtClean="0"/>
              <a:t>……..  </a:t>
            </a:r>
            <a:r>
              <a:rPr lang="el-GR" sz="3200" dirty="0"/>
              <a:t>ι</a:t>
            </a:r>
            <a:r>
              <a:rPr lang="el-GR" sz="3200" dirty="0" smtClean="0"/>
              <a:t>    </a:t>
            </a:r>
            <a:r>
              <a:rPr lang="el-GR" sz="1600" dirty="0" smtClean="0"/>
              <a:t>……..</a:t>
            </a:r>
            <a:r>
              <a:rPr lang="el-GR" sz="3200" dirty="0"/>
              <a:t> </a:t>
            </a:r>
            <a:r>
              <a:rPr lang="el-GR" sz="3200" dirty="0" smtClean="0"/>
              <a:t>ρ</a:t>
            </a:r>
            <a:r>
              <a:rPr lang="el-GR" sz="3200" dirty="0" smtClean="0"/>
              <a:t>  </a:t>
            </a:r>
            <a:r>
              <a:rPr lang="el-GR" sz="3200" dirty="0" smtClean="0"/>
              <a:t>    </a:t>
            </a:r>
            <a:r>
              <a:rPr lang="el-GR" sz="1600" dirty="0" smtClean="0"/>
              <a:t> </a:t>
            </a:r>
            <a:r>
              <a:rPr lang="el-GR" sz="3200" dirty="0" smtClean="0"/>
              <a:t>       </a:t>
            </a:r>
            <a:endParaRPr lang="el-GR" sz="3200" dirty="0"/>
          </a:p>
        </p:txBody>
      </p:sp>
      <p:pic>
        <p:nvPicPr>
          <p:cNvPr id="1026" name="Picture 2" descr="http://www.school-clipart.com/school_clipart_images/black_and_white_smiling_girl_in_a_graduation_cap_with_a_stack_of_books_0521-1005-0821-500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361" y="2296197"/>
            <a:ext cx="11906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81633" y="4186089"/>
            <a:ext cx="7061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b="1" dirty="0" smtClean="0">
                <a:latin typeface="Comic Sans MS" panose="030F0702030302020204" pitchFamily="66" charset="0"/>
              </a:rPr>
              <a:t>2. Διαβάζω και βάζω τόνο στις λεξούλες, όπου χρειάζεται.</a:t>
            </a:r>
            <a:endParaRPr lang="el-GR" sz="16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5931" y="4716016"/>
            <a:ext cx="6523338" cy="2031325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l-GR" dirty="0" err="1" smtClean="0"/>
              <a:t>παπι</a:t>
            </a:r>
            <a:r>
              <a:rPr lang="el-GR" dirty="0" smtClean="0"/>
              <a:t>               </a:t>
            </a:r>
            <a:r>
              <a:rPr lang="el-GR" dirty="0" err="1" smtClean="0"/>
              <a:t>πεπονι</a:t>
            </a:r>
            <a:r>
              <a:rPr lang="el-GR" dirty="0" smtClean="0"/>
              <a:t>         </a:t>
            </a:r>
            <a:r>
              <a:rPr lang="el-GR" dirty="0" err="1" smtClean="0"/>
              <a:t>καπελο</a:t>
            </a:r>
            <a:r>
              <a:rPr lang="el-GR" dirty="0" smtClean="0"/>
              <a:t>       </a:t>
            </a:r>
            <a:r>
              <a:rPr lang="el-GR" dirty="0" err="1" smtClean="0"/>
              <a:t>πακετο</a:t>
            </a:r>
            <a:r>
              <a:rPr lang="el-GR" dirty="0" smtClean="0"/>
              <a:t>           </a:t>
            </a:r>
            <a:r>
              <a:rPr lang="el-GR" dirty="0" err="1" smtClean="0"/>
              <a:t>Τιτινα</a:t>
            </a:r>
            <a:r>
              <a:rPr lang="el-GR" dirty="0" smtClean="0"/>
              <a:t>          </a:t>
            </a:r>
            <a:r>
              <a:rPr lang="el-GR" dirty="0" err="1" smtClean="0"/>
              <a:t>τοπι</a:t>
            </a:r>
            <a:endParaRPr lang="el-GR" dirty="0" smtClean="0"/>
          </a:p>
          <a:p>
            <a:endParaRPr lang="el-GR" dirty="0"/>
          </a:p>
          <a:p>
            <a:r>
              <a:rPr lang="el-GR" dirty="0" err="1" smtClean="0"/>
              <a:t>Ρενα</a:t>
            </a:r>
            <a:r>
              <a:rPr lang="el-GR" dirty="0" smtClean="0"/>
              <a:t>               </a:t>
            </a:r>
            <a:r>
              <a:rPr lang="el-GR" dirty="0" err="1" smtClean="0"/>
              <a:t>νανος</a:t>
            </a:r>
            <a:r>
              <a:rPr lang="el-GR" dirty="0" smtClean="0"/>
              <a:t>         </a:t>
            </a:r>
            <a:r>
              <a:rPr lang="el-GR" dirty="0" err="1" smtClean="0"/>
              <a:t>νερο</a:t>
            </a:r>
            <a:r>
              <a:rPr lang="el-GR" dirty="0" smtClean="0"/>
              <a:t>           </a:t>
            </a:r>
            <a:r>
              <a:rPr lang="el-GR" dirty="0" err="1" smtClean="0"/>
              <a:t>ρακετα</a:t>
            </a:r>
            <a:r>
              <a:rPr lang="el-GR" dirty="0" smtClean="0"/>
              <a:t>         </a:t>
            </a:r>
            <a:r>
              <a:rPr lang="el-GR" dirty="0" err="1" smtClean="0"/>
              <a:t>κοτα</a:t>
            </a:r>
            <a:r>
              <a:rPr lang="el-GR" dirty="0" smtClean="0"/>
              <a:t>         </a:t>
            </a:r>
            <a:r>
              <a:rPr lang="el-GR" dirty="0" err="1" smtClean="0"/>
              <a:t>κοκορας</a:t>
            </a:r>
            <a:endParaRPr lang="el-GR" dirty="0" smtClean="0"/>
          </a:p>
          <a:p>
            <a:endParaRPr lang="el-GR" dirty="0"/>
          </a:p>
          <a:p>
            <a:r>
              <a:rPr lang="el-GR" dirty="0" err="1"/>
              <a:t>π</a:t>
            </a:r>
            <a:r>
              <a:rPr lang="el-GR" dirty="0" err="1" smtClean="0"/>
              <a:t>ατινι</a:t>
            </a:r>
            <a:r>
              <a:rPr lang="el-GR" dirty="0" smtClean="0"/>
              <a:t>          </a:t>
            </a:r>
            <a:r>
              <a:rPr lang="el-GR" dirty="0" err="1" smtClean="0"/>
              <a:t>Αρης</a:t>
            </a:r>
            <a:r>
              <a:rPr lang="el-GR" dirty="0" smtClean="0"/>
              <a:t>        </a:t>
            </a:r>
            <a:r>
              <a:rPr lang="el-GR" dirty="0" err="1" smtClean="0"/>
              <a:t>Μαρινα</a:t>
            </a:r>
            <a:r>
              <a:rPr lang="el-GR" dirty="0" smtClean="0"/>
              <a:t>          </a:t>
            </a:r>
            <a:r>
              <a:rPr lang="el-GR" dirty="0" err="1" smtClean="0"/>
              <a:t>καναρινι</a:t>
            </a:r>
            <a:r>
              <a:rPr lang="el-GR" dirty="0" smtClean="0"/>
              <a:t>         </a:t>
            </a:r>
            <a:r>
              <a:rPr lang="el-GR" dirty="0" err="1" smtClean="0"/>
              <a:t>σακος</a:t>
            </a:r>
            <a:r>
              <a:rPr lang="el-GR" dirty="0" smtClean="0"/>
              <a:t>         </a:t>
            </a:r>
            <a:r>
              <a:rPr lang="el-GR" dirty="0" err="1" smtClean="0"/>
              <a:t>ροκα</a:t>
            </a:r>
            <a:r>
              <a:rPr lang="el-GR" dirty="0" smtClean="0"/>
              <a:t> </a:t>
            </a:r>
          </a:p>
          <a:p>
            <a:endParaRPr lang="el-GR" dirty="0"/>
          </a:p>
          <a:p>
            <a:r>
              <a:rPr lang="el-GR" dirty="0" err="1"/>
              <a:t>α</a:t>
            </a:r>
            <a:r>
              <a:rPr lang="el-GR" dirty="0" err="1" smtClean="0"/>
              <a:t>ετος</a:t>
            </a:r>
            <a:r>
              <a:rPr lang="el-GR" dirty="0" smtClean="0"/>
              <a:t>               </a:t>
            </a:r>
            <a:r>
              <a:rPr lang="el-GR" dirty="0" err="1" smtClean="0"/>
              <a:t>παραλια</a:t>
            </a:r>
            <a:r>
              <a:rPr lang="el-GR" dirty="0" smtClean="0"/>
              <a:t>                 </a:t>
            </a:r>
            <a:r>
              <a:rPr lang="el-GR" dirty="0" err="1" smtClean="0"/>
              <a:t>Τασος</a:t>
            </a:r>
            <a:r>
              <a:rPr lang="el-GR" dirty="0" smtClean="0"/>
              <a:t>             </a:t>
            </a:r>
            <a:r>
              <a:rPr lang="el-GR" dirty="0" err="1" smtClean="0"/>
              <a:t>σιροπι</a:t>
            </a:r>
            <a:r>
              <a:rPr lang="el-GR" dirty="0" smtClean="0"/>
              <a:t>           </a:t>
            </a:r>
            <a:r>
              <a:rPr lang="el-GR" dirty="0" err="1" smtClean="0"/>
              <a:t>κερασι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263749" y="7020272"/>
            <a:ext cx="7061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b="1" dirty="0" smtClean="0">
                <a:latin typeface="Comic Sans MS" panose="030F0702030302020204" pitchFamily="66" charset="0"/>
              </a:rPr>
              <a:t>3.Γράφω τη λέξη αυτού που βλέπω στην εικόνα.</a:t>
            </a:r>
            <a:endParaRPr lang="el-GR" sz="1600" b="1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http://www.clker.com/cliparts/C/d/q/Y/F/z/cherry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5219">
            <a:off x="450880" y="7555806"/>
            <a:ext cx="398326" cy="86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5930" y="8539215"/>
            <a:ext cx="126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………………</a:t>
            </a:r>
            <a:endParaRPr lang="el-GR" dirty="0"/>
          </a:p>
        </p:txBody>
      </p:sp>
      <p:pic>
        <p:nvPicPr>
          <p:cNvPr id="1030" name="Picture 6" descr="http://cliparts.co/cliparts/8Tx/Kz9/8TxKz9ag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176" y="7611059"/>
            <a:ext cx="936104" cy="75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592" y="8477025"/>
            <a:ext cx="13223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8"/>
          <a:stretch/>
        </p:blipFill>
        <p:spPr bwMode="auto">
          <a:xfrm>
            <a:off x="3394255" y="7766227"/>
            <a:ext cx="1139717" cy="6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255" y="8414835"/>
            <a:ext cx="13223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AutoShape 11" descr="data:image/png;base64,iVBORw0KGgoAAAANSUhEUgAAAQQAAADCCAMAAACYEEwlAAAAkFBMVEX///8AAAD4+Pj7+/v5+fn19fXy8vLp6ens7Ozv7+/Pz8/l5eXX19fb29vg4ODU1NTFxcXCwsKYmJixsbFZWVkhISGTk5O7u7ukpKSLi4tMTEybm5uhoaE/Pz+zs7NxcXFhYWE7OzuCgoJ6enoqKiozMzNQUFBra2siIiI+Pj5GRkZYWFgXFxd+fn4ODg40NDTWi7YmAAAefUlEQVR4nO1d6ZaqOBBOiICAC4iyKAoiSrdbv//bTSossoVNu+fPrTNnbneLIVRqT+UDoX/0j/7RP/pH/2gYScr/PYMaSeIf35DI8h/fsZP+fEpEVMjf3rGbxKnwp/cjApn86Q170J9PSSSC8J4CTkQqSZ8UJsqDN6ckCIOmRISJhN6SPZEQIokT8WOmjBA61lujSXQISRTEfs9FZy+R927IJInQG5LPqDHlgITenZJIRYFOadJHq6g9IPAEb2igyNSXsJ8+wgUqyCAIb6iXOCHJlEifKRFgF3XJZDzfi7fpzQVBkeeqqi7nslT/jExE4EL9k/5TyteUiN0WluoMVQY6p9GSUOIf6eTmwnDceHvc4Jx+bpZRXHS6LnRKZPyUyqtPhbx9YejlNC4TQJtH3jBh+kQSMwvUwoXpwU2fPboGoeWZprNz4+sT/nI205CVTojGLDClN3hA2JSkZIQOLoAuIEl4Q+4S+WfzJVL2l8bZy6sjPGxgOVQDSiwX5y7jjMV+o7pAbRrl5BvLAjxgNiFZDyK0rTFYdPr/N+Qg8QcJo0k6SoOjJPYa401scxMU1Y0oG5wpnbwgUH62K5XhmvxUhy1COpf0wQjfUlE/CipMGTfeMwgwevb1lBd14XPoEz7U9rsQ1ads8FU6mkRloe1iBa8j7HKuIMJrWV7Lw2MC/YDOV6Cy/I4rKt5RBAcvTipyJeyoEqh9BpuebxF+MIvQep2HKaNO2G7+lAWaLybAlLjjUXsA+gxhQp8JcmgCIU0mSUmgW+HB6onDfumgfBZ2Oxd/LVCHn72GyLaRcg4aP00sdTqJRCx56g5qIIDojbcH6Tgoi+2SlKc0nuRRPehrdvdz5KyQfectcUYyVuJ1TO1oGDVZjkT2k0+SmInPA8QU4d1of5IsGgTMEtPjYpgnWRhfFn2H8qh3UAP6rRh77Rfe5DVC2vo5t7YNH6eiTZ0ezWVIZUplotOmYeLb+WqmTDASE7zXeBo1dJHef6izjNTFXaHLZmG37UKsuzP418CHeFf/WExVAULFNjlIp00TrXezXzLJ+EzKyqfeqK3vkOsSSRESn+bNAZvmtHFBv5Ov5DbK3Ynqgibk7rVdFxRJkcBySu/yIAsUUJI/ZYHC0qJR4GUIC5Co/qATPmlYg99s/OBdOMHm6ZD+TO5Og0LkXGC2gcsDAjEChCRDpskjUV7MVV03VNWwbdOx/AvlwI+lDRpEouGURmUHmU8WBplp/Fin8NtZ57/oBrWm9RklCwNizuWBRA0GTdHeiJUzko1wj/EzyQe+0nxoc3H1gdwF82Q5Lr7jGxUCA/5kc7hgY/NW+FXf+Q0XJfkLZQLXJrJiC/ULb9bYZXP9A8+8jU+WZa1W5sG0DXWujSmPijTAeCypHaUslDUcgHX18KrhyhleHYq/h+Z304BMI9oiYQGSKom8EydS/3/G+Ojqucy/G2wIKNhFjKnYQS6GAHPVIAsiriy8bjTGCqywVA1di0S5/qZfWISQ8xWUUYDoc/x4SJCQ6vs/qT6dqPMD1+rX44WgagdFdGwOR8WOKVGD8E6+MKMJ4a2aC7xZVZNIYFzzKkskStikf71VuaDjug6fGywjUFcEJEqtSVobSQ5dL+vzW0PLs/oqNeG7NgWNIF9UN4r00xAb4WFu6EXjZJcsLLpavjHypq0UmCEukrDEVNeVr5JdIA2CsMB/t2NJ5l58x7ilLPIWyRidS0yIkQ+PT0OHwuIvv+rfdJvSh49Pj3riC4QAx7Wz/LW7hBbCZVIlDOK6iAqyoEa1L4p4QHYykqAkFHvGOO8/gKLlvMKENbqAbURigQvTuuhbdb58loQVvnu9M+F3iGqDUWECRoc0MgxeeQSu2qMFnv3uzHSaBf7Rfv3sSZOFCi1mx/RTP+fCY1P5YsTLMD5Ep8aw9XfIviGryoSlkjGBZtaX5IdFJYiMf9cqSkfMCUJ+gw5xnQmKdsk/V/E5iQZiXIzSLPyBJJBPS3z9y84VfVtXB6SzwoqizRYyoSrB5JLQv+d0wtPfnJSNL3/aKrPAYIEq3sGliz7fJr9drPD+Dc5wyeJpRvF9bKzYi3Id/CuSMFIqTDARdX6rTRIFKLoLlZqjIaG8lHS5/uqULLzuvuizdFXRvsyEqXGSz8W1EPWY/jm29smv9vlXJ/TAfxGJlslzK/pwQddbqXagyNQAqKdNVr3d/2qkeMLNZYpfJeFJ0LXIBE/B0SsyksI7/t5GVxuR5QPfIEA6/iYTAnz/Vb/DIculQXGBVK+okgeb+QE5jGFuLjUYHj793mTW+OtX/Q6PBCyXImd9W4mHiWoYqqyyUHqBpwp3P/Z9Cv7eJqa0pE6/UFf5jiqBEPH84HLd4yP8ea6CC/ulaO5RrWOOp8GJjUVloVhdchvkXdVENd/l/zn/Sjxn4lv3Rb2I+IfuiyrkUgGfBCkLAizg2hVzd31Z5IVtlb9L9QbJ+P4hvyBsxiisA8ZO3+Mg/MI2RseugDDCv9AGv/1YlebeqzGlRjPYdEDqceNPYxP9dF1+wPGo27RP4VNGcechbVRcTwOmM5IWElo6aBF3VfPE++ezyMvo4nWFtIiu5jijpW5zCV8Hnb46xOMkjk/Lj4UfJ51EYw13trSTtdMt63ZlW+J98j9VwBd/0OndurQWq/fu/SH908Wv2lbnaDJNFIz5XqGIOl3Z3z3UXeU2MYwk71MWAe3QbkwJ2AxfPxPT7XPcoVpyfJv2H4uXPbQf87VbWjKCLpOljCZ+dw4jtjd4DabFq2xVIGWMmZjPhk5NhPgkz5x31zg8ba99MgMcdl8zgLzG6MsbZeR3i4Fzm0MFKcqN6cxWZ4rRtChV+rAk7OuROmQA9H/Dc7VwKBMWoD/b3DBOz8HK72P3yWeZIDT6BpXaHTK8nhmYfVaxQAR2m/0C52azXqHghw2j2mgS4GH04a44jodKD4S/u+GVTf2zhRWvsUIBTHgMTqqI35n6VOm4hHUY+i0aMX50uzho3MzRaFR6Hl5tC6rbpp20WoG/G5wNeQ2dK2/Qd3OwT+OnEfv/3mAmzOEu18F9QKfRKUoTTbklJXFErWk53JZGVBudwXH79VOFMEYyN3GQRtQt9OHBp+XDwZeBXxI2H/WQc9zQG8dIHJFWGcMXSMDUNA6tlsmfdQ465tVFyRhJGLFVCj0o24GOSP1s0d2uNQPldFMGW+DlfcjVB1YYkfAJuQNDEm+4U20jm19ivQ5v/FwMmpzynU7BMQequP8cdn0HOfxi3eowuOo2HbZC+6SQscO3gXfaBMOu76DmgJGRGg629eIwJqxSLVCHVtA/nEPuWkKvqz84khtkE9AySxqWw9itfrjCuMN8xQ93PPfZTEQcGmVmFV5tmDu2O45PFqiXWVtxBFil35YPl0GmUZGpMR3yhbycMhtmE2xucFMlqQGto048JngswXaGbHFMplN0GeZVw1Ss9WG1mN61ZjKV+xzvsDhMUJh2CwOCGHZM8jaMCdkRv6EuEvcLykjHGfyMeExA/sB9rgmcxUe3YeqQVRJ2A+tEFu61x8NgalpIFOHsvEh46oDEgY0QAqKjoYG5g5ze3d1lUxL7RWjXPrV9kR0Lb/kcsDTgpD1XEpA5pBFCkGA4cegGlJAWiIIDnAgDZA+AVenxxSU/2s+InYpvw4xhaAuCNEHE4Yc3QX+DIBA4azgRUDwwstgm2SCN2NghfAEgDXpxYdsVlgFCgoRajv4VwIh2/BaVyb2vQgBqFREBUGFooTXNnLBcQPXohVqlcrPfhBhaiCjw0QOKd1lhhXtLs2+fMwPJIpIkoXhgTqyzeFnAcvHBe3Hh2F6IEQEohAgSD7KJyRtJIaJ2NIvkysK61y6CIAKaqCgBHMF6IBMmGCapHtl5TjE7y5/MUG/1T2ZbhxGRFBExBDMOOxmfAUuEGU4PGwJXCUmfYwUgyIBgxo7Kfg+thLNHMQIE2DTs0HA6RxH5u1VrcNzSWQIPxIC0JK4cvACZRFAHL8GpaiS9O7sTQPNIht21GVqCcEPAo9oWp8T+maAudj64ppHZAwaqxruAFLCIBDhVE9Mkg6uD3R6C+jXAF0pgaqTBFZ85pjc/XfKnz2bGP9W+PEkSlCR1bluFAKouAL4g5wJSAAuDe0FrfUtY1bXTI0wmArU+QvoMi+EVn81sgtaXfErJwxOehqrOdD8F2BpPJJx8mgAmJyCFtljXIjTXBLkb9yi1OFMJt7axCIQB2uQBjj28a8ClaUPwU5gSYOjlMX/l5uSIzgccq3P7gq93vDvUgTsAWWfCQJRaUichB6qjP2sbb/rVWu6+43uLcWRQBIjkuLK7LndSHwsqcjFWcnVgjj3hwfQy25Unp4bz7MDo1Au22wveV0VGpKLJ0ETa3GwSPTD3KaAbtUjtHYEnjJ+8KBBsAbUnEzG/IOyyZrN7rRJAQ+Y17Dsk6FBCESPKxPMydNvBtralo+OkWh2E3IM+v8jzCwmlq8YQZlZfdIif1o5AD2N85OTHALYF8CQvqJ515yYKcavNzzST3LLNlwmoQQknK8D2tqRgh0X8LGfdlWghiw46wq0CLt3uqVNpCFvdIDvN/cUxUwmaaCEyPfcI9eTbsdziFoTrzPAIZYyoI/ZOpcKbvlAre09Vwy2yKXWgkgJiZ3qT3d2EG9qtbi05r3duAJsEUQJHVFSWfnuKy59b0eDJODuTW/JcCJrZl65lFGoNmlPZgFuW+lBhSjQNldp1IblTwoX102ZMl9q94CXhQvXPE0lIEJaLk5gcq5dxSH+eCmbdw1Gi+VWcLMtFsWOWSgdyuZ83LlZjJDHhQsbG+YFf52JubfZDtYkJHg/bKSU/OYpRKQdPIPuHNxCUghq5vdShFKDzreKBq5/0kL5Yhzu5mHa5++VSqM4f1GKtXAIwOMYF9qu5iZ6tRWwtxEcNHCUxnvtHa508O8lcikyo3gnw/JUXAiwa4Z8oyap7eW5+jtF9/9CT5ZmfX0YU0KXg6cVS5ivS5MAxV8syE+avypp0ehbyaQB3FUiWMilrqjd+CxNEf3NkQrUM8dOgbqbNSeYnN0u+SAF0VkWoOM9Fk02YOZdjYBkLdi2RDRqos6GUVylOp8II4X4l73VXzhnFUoWzWc4wu9r7ovopoE1SmonqGDqkLy2OT33ikxvGT0xjL/jdb6sMahkTNkWLK1GHptRycAFXrbIa4PWhGnMal+uSzTr/Aw5ZobZaAbEthTzk6nKuvwXRdoLLFrv3wlNS4RQSNLGpc/+CByPPttUlM89aeaqcPoTe2uqfH1ILCn8Ea9BQh6ik3odobTdGWjP/VLRZFhxPLkOFKqm11g27GoVKATbjmx9RAS5CUGUGyg5w2gM1H5TO/bSV/V/HuYvCJYlCA5zhvsh67epmHCDSVJanxYeUWRDkJDe+4dp0J1c0WYlovkaPagAWGjpzWTCCVTAY1KpM7Zja8MzbhYNq32abKDxeBxaLZkFsgnRcFbl5SAeVretXdI6o9kV+tcsmBsZOojoTkOsg43i9iqgay9koPu7CaB8xDhegVYhJORAbr0dpbFPlU9ve3uHFhAbEpzJp9YfRjkc7m9eCTvNql+wGKNCMDl2Pt7cu43lctSj2j7ownO1tzhZBgbhZkQ2LMuBqlYy3ObDX0atZtBcVYZA6901v1Z0hdVs2ThPVvRfjEt+B6hZu2EYQDiaV71O9qKy5QeCqBzqKsFgevvAFELt8T61an8vAbmGhpetBiApc6GoaW1RjjqbK1G5j5qpkxBArYd7xBY0TzUr+Di2vNLcL/JNjNB63qWYZ3WS21E4uxYP9XZXXJiThGpFdfs5DxvQ/SsOPzNjbY6vSX4c3d+35Yf+qyITO7eACXrPUksupqSwomGXrTUahndR13Hqsdzmim2XBP2i4LDKhs1tIycNarc8BTjED4Rt4UEK4uO3Db8ccpzb5u90FFjw3naeq5eyKrf1o3ZRjCijdU9CANOLWVl6vnbyV2348tCMt5FHMDRb8Ig+6z9dL6fT2HVKzhI+nx3U6dmLdtvi7V2tacGyz/eL8a2S755YHK6MWedDHhsUBAVCErt1zCL7mz2zwNCi6eijsPgK8NNuzPr9jv5ZLwhePueciD3APi2PdF6j73G3sQzNpJR4NA9TnRTRx60rL4zExlHvQ/IFX4kEfI+Zhx3kgqb3TbkFDtK8XE5I9cLVfnNfS/jmR6aqNRxaQOTGLVuZBD8x+GmZ+Y+J2cOt6KOFMJQa1X49iS/DqH6y3gAV4J+0uZR7gTo1jbjX47vAk7vlZYOw+scwtvTMFuvPLYbLR3cvTSnqzqBsVHuAu+IJdcW25VITU0an0MCtC7t3OjdDclqM1DoC+dw7QTkZjuCB85Ty4WLaq6k57LiU/+wlMLggMkXyVrMCsG3314KjNia8cqYsPHKO2GtODDD0z3zeZ4ogb1BDrXnZ7XEoFJkMM2iYewmrpt05IilDUJAo6dhQcdHy5Bzm4qVNdTCZbXH4fnzgmuL/tUMp2doITq/7oPGPq2HodMXAeYFP9CCLGNtg0DXOCyZbrvsufZkMeFJjQdVZpV7YcKk5gaeK6my8V5+CMdVh+3KlzxdHC/AgPZKw15lIs3606HmOT2lHiPFxP12RZXpjbsgXt4MKmXE+xUy6E13L13Tu65cqCfaFac4TBCUHEDsFmHSbrz+DNGBjEucEsuBg3nEqlygNsEALMI+7GfkLVjHeVxnpWVMzDD3XjcvjWDYzDKToYbIGoVKr1ZRpH4Ql8fEP8LJZr7jmtaHZNF2l+2nC40NEjbVWez8VJZeNQ3CL9bir57C6WD28aksn8YKuicf3YoaCLzdS/IdpwOV5RtCN8dQREFk6zPATtdzxWpv7AVyYEekGTNs0FLU0SbXrPaHu7fWNsfQxO8rlg6VLh4Ldmmmwdpnzou0UY4aO3JNBPs6/y4HptXyCp6kJCHLHHWbwsJiDSmZfIKnlFLflNzsBNPwepibUEKzS/v/Bw9MT6xW1ef76iqdDetReifPDvLymw9IXXEb3Mq8HRCSd9VPO88BnCK3HAwBTjWf1+DlcnYHpIxcHqfy6qk+6qxGaftzUvgu0jCEAyl12FhKUTs6R7s7+WDIR/bA+ajGolbJU6lWUWEGm3bA8oLrUCHFbWyjns7lD1uw07iddG212KnZuapUcs0dxUZqLWB7NRkjXV9FYW0Gpn2upClhCpvbqnTKsq7IKTcmGVrYWzQJqxuxVXBwFKlecGbEfAgfrgx8A1wn0aIicibNiq/7MOLTZ+J0Igl8hz2+op/aqQ6am325YttOiUo9aFbdu6vWYhZ4vNGkornFWX2a/SNt3eBIE1RyPakB+8b+0jqm0Jz5LSzbzaIqvtS7GANLODnzTsvvZtFuqkJTWJCRPYsiciIOqskWEx+i7iJkpNfoVk22Fv157UsgyyZsIY11zLT94Jol7O37EtZ1t//scwSxVqYiBQeD6ZcCmO6cXX7U5Y2k09GH1JxtR+b2omRQ5CY2aIOw2MY41HJt4SAGqu/NkpP+thm7mQ1efehLO9QJvSc4MjkF/ZND3z4Jz2Fuj0aBT1BQYPd6+slBMU2BIHtW/RCGCOblX/KqwXr+4uY/tSUfNzQJUWVmZJHSnx3lrsOmq6GqdhZ6dftMSsiPRVCnZ28HiqF0Qx6FzjG41CrC4baqZOZi4V2z5YWZTxQSao2JAwc/P1QM8JRg6q4yTJ+Sks/eGEJrsNNLM5zLDtmqqGOrbP9WJZ+IquzCBvh+nYlxtCGvVByUv78uBjoc6nTACNsa9eorlpEj696gSCT02/CUYmPSgtNRb2lvhYK7yKjcVuEn3wvQ/04dM3F2YJjO25iaApY3GuKBPSDf5chVUks+BYCbM/uY0gCvOu8lQaIs3OnwS0vmAxTUnqctjviHKdKBOyDc3XCIJINOMWaMhMuD1vToG89t2k5GC/HOPzB3mAdniZpsT1sMAdmbHrON9vy/uexCC6nmxZXl10NeHMsdmwbdvi4VkSzvTZGxxCOj6c0gnXbq4OxlZLv4dZd1ZFvoRVsI1dFc1TL2g3mxy1pby/ZF2OAe6Gux5GMl5lBfZamCyN1LsZJq8adDbfmb5kwZeZPeOU0zMU87TQwfvDHI5FfBrOmz5omDXo1HtztgMbSlKC91tm4pVXF8yf59YP4+Bl987NcYh0vzcphHZMCmCH5+ffUDLZ+PmLympxijNuy1suvcYij/fIXF0Wb8GD6Jzc8EmtOiYb79l3l7/ytp7Iz5tYa85JHlfEksDd5i8I5QZ2M64LBltdTqtpHL41VdUMPga9XSQSxXnTXr0itB/nHzYqLB3meZ2M2lywvopwsFJlaUIkzbnj0L1unlHg/Mobi8T7Pt8njWppY7+N8xp9Q5CXvT26pUWsPfrXVlBRvEPweWG9/GPfjNxJ+QGHRic5Gdprl1AMVVA5G5W7Vdbabp/Q3Dgc9M+vvlRW89LbTOsr43R2eTeRm3T2p6Nyo41HkPw7/es3UgnTsu/3i0wI6tePKm2noBxZmzSvASHFWRTlX3ivTRsJQtkiz3CJ6l9oeuF5J6WvRPbSUXl8XDL9Eyd//Ho2wLMpWj8Pzg3pr53lBhtWKw33IC3hXNYhzK0LRx6D0fjLd5ciuCMRC4fQ9O/k59SdWfemNLa8o8TAWbpmPcHpVl6HZXSv7PBx9ZjdQOo1pRcRCXBoXr/muQF0mkYasppyF7UoziIcmBYn7fhelHHMDJA0YOLCL86wBnBTb/k+OiEaSgiTnsBrAsy/2D9aOL5jM/N1qAQ2Ekv93ZefBMgGynhR7HhHSWoLjwkT+HtZZxfQYN4RBEDSYGgaYhvkWE4CrF8OBQJUPMPElssudn2L7uWWVLairCr6wj7p4EIScaiZe+DCoSzxnK7kO5Ig5GeluxYGCG4GiDDCyw4J2MqzUvxQDfe7uGaz5WydMMFOw6gi/kvrLVPDqLON+9uMF3HR8eIjIMKMFwWhoAXdXADrAwpNpgUTMn3kse1+HfgrvwS6tQoXPt4EJ7b1bjOoP/SyQG2gaQ5TK7a9DlmZy9mmplMSghi9zYM+U0quRjRCEIQa9p801RazmZZYyLgYMrq+i1dzzfZxoNLnuTB8KZCkDCKKy3gSJa/LzoLQQ0P8sfCCUKK2RT6fRisDYTygU8pQXsRW80I1RwIAiA7YDYxE1Va15Ahi8OUnDJO2PtT1LtMM9iIHyuIMZ6VeB3Iy+HdWP2Byim2FKhedkrje6ubjEu6GQ5Uze5DMIeNCG7BIwiyRD8jEyN77+Bwc8fMkg5N/ecbrDjxlUIStSkZtHifbw8BpyU6uFcQCc+Yf7y5IMrxdOFh5qxM+Dny1FnvizKhmM+MygXo1gEBoBWQC+krPti1c7Isla/bU2Q7oyzcAER7b1Tu+W+oUqsJMv2qo/Krj3WZwG5onu2G2izKPgvb5VYg9cKZLyVT4GJc0VgajRmpn9atzfxXTpOBeqn2pVKBnryQTkAhFccIdT7AtOOtEI7CfOA62tfY4ZTJHyuXuzCTtsMZf+bjuoBcvstD3xQSB4Z1yrqXmA1DjJkIL1BajImzSspL6+YEFsJoZUBYbqtOgaapu2LahSs/K7ivlnhk5KBlvesI/WZK2uqD+xNDKMnVIICl4PJgw/kCw2MXlYrioVpoTjEStkz8WcbL6kAg1R+HgB6GRgKmIxPmSAXEs+Xz5Oix6HXLYl+lDMkYCLcidEngyKrld0T7lZbH4UYTpVFQriuzkDlS1hDJOVg+aUo4+8DE8mP49lgFaSMc0/3jJrhhlPLeC3qNmsRvoZTol/qUSwGh22QO4sOjN98lkJoa73WxiZ5GiIiGw50N5QK2JEG1TbCX76VB27pcEFc2qkh6DsYa0n+TAkiQB1eDbA4ZiI4ndPKDqcNI01XODY3SlJu3quv49ih01dz4ZFxiQ2xAL5mwK6Ti5xYDNqQilOatYF+wAX4Z4SSJks2iVAyJJgHYkoiYcjBotqUW/B+HOXs41eSovD0Yx8SFCWogQ0UAeIL/AA2oPTnFwINXYLqbB+VAYcZL5p5dtaLhIomICYCgfqd1k2F0NGFEdVGijF0CGb3ham7M8ppiZycKklQfgGD5WwiMJ8qMwlAeF02ZEolpF5k0bvdGY4v4kc1Rcm8i0mIjix+qYBIJ1gR8jcWj98jQii97JtlbGW+zHvetpArPhAxAzKF+JKD38Qm+iSigNHk4sti5BNj9Fq2pubeHtyD1GwM1tgyKkDABgqk/WcsmY2rC6wXaW5gDEMvWTxS4AkSbq0fjGTCK2h0CCggbLbuc9x3zHfmI/CRZpcEDNq5EfApyaAfXG7/WmdkxpovTyjX9Aczgj41uObau6boTY8naW5bJm/t1v7z/xQaH/nqbq6vGdFvPu0SXwT6Flzv949+kf/aN/9I/+0T/6R//oH/2jf/SPSvQfgNF5sefX9RwAAAAASUVORK5CYII="/>
          <p:cNvSpPr>
            <a:spLocks noChangeAspect="1" noChangeArrowheads="1"/>
          </p:cNvSpPr>
          <p:nvPr/>
        </p:nvSpPr>
        <p:spPr bwMode="auto">
          <a:xfrm>
            <a:off x="155575" y="-1790700"/>
            <a:ext cx="50196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818" y="7588325"/>
            <a:ext cx="1203505" cy="89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093660" y="8515455"/>
            <a:ext cx="1582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…….………………</a:t>
            </a:r>
            <a:endParaRPr lang="el-GR" dirty="0"/>
          </a:p>
        </p:txBody>
      </p:sp>
      <p:sp>
        <p:nvSpPr>
          <p:cNvPr id="14" name="Ορθογώνιο 13"/>
          <p:cNvSpPr/>
          <p:nvPr/>
        </p:nvSpPr>
        <p:spPr>
          <a:xfrm>
            <a:off x="1412775" y="971600"/>
            <a:ext cx="35174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Όνομα………...........………...</a:t>
            </a:r>
            <a:endParaRPr lang="el-GR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189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043" y="351838"/>
            <a:ext cx="7061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b="1" dirty="0" smtClean="0">
                <a:latin typeface="Comic Sans MS" panose="030F0702030302020204" pitchFamily="66" charset="0"/>
              </a:rPr>
              <a:t>4.Γράφω τα γράμματα που λείπουν.</a:t>
            </a:r>
            <a:endParaRPr lang="el-GR" sz="1600" b="1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s://encrypted-tbn3.gstatic.com/images?q=tbn:ANd9GcSvljKbaiH1PeHS5cQEEe7VRg4b6rNw08KxdvfREWjIoenJ-CR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14"/>
          <a:stretch/>
        </p:blipFill>
        <p:spPr bwMode="auto">
          <a:xfrm>
            <a:off x="273044" y="690392"/>
            <a:ext cx="708282" cy="93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00" y="1701981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__ </a:t>
            </a:r>
            <a:r>
              <a:rPr lang="el-GR" sz="1400" dirty="0" err="1" smtClean="0"/>
              <a:t>απαγάλος</a:t>
            </a:r>
            <a:endParaRPr lang="el-GR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96" y="619695"/>
            <a:ext cx="838338" cy="107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7660" y="1624442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__ </a:t>
            </a:r>
            <a:r>
              <a:rPr lang="el-GR" sz="1400" dirty="0" err="1" smtClean="0"/>
              <a:t>αρότ</a:t>
            </a:r>
            <a:r>
              <a:rPr lang="el-GR" sz="1400" dirty="0" smtClean="0"/>
              <a:t>__</a:t>
            </a:r>
            <a:endParaRPr lang="el-GR" sz="1400" dirty="0"/>
          </a:p>
        </p:txBody>
      </p:sp>
      <p:sp>
        <p:nvSpPr>
          <p:cNvPr id="4" name="AutoShape 5" descr="data:image/png;base64,iVBORw0KGgoAAAANSUhEUgAAAIIAAAC4CAMAAAAYPMQEAAAAw1BMVEX////+/v4AAAD9/f36+vr39/fx8fLz8/Tu7u7y8vLf3+Da2tvT09Tk5OXs7OzY2NmsrK27u7zDw8TJycrBwcJqamu0tLWkpKU7Oz12dneDg4RhYWN+foCxsbIwMDJHR0lWVliZmZqMjI6mpqeVlZYmJiloaGkAAAg/P0FPT1E1NThTU1YZGRsgICERERIYGB4mJiwLCxUrKyswMDYiIilCQEcPEBsVFR0dHSkTExMAAA9KSkklJC1EREojIyN0c3gUEh+ArMG3AAAZDElEQVR4nO1cC5eiyJJOEhBEQBSRp7wEBUqxtGqmtntul/v/f9VGJA8pq3umtap2z9kzec/tsVAyg8h4fPFICPl3/Dv+fw/u/3xinozlryLidymYPOhfwgnRkH9nXo6MM+rx/BdQwJHlg/bPNHDAgm2tfgEBbPIyUsk/PB3Pr15Syxp9jUByxKS5+bc0wMIBXZOt/SUEwOAFf0uNvyGBI2LpqGRV6V9FAkcWT9m3RPz191oZa4SU7tcZBqLH9mKfij9fACiINkCBsje/kARiU2I+n3+6AlzLfZnjSLL9uvVh6I5Npo4v/Ow7sdrAdU70vX9Sm4+N1AHb51ij999IViQhK9Td5Cv3AbabLmCVwr2WB15IimZpI/yFrHwaDVFAOE6trLdPyhF1u2AfJCvlv5gEdY/GdxKe3+63ABaJDYV+qT7gEMN1Q0k2sA8ccX3Gfo7MHO2nFHCfRhfoXCzzaKV2xsAbLmjjwXhiBT/ZB+5zVUSlE0aKQXt/wclx2n2m7/0Do2ma/oab/b3Bia6Ly3FgprTuonGS2PTgqXfTtz+H/wn63KJ0/WlSio/fzCW6RQvPRoXRPCFPsnLIcxQAbe4di7CT1s8ZSs5kniOjKsCH58ky0jr6hi4KJWCa/rV1F7PqkzXVb4wCR6Z0yTidZ91X0mnZkwD/nVr1Ya2JYz/+iLl6dysAuFe5pWFJp6igu54Js63Y3gHYQa1oDEaEE6zoPkDNDVjHvWGjsF0164BoFqCZrt8vmz03xHGEN62tZ7LdsHfTe5ShXVPSNV1qr3RyxpMy6H6m7WwyDmetRoKFshptIXpwcE2OyaNJZ3dQgHdo63PphKfTKXTKsz1pFm/+BfHrHntVTxa03y6tbERBWIW52W6JVgT38EBQUkqdOLBnpmnO7CB2vtGHmSa0ZnYMz9VzxPXKHh+YWx1/otY06wiWrPIuCrJ8k6hDXMJPjKCgHj4ZbLPoJ1zHhsmeGj0Jy8MYOb9FsN/aKvuk3E4AuAHqykwGeZ7j4J9mOm1hUWvGxMQo5c428xlVLjf6Ii8YdU8UMORg3GURssetc1bIEH8BKaBmE4v6OgsoettMpmAK2gVFNyN8Ss/O5cEL64712ZDWJX2aja7MAqykPdBEInq56l0U8Kz9Fa+HczE+aOdNf1tw+inM/OfB9M/08h+L0RU44hGY+Qrx4guLtNfOImp/rst4QsKku2u+m9/tHtEWcZOEbswrrAF/Kb6jLmk/NUeCxjWhwaauTqb7Dr/KYEAEJk9MolCobiIIRX/iU+/aRoNIBHW6670/Qto5cxXEogn4AqONIwSSRBp5N26jAx7ODEP1+g4eVgFkcrGWkQcE88pToSIhXkEQVsED0GwWPDz9SXF8fy781DA1Tf5lQPgrImQ3N64ZwXPL+gKhecCLChGM3NJxbWGDoYygLtPDoYpdL80S27aTJEs9N3YO/4lce/ZzePmLAWxf1xl3TQPJnMEV/WgKbm4zi8wpzpzohnt4DJbmRH+jEIKsqT6lZaLcJqMcb9LgSrXQKF5iJl50N9FebU3Q/CimJ3qe6mJjTbj2XzRpnF1sz9PxzWCWI/puI1/TTY2LTggZtdrNQlxHizW5dvDMeyb0lPC9F75l8EQpLPHNXvDkKb1gk3S37nSXF70qEa7Xx2/lZR7Z43vxPPA99y4PDdMDTnG7x9aDndmvyOuR8T5sgb8X8YuhvbH5t9IwBS0cTMyTVaw3f+s+HSYDte/mT27nz9TVPpaV5ckcoCp+EH3qmyDoyrPKJp9UsTAAzWR6mLxbiJ8do+mH08Kohgw5jXfnIHzx5vpxzixjaA15AIiq1K+tqebtU+Ez0h6S7zMAcJpwkyUgh+8LlNPoDQVwJb1KPfBELQvzRufwq6HuVmD3MwihQQk0n4ID0ONIuNKUh/Tqwmx7pU33jzaI/IOpBnBV2dDEug5ROHJ8G9aKKUKoz4smi4Anx6QLH8ky/0k6o5Ha7g45+Id87a0kmLUq1IvOJIFc+NHb1BasuTUHf+lWqHxqzoUT/FR7HUZGVzYBpTUcQISxH35aUqEbap2Eb8NDdzdEJRC8/SVw7SDj6OG3Khi3DE5yw2qIOMDsRRtpSMLZ7/8YbUpG3rW/+OCY1W9IQOsY2v0S4IIe3NHCAIhizKdBoemTiY7C+JlEjMrwLe5C5yz3n8Gd1SfajBN9jl6/fTs5D4n8Afd0PSBoOF1tLydZPlsA7NUip3EXCIp+eDZURVHX54JWi/Gn5breoKV2zOiYAWjFOqZNTQoxu2T1Noqbe7tYvTOmeU+CUL9LFghFhlIwzzeYbGu9AZCQEBZBNCk/b5vcn+tpkV83jgm5tsleBDuxoKk0wCr8yB8ADCB9Vt8eXXJXSVtGCU+s66oPhjIqBLrGm+u8Xi4ZYG1tBJYQ/DtkUp6o89lyZayWs4U5wRoE8Lt6ny+ghlJfMYfTHlk4yevKZKKNmdPeJbcpp2TanhWdnn5EMJz/fP9e+d4aVpe3y6tfApQN3AfuChEowBphnkH0kofRJl2CAVvdVEEVFn4Thz0GqiCII1nXzKSku9Im2UZ6y1DYnLq+Yg04i2c9qejRXZlTdZ4UNDyrxPeEW0VypBrnaE9/LLqciuqG1KdXATtgOrp+F27ZW1pl48sVI6ZPGcug//bop1QMr3rOgIUC7uQ4ialzDc3s4lo+eBKHmYRhdJsqQvrTkK5utVCtUhNl9bDDXD7bb92osytslmzG1zOLdM3u7jNVjIjYvc9S47pj89gF2ByYgDfmCTbCeoffls7AqTcRFMxjOB+JZci6/qEzQwxP/cZEQmT1vhJT/PCemDy/xLbCyjg49If7zTTyVEEcyNbk03B5sVs8KdP2U7PpjFGxm9qr5Wqdef7xKWsSloRk9+I49oza3K7zNDFMMFGiBcaw4ylPXpLmv2x5/K208S+ZBVld+dSa8TjN9K6EOJt0EhR7Sp+r5y0AgdLACN6Ve0Z0gr4K3MZuzQDu8312AUjSNjRGF8vfmOVpKSBjY1tHaedtR7Pz6RhRtaTJmHkOMmElYt2jVfmQo/2e7jqHweSXUTpyqXfX+ghEZk6VNZa12+ux4dNUX1ehMWE6WcDVmVOuJWwv8Mej0hpfIKMgK+p8sZytIlrO75BGoMA9ZGh4+qiQTS0vv7uyZkSFNxthoYgst2nTR6TkYFG7liJlkaRuXB23L0+lfw7c803WsaVgXL6a/DsRwgSoUwoQRlAa+nQBm79qfsULaU3naJgV23dAfn4EhqppujyWRFEc38EFzflLbN0+GfhC+CAq8ZbG9lRexTSYh5c05Iw6rw2AjdfTC7Zus683UyBtItapwIOvFNvHb5CyET++UFarJ5MIWHGxheZxqqizxIsP1kJhnuUDwBVi6UiTTSNLXcv3LS9biEwkiZCET/bCrqcIYQLn+Rw8bvqOsmne+Czw7ocq1T8I3yX6I4aw4L9LN1sbafydVmdEqMpDvcIkoB8TyaU/5rooalXc8oFTHLXZOsLpxvfTu9TtLYMnAY3cxSBeE4342w+joIUMi/BE2dlOiDKOqpq7QktCpbaIEXc+o/H9sTXo4z5hXOQHsjSjuxSevtlgWntSY70BGR7mzX3qQSeirOttuluNT3f3VIBrjVGS38bupa8CLMTV1CSgYd/zxgmBJbLPgOY9y49jFJ4V8Gjkbe+pU7Ihnq+SA0ABDeCxSZUSM9pSaxUNgPOsjS1t+uyn69VqnfovdBclI7hyLw3TdwzUKERImPYMi/rM5H5VW5210SJciNOLbCA9U8+hPzSDLu6j4cqUgXSVroSCDg9sTRtzQ9TQFZsKjrELUC7Bh1YrJq6NQxFmwdb1dx/O9zSRlbHTWJFu4fSxG0/MU5NfWDlVQQSi7DOfOn63IkI23nS39OcNYTcSIaZYpyKrEszvJd/JkRUdEVPRaZIc0aBbZFKnXn0RIw4Dyt1Huzg4ZQy6tqM6mR1PriosSnrplJD9R7qv6Qa2gGC9iCezVyWjw5ZHHrMNH+pF5YTCW8JTPhMvT5nYC3YLlMBjerllaKabm8vaz20E/iR2BSuWhjMQEngf6jvj5hW1if2QnpqWBDBMMyzeY+rRKedog8TsZEXJhBWxFJ8Gev6G87CPxh3l88H9c/qnSBJs7G2fBKDSN3QXau5ighn9uIHhPW58uguTMF4XVzVK4T7Y1lKgMWFaD7oE0IHEykT9qw+PkAa0leZzCPwR4+3x5uDt70iILZFIE+8wvKYn9PuBQpzK95fcaMyvKEgL+nOAzMJnpdkwLlEke3Oiw2hsWb6kM3WGndHd3vDy3jboklUHgHM+/cQ+4I07Cak3XW57ZRc9eFg0NpK1b9PeSN25Pl6S5OZu9UG4chlm7tIMJ/NZghFEbhRjgp19Jt4O3SZHJBOi/mg7v9yX1Z9EANhDWi8YLFnUbOclLYi0PprjPezZ4M344Bq6aNN1a4lhK/b3Ny+8GaB+dNmmVyNARtzKKuhywOJR7BM5o6naooWud4UjTvopO8HDElYXL0+pqUTUnb0U6sUFEJPOz1sMNrjGZTQtXciFd/mfewYuQC8B4hqiWUT1QZ+xYS1GtOyBMjDtpdEEqYxN+vEGP45f0sxq+Qm2wHWWrA1DWDdAiEP89hSWpdoHC5weB5NVopI01IlZf9Q+ITgxiP3ENXhB9Itpg1Y53mD8JnKyjyBgC/KuzQ2Mkksfq6JKQ6xj2vlHT6xoxwSUkoUsMIJjPx9PPNBLopR0jh6RT+m09Zwzh7qKLIF8sh/m2YdI4LkNK70GIeF1U0noAM7ywmYjLqgrtFKYAjRDrsQ0FZk4rut5U6sa/90S/zhYOx2ItuPZz+GRDnSMwx7C5JiIXNdJVgKG58wKeyxZKUjwHIRW2u4jUAV8tIMOF6OqcjWZb8IOAmBsn5Z7uru0IRN1vySLUyD3ZOpFisBiO/vJ1L8//Ab6LOsU/ysaNGh9vpDs/zQ02d/OLsq4Lpbfksu+Q0y8g7sMmn4gzwe3s8Tuom78DU+0HPsmgAVV3qS1jB6/8ZMzrfJ0iNbIKSNe7X1EL+XSw5X0Mu0VTossUMrJwdUaeA40TFk6VMuou5LmziXGx/17yE4Lkuzvh0sQoQX+iMyqHoGBid4lZFIFXfcdJ7jlGKFSUZi40CTq4wUgUaUFaIUSLu90FZwYuGTympF4oNngAvZqUIgXB8EOJZgAV5s8mFYH3TdkWVAL6w9udOdOcMrBRLOU7gYiDVNF9GWQ4AbFj3S1bbURGMxMmm/MfBfMK38MerW710KqhwkDbZcYBEy0mR2c0L50ZXBklNtVw6dpwqQjxyQLZ1APzy85wBRxv7yLBLC0pQ7bGdBDInROUbWOm8V0eQw6PmAHZk4ZckakjyUL0bJ4hDmIIVEcgIeVdxcJ4HQtCdBKqSx6gGJvSxW1TqPnUUMTmZfUn/v7JvV28lhwk89N89Vu9TiIR9iqf88AEtyxVaMczDA7AObfok37L+DE0JK4BiWfUQOyBlIoqCjyKqcnGomtEghgOe7rxUZr57sV21ZiA6fJqPfUWPZkDnByYh4BNGG9a5GzsAid1NSSvdfsFc+57ii375QFk+6aTBLHe5WpniNlIIR4JEB9DfQ2Fyqme+ZFRym1WcJaDS29+eWC+u8r7b9JgtoF8GB9nW+09f8dj86xXoDW96Yw2hA8N1I3XWfYn+iO2Q+TstjdZ5l4sChac6tgbp1svN49XLq+eRlQ5MVqom6iiXKrDtwDDXmKLNJAgMLgevbfGyJFaIayl72kuJjiO5PWJ02yQ5HZUXnZGnxadVkPgfUC9ooXYtCrxes9mAG0PH8IELwLVrVsKivypukp5pfVjxVwRNs43dQ85vpCeh7OIFg+IUkNfOGre+QR9mEzo2gErFOLjsEfPGKSV/KoLbH95q22SospUeqbAQNt/UPMdoaL+oyl1LuO+1apgLVVbz/oudZB//UScGujnPLBaToLRx61cHE1LAbwUtudXkt2nsp8vKnruF1NyA3QPGUOILRPIHAkKSZ+qbWqSsyTWqLVGfvVHGtQAuzNRUYlN5KxZxZjjZcbu45xfsHG42l++dCbd8SLWUmj0yXCh0h7DlZLdB10DoqlYfotbmjgeBuBa9NaYT7eTALrJAY4ND6EF0UUst339cRqnDFPVn6BvYfWAwgiq1jOKPpkaeeJDDkws4ItLqBXq1i/0TSgQtkneIaE7nrzpDyeGF6cMR/Fk7QE2eMJT90QcTSPRzlxHQ2cAi8SmbIEOYq1xEXXLTj/PMR9MjrNYbXZupNGdcvwIseyzn34TsCP0qafUGm6DGEDKjMLzLg7fjvdTqfb903Bfz/AQ4FQnWy9yADCus1RuByLH826alMBgMty5hzsZcRO4qt+K/WKc4isF9qaLW60SWN6ayzBYeMQiYJZPeYxeQBXxrE/wIvL1m6ap6MBmzzevMLfwrixnJJPDUmcUbfD8wYNU1++3U0AJ3YF6zL3IogQHp03eNHCWpiQoufi+Dbf1JYPNRrryKBRWDZcAX0RsbvnZj6AuUE8hnCRUt9+iN6kjTQITwTvtGrbMzB+bDVHyZuQDjYpBjoxvM0nbbXkdjZkByy+CenOlokWvA4gqECSWExP80sNVPIfsEJC9Adf7FRIc7APbI5HcEebSzH3lqFiZ7noUhWhqZAMO3vFgDq7Qa0HfCe2VBCWWWF/rgWeWQb15HHYLJrcRcLkqGJmswmcMHRraOB4LaBRYp/igd0Hfp9U+9nbNohFDX2M+hN6oBVmJ8fWXVzgNWcOT9XlmMEWOSyJIRiPMQB0osSX3C+6AUrjtKpYRU3NWU5MSLaZEYHB5vTyrhIdLwaZOuzcGYHjFGBnUDaw7iFbTu8uRkltzXUysSqTNQMyzJbQOQ9A50FuTxHcMVan8E0AsAT8IFnbaQfNxCgW2k9gfFjLDoBHkGGZmYQZNqJxnAbGTd3e3jrBhh7Xg3ccwBaU3tLZCwPu1x7zoDKe7WtNp9e9+mCya6sXKlWN+A7T1ExXXaAgKJkRHvzKv2T4eXZEDjM6bp/e4UjsowDzxIu7Ez5uGd/uptrZlvvLcWGyLp5sVZ4UQxr41J+lhltc2nuxL3rNouxGS5uA5HSrm+rHeNfbo7FLE5nFcsf+CAaHkRz9L0QWQzYbR91zvGV4qYYd7ospCTJ6051enhSV3iYYR9ustYqCSatEIlpM3+QPlIiWXtyXZwFx3l8UwDPcKmlSTBtM56jzBhg35fRxuk10/FZ3L8dn4Z64sAHBrE+e1F6x8w/k3LgfKfZZzpnH4fCIIKwtBCxxw7tOU6nE3HTcBpCw8aGlNGF/YXGskCLFwUc6DOeAPMApU5VNn+zZSuo3tD9BeAmdtMJjZXoeDWOjtRynnpqYfvGhMhknepXy5KiV1/wdx0wkPUfSV2/AGCZTxpoqKs55kI+t7VE208qU6MoHqjOaj6e+ZnnzXgeRNXoJa/qf73TIXezWX/hHarnl5QARwPC8LPOo0Hj/3TtUfn+g8EHsJERp1z0MvHaP1nLxUA46FznwBy+ZqW6G9VxQYOprJkTc2V1hbT/E2mhlgnWVI7CPMOEkxqydqCFDcKmHJnjkbYc2YlPoZFmMV3e3srABhjYa4RnuDWBhDRyltVuyrj+eC05KG+tLddSWLUnKzoA3lzGqJvk5pffl/C5jtMdOdpOqy4hmkyb9hNc5GcCaoBqrkV5YXXUMIvpSamlXIKQna/oULz5YKmQpXwyK8sdk7pyGMEUL0+Dlj+eNX44uF/UjACQNWWHnYDmLdPoJr1MT3FeeTCoQbKL735XBagX11ZGCDeoDGZzlVrHPi1R6sMGk5NKnnN+TfEd9ZWdnOcFr/AFah9X3ktlnPqUDukZeXSaqmRYUALh9Ww/8Lwe+kYu6YvM0Eux18ympE9bnyQFdp/51IJOoXDTkWL60pMtPejMPTOy0dgETLWvsbB6BpgkcN7IXDMFB9MY6qcA+60xhBGJ5BjVuPovwaxrmHUcx5PXKU11RrEpx8obVAaZt/6dGPbF77uPuY+bgmgbBy8cNMZJLo2Cu2bnVKJ/JXhZkV5OZ+0dWd8c5AfJTS/ugMr6hAHvoLIbOJpU/Z6tMy1JjGJGd/59taeGmVh1orVnC9P0n8oANrcAihBZ1L+kAB1ayaBtf/2JUmxnorLh4KOYsxjDxCMUnUiBjH++0pA8aSWO96waAAKFEqywIZEVtsQEvUrA1WQLi9kMxfztW2NO8jw1AsMdBqwqEzgGR9BE7sXF5McfeBDBpfPImiNPZknU0G1Vtj/uDiYzd1p9RUlq93MF3z+Fh80UvEMNE3iR59k3WQ8GUwwYEvTB8WjapJIRuUnIIFtLnU9AdogMF0HxWkmT2qqTLUdPgQ9O2gm87dC58DQt6YsAQRPTRnmryiro8a5vh8a1ulizr5oaG/at5vpAGcEvz1H/cvtDQUNukmqDZNC62lWuMPvt1aT8nAv4vT83FIn0+bLwMX/PhOsdNspxPmnav/43RioagT7OH/3zfvvzhzjWJI+T6IN/XjzcdS5/0ZoE7qMATcncdvPh3/Dv+Hb8c/wP/Qr2jJFK+hgAAAABJRU5ErkJggg=="/>
          <p:cNvSpPr>
            <a:spLocks noChangeAspect="1" noChangeArrowheads="1"/>
          </p:cNvSpPr>
          <p:nvPr/>
        </p:nvSpPr>
        <p:spPr bwMode="auto">
          <a:xfrm>
            <a:off x="155575" y="-1050925"/>
            <a:ext cx="15525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678" y="619695"/>
            <a:ext cx="764659" cy="1082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91957" y="1670328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err="1" smtClean="0"/>
              <a:t>α__α__ά</a:t>
            </a:r>
            <a:r>
              <a:rPr lang="el-GR" sz="1400" dirty="0" err="1"/>
              <a:t>ς</a:t>
            </a:r>
            <a:endParaRPr lang="el-GR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81653" y="3022944"/>
            <a:ext cx="139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err="1"/>
              <a:t>π</a:t>
            </a:r>
            <a:r>
              <a:rPr lang="el-GR" sz="1400" dirty="0" err="1" smtClean="0"/>
              <a:t>ι__εριέ</a:t>
            </a:r>
            <a:r>
              <a:rPr lang="el-GR" sz="1400" dirty="0" smtClean="0"/>
              <a:t>__</a:t>
            </a:r>
            <a:endParaRPr lang="el-GR" sz="1400" dirty="0"/>
          </a:p>
        </p:txBody>
      </p:sp>
      <p:pic>
        <p:nvPicPr>
          <p:cNvPr id="2058" name="Picture 10" descr="http://img1.xn--kxadfld7dtbug.com/%CE%95%CE%BB%CE%AD%CF%86%CE%B1%CE%BD%CF%84%CE%B1%CF%82-quiet_4a5ee8709f510-p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49"/>
          <a:stretch/>
        </p:blipFill>
        <p:spPr bwMode="auto">
          <a:xfrm>
            <a:off x="4113357" y="619695"/>
            <a:ext cx="1289180" cy="95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020786" y="1621347"/>
            <a:ext cx="1613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_ _ </a:t>
            </a:r>
            <a:r>
              <a:rPr lang="el-GR" sz="1400" dirty="0" err="1" smtClean="0"/>
              <a:t>έφαντας</a:t>
            </a:r>
            <a:endParaRPr lang="el-GR" sz="1400" dirty="0"/>
          </a:p>
        </p:txBody>
      </p:sp>
      <p:sp>
        <p:nvSpPr>
          <p:cNvPr id="5" name="AutoShape 12" descr="data:image/jpeg;base64,/9j/4AAQSkZJRgABAQAAAQABAAD/2wCEAAkGBwgHBgkIBwgKCgkLDRYPDQwMDRsUFRAWIB0iIiAdHx8kKDQsJCYxJx8fLT0tMTU3Ojo6Iys/RD84QzQ5OjcBCgoKDQwNGg8PGjclHyU3Nzc3Nzc3Nzc3Nzc3Nzc3Nzc3Nzc3Nzc3Nzc3Nzc3Nzc3Nzc3Nzc3Nzc3Nzc3Nzc3N//AABEIANMAXAMBIgACEQEDEQH/xAAcAAEAAgIDAQAAAAAAAAAAAAAABgcEBQEDCAL/xABEEAABAgUBBQMIBwYEBwAAAAABAgMABAUGESEHEjFBURNhgRQiMnGRobHBFSNCUmKCoggWcpKywiQz0+ElU1Rjc4PS/8QAFAEBAAAAAAAAAAAAAAAAAAAAAP/EABQRAQAAAAAAAAAAAAAAAAAAAAD/2gAMAwEAAhEDEQA/ALhrdYkKDTHqjVZhLEq0POWdfUABxPdFe3BO1S/WEydDddlabNgiXOS2p9A0W+4eIaB81KRqtXHzcwvps3ZcBo6l/wCBlHmpQD7006N5ah/AwF+Ku6JpajDapV2fbbCEzK91hIGjbDeUtpHdgFXrWYCvrroarDtBDzV3XAqZZT2cnLtuo3Vr1ONzd9Eak6nAEcru286VY8vUrhXT6WsJID0wguTM0rXdCWRhKTjiSeWcCJ9NUpupXIiYmkBbMmgKTvDTfJykeGN49SUfdjTzluouW4kTFWb7SWYG/wBmrgEZ8xr82N9fM+YnhkEIzaV7XvN2o7UJ+nSQQklaKlPqLDSkHhhCAVLOdBgDOnEx2St835Lr3KjQKa8cdsvdeUx2DP3nN7IQDrjewe6JtOtJm6m7OTDZXJUZOWGANHH93JV+VJCU96lcwI1dFo30pVH1VEB6VkZgLcGPNm53AKnFdUt6ISDoCk9BAYtKu+8amzMPNWlLtS6dWpl+e7NtQ5nVOSO/GI1NB2o1asJqTKaPKtOS2CmdU8oSiUkkbylEbysn0QkEq7onV1y6qixKUjeIYnn9yaIPFhKSpafzYCT3KMaq0ae1MveWuNICUkTG4EAAOuAFGn/bZ7NA9ZMBonXa7Np7d25bhZ3vtSdAKWR6gUlWPXEcuO6rjoVPfVKXbOz7oHmoXQezUjqpS1AADwMW7W6wad2bEpLOTtQf0YlW9M9VLVwQgc1H1DJwI0FToL9QlzM3jPLnWwodnSJP6thS/soP2nDn7xA54AgK7RtnrLFrSDwkW5ioIe7OceebKULTqpO6AfSKRqeA001i6Lfq8rXqNKVSRVvMTLYWPwnmD3g5HhFaMW99NUW4qiptpSBJTLUmUJwhx5SfOUn8CdxDaDzCCeca7YtdKafZy5R4j6qbcCM9CEn4kwG/sNSah5BUCQsztZn5zexzCVNp9iTiJ3bEuqUtymyywQtqVbQoHqEgGIJslaP7pUkZy5IVOZaewOGd8YPipMWaO6ABOM9/GOAgAkgAZ44EfUIDqTLtpbKAnzSoqI6knJ98Y1HkhT5LsNMl111WOZWtSz/VGdCA+VISohSkglOcHpHTIyjck0W2hhJVn3AD2AAeEZEIDqSy22446lKQteN9fM44a9BEdmpGYuBeVOOMyTwKQpBwoMc908lOfe4pRwwTmJG+2HmltKzurBScdI+wAkAAAAaDEBgVBpiToM000hDUuzKrSlCRhKEhJ09WI8g0uoTcrLqbllEIK8nHXAj1DtUqrdJsKrurXurfl1SzfUqcG7p4Enwip9lFl/TltOzrjYIM2tKSRxASn55gJ5s1WKZeF424vTcnfLmgTxS4BnH6fbFkxV155tranb9xglMpUkfR80eQJ9E+9J/LFoCA5hCEAhCEAhCEAhCIbtWuj91bSmJhhYTPTP1Er1CiNVeAyfXiAqPbJcr923ZL27SAXmJR7sUJQc9tMKwD7PRHjF5WZQkWzbMhSUEKUw39atI9Jw6qPtJiqdgFo9qp26qgjewpTclv65PBa/l7YvKAhu1mhCvWNUGkI3piWT5UxjiFoydPWN4eMbayawK/adLqZIK32E9pjksaK94MbpaUrSUrAKSMEHmIpKxLqmLbtzsGnqGzS1T0wiSVUJt1txaQrJwEtqGBka98Bd8IrRO0xX/VWmv+GsOJ+LMZDe0nfOE/u+o/hraf/iAsOEQZq+Zx3/LkqQv+GrpP9kZCLqq7mjdGkleqo5+DcBMYRFUVy5HP8ugyXjPq/wBKO7y27143KJSEjqupufJkwEjMee9rkxMXftOkbZk1ZRLlEuO5a8KWrwGP5YuEzF540plvj11J7/Qin7Ocdp23iabrrbap6YeeCewVvIbWtO8MEgEjd04Z1gL5pNPl6TTZanyaNyXlm0ttjuA+MZcIQGPUHOykZl0cUNKV7AYqDYtThMChzLiUqbk6dMrGU8FuzBAP8rZi26ugrpM6kcVS7g/SYg2wxpJseSmhjJQpn+V1w/3wFh7ifuj2RyEgcAPZCOYBCEIBCEIDiPO8++lzbxS51Pm+VPSrmn4m0iL9rM6inUidnnThuWl1uqPclJPyjzmyVPbWLWSrVaW6fvdx7JCvnAemIQhAfK0haClQyCMGKHtO86js737MnLfenJ1E0vych8Nh1KjpjIOh+cXyYjl62bS7vp3k9Rb3H2wSxNIA7Rk9x6dRzgIm9tHuhskKsdtlQ0Idq7QI8CkRgvbTbl+1QKYz3GtMg/GIPcNDeptTapt4oYan0EGRrTiSpicSOCJjGpGNN70k88jWLRsiVtCoqVJPWvTKfW5ZIMxJuy6FqA++hRB30HkRARs7RrhfVuop1NKuiK818jHc3cV5Tn+TQQ6Dw7Kun5Ki3GJOVlwBLyzLQHAIbCfhHfAU+4q/HNTadRx+C41j++Mdbd6Zy5adwf8ArupwfMxdER+8rtpdo00zlSdytWQxLpPnvK6D5ngICoLjmajJU11dy29dMvTl+Y4HLmLiF55FJTrGBs/Ymrw2rNV2TkFMU6VcSteVbyWkob3EJ3uZ0Gkd1MpNybY619J1ZxUnRGV4Rueigc0tg+krqr/YRe9CotPoFMZp1KlkMS7Q0SkaqPVR5k9YDYwhCA4jmEIDWV+hU64aa5TqtLJfl3OR4oP3knke+KVrlIn7GmZWWrb0y/RGXf8Ahdblh/iKco8EnqjjlHA8ukX7HROykvPyjspOMIfl3klDjaxkKB5GAilp3j5XMMUitrl01F1vtZSZYP1FQb++0evVPEaxMo833RKKt+VnKbIuKxRbjY8gUo5U2l1pSykH1pSY9GoJKUlXEgZgIftE2g06zJIpWEzFSdSSxKg/qV0T8eUVtZ1jVfaDVP3ovV10STit5pk+ap5IOiUj7DfvPvjp2fUpm9NqdcqFdHlCZRxbqWV8CoL3UA9yQOHcI9ApAAwBjHKA6pOVYkpZqWlGUMsNJCW2204SkDkBHdCEAhCEAhCEAhCEBQlcb+lLieQkZE3eTLZzzS03g/1GL6ilLPZ8ur1uuekl+r1SfJ7kYQD7TF2QFGbLwqn7arlkirzXBM4SP/KlQ9xMXnFGU5X0f+0dON8A+VDXnvMhXxi84BCEIBCEIBCEIBHRPveTyMw9/wAtpS/YCY740V9zJk7Lrkwk4UiQe3T37hA98BAdkcisC3HHeLNGmXT63pnKT/KkxbcQvZ3I+TSsuSDlqkSTGvXC1H+oRMzAUXeRTT/2gqNME48oVL/qy38ovQRQ+2RfY3/bNSGm66E73e2//vF8A5gOYQhAIQhAIRxHMAiG7XX1NWBU2m9XJncl0DqVrAxEyiDbREio1u0aLqe1qYm3EjmhlJJz3ZIgJNRZTyVD6R6IUhCcdENpT8QY2cfLaQhOBwyT7TmPqA8/7dUFxtuYQTvSNVdl89O0aadHzi9qVMpnaZKTSCCHmUODHeAYqHazJGbRd0qEgqZRJVNvwCml/pTE12P1I1PZ5SXFn6xlCpdWufQUUj3AQEzhCEAhCEAhCEAiDNk1LbC7qlTNIpITjml11YP9I+ETmIJYGJm7L1nzqpVQRLg9zaAPnATuEQnadfzNkSDHZsCZqE0T2DSjhIA4qV3ajTnEd2abW13PVxR6zKsy006CZd1kndWRqUkHgccDnlAZt6SqZjaE3IK0TWLfmpM96gd4eIjT/s41FSqTV6U4Tvy0wl0JPIKGD70e+NptAeLG1KxFA6lbqD+bA+cRfZAtVO2sXHTMANrD+APwOgp9xMBe8IQgEIQgEIQgEVzsjWUz94y7h+tRW3VkHjhXD4RY0U+idNl7a5tqbO5TLhQkoUdEpcOADn+IKH5xAaH9oqVcbuSjzz6Frklsdnp1SrKhnqQRGynZ+2bhveymrNab7eWc7V9xhkoDbKQDuq0Guh9vfFs16hU24qeqQrEqiZl1HOFZBSeoI1B7xGjp9uWzs7pU/VJKU7FDTKlvPLWVuKSNd0E9TjQcTAQ28Jn6T26W1IMecZBCVuY+yTvLPuA9saHZ0/5Xt0qz7Rygrm9eo3sRj2pVHZGSuTaVVcCbmlLlqchXN1XTqEgAepKo2H7OtHdeqNUuB8KKQjydtZ+0pRCln3D2wF7whCAQhCAQhCARA9r9om6LZU5JpP0lIEvyxSPOXp5yPHj6wInkICEbJ7vF12y2ZhY+kZPDU0nmTyX4j35iI7aazMVysU6xKMvemJh5CprdPDOqUnuA88+oRiXiw/svv1q6KYwV0epqKJqXQcAKOqkjv03h3giNDcl5WpLLqNVtNmfcr9USpLk3NE4lUr9Lc19LGgxw6wGqvWZFZrVLs21wXZCmkSksEcH3yfrHD+bOvrPOPRNoW/LWxb0nSJU7yWE+evm4s6qV4k/CKw2A2Z5PLquioNfWvAtySVD0UZwpfjjA7s9YukQCEIQCEIQCEIQCEIQGDWqZI1enPSVTlW5mWcT5zbgyNOB7j3x56su2KNO7Rn6bNySXZNpzzGlLVjTrrr4xxCA9IstNstIaaQlDaEhKUpGAkDgAI+4QgEIQgEIQgP/Z"/>
          <p:cNvSpPr>
            <a:spLocks noChangeAspect="1" noChangeArrowheads="1"/>
          </p:cNvSpPr>
          <p:nvPr/>
        </p:nvSpPr>
        <p:spPr bwMode="auto">
          <a:xfrm>
            <a:off x="155575" y="-1790700"/>
            <a:ext cx="16478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1520439" y="3003600"/>
            <a:ext cx="139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err="1"/>
              <a:t>π</a:t>
            </a:r>
            <a:r>
              <a:rPr lang="el-GR" sz="1400" dirty="0" err="1" smtClean="0"/>
              <a:t>ι__έλ</a:t>
            </a:r>
            <a:r>
              <a:rPr lang="el-GR" sz="1400" dirty="0" smtClean="0"/>
              <a:t>__</a:t>
            </a:r>
            <a:endParaRPr lang="el-GR" sz="1400" dirty="0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4"/>
          <a:stretch/>
        </p:blipFill>
        <p:spPr bwMode="auto">
          <a:xfrm>
            <a:off x="2865119" y="2045390"/>
            <a:ext cx="810118" cy="797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737232" y="2968437"/>
            <a:ext cx="139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err="1"/>
              <a:t>κ</a:t>
            </a:r>
            <a:r>
              <a:rPr lang="el-GR" sz="1400" dirty="0" err="1" smtClean="0"/>
              <a:t>όκο_α</a:t>
            </a:r>
            <a:r>
              <a:rPr lang="el-GR" sz="1400" dirty="0" smtClean="0"/>
              <a:t>_</a:t>
            </a:r>
            <a:endParaRPr lang="el-GR" sz="1400" dirty="0"/>
          </a:p>
        </p:txBody>
      </p:sp>
      <p:pic>
        <p:nvPicPr>
          <p:cNvPr id="2064" name="Picture 16" descr="http://4.bp.blogspot.com/-a48c2dfz-HA/VDPSn7979kI/AAAAAAAACA0/HF6sroh4tQM/s1600/%CE%94%CE%B9%CE%B1%CF%86%CE%AC%CE%BD%CE%B5%CE%B9%CE%B18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50" b="14700"/>
          <a:stretch/>
        </p:blipFill>
        <p:spPr bwMode="auto">
          <a:xfrm>
            <a:off x="4336788" y="2112335"/>
            <a:ext cx="758602" cy="66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204939" y="2952922"/>
            <a:ext cx="139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_</a:t>
            </a:r>
            <a:r>
              <a:rPr lang="el-GR" sz="1400" dirty="0" err="1" smtClean="0"/>
              <a:t>αλιγκάρ</a:t>
            </a:r>
            <a:r>
              <a:rPr lang="el-GR" sz="1400" dirty="0" smtClean="0"/>
              <a:t>_</a:t>
            </a:r>
            <a:endParaRPr lang="el-GR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4911" y="3491880"/>
            <a:ext cx="7061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b="1" dirty="0">
                <a:latin typeface="Comic Sans MS" panose="030F0702030302020204" pitchFamily="66" charset="0"/>
              </a:rPr>
              <a:t>5</a:t>
            </a:r>
            <a:r>
              <a:rPr lang="el-GR" sz="1600" b="1" dirty="0" smtClean="0">
                <a:latin typeface="Comic Sans MS" panose="030F0702030302020204" pitchFamily="66" charset="0"/>
              </a:rPr>
              <a:t>.Γράφω και θυμάμαι τα γράμματα που έμαθα.</a:t>
            </a:r>
            <a:endParaRPr lang="el-GR" sz="1600" b="1" dirty="0">
              <a:latin typeface="Comic Sans MS" panose="030F0702030302020204" pitchFamily="66" charset="0"/>
            </a:endParaRPr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165152" y="4170959"/>
            <a:ext cx="61770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>
            <a:off x="228958" y="5073160"/>
            <a:ext cx="61770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4828" y="3643770"/>
            <a:ext cx="427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Α</a:t>
            </a:r>
            <a:endParaRPr lang="el-GR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783164" y="3936936"/>
            <a:ext cx="2952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.      .     </a:t>
            </a:r>
            <a:r>
              <a:rPr lang="el-GR" dirty="0"/>
              <a:t> </a:t>
            </a:r>
            <a:r>
              <a:rPr lang="el-GR" dirty="0" smtClean="0"/>
              <a:t> .       .       .</a:t>
            </a:r>
            <a:endParaRPr lang="el-GR" dirty="0"/>
          </a:p>
        </p:txBody>
      </p:sp>
      <p:sp>
        <p:nvSpPr>
          <p:cNvPr id="32" name="TextBox 31"/>
          <p:cNvSpPr txBox="1"/>
          <p:nvPr/>
        </p:nvSpPr>
        <p:spPr>
          <a:xfrm>
            <a:off x="3048817" y="3798471"/>
            <a:ext cx="42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</a:t>
            </a:r>
            <a:endParaRPr lang="el-GR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659071" y="3936936"/>
            <a:ext cx="2952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.       .      .     </a:t>
            </a:r>
            <a:r>
              <a:rPr lang="el-GR" dirty="0"/>
              <a:t> </a:t>
            </a:r>
            <a:r>
              <a:rPr lang="el-GR" dirty="0" smtClean="0"/>
              <a:t> .       .       .</a:t>
            </a:r>
            <a:endParaRPr lang="el-GR" dirty="0"/>
          </a:p>
        </p:txBody>
      </p:sp>
      <p:grpSp>
        <p:nvGrpSpPr>
          <p:cNvPr id="14" name="Ομάδα 13"/>
          <p:cNvGrpSpPr/>
          <p:nvPr/>
        </p:nvGrpSpPr>
        <p:grpSpPr>
          <a:xfrm>
            <a:off x="75172" y="4045378"/>
            <a:ext cx="6578447" cy="707886"/>
            <a:chOff x="59400" y="5436096"/>
            <a:chExt cx="6578447" cy="707886"/>
          </a:xfrm>
        </p:grpSpPr>
        <p:cxnSp>
          <p:nvCxnSpPr>
            <p:cNvPr id="25" name="Ευθεία γραμμή σύνδεσης 24"/>
            <p:cNvCxnSpPr/>
            <p:nvPr/>
          </p:nvCxnSpPr>
          <p:spPr>
            <a:xfrm>
              <a:off x="186954" y="5975945"/>
              <a:ext cx="6177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9400" y="5436096"/>
              <a:ext cx="4272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000" dirty="0"/>
                <a:t>Π</a:t>
              </a:r>
              <a:endParaRPr lang="el-GR" sz="4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43166" y="5759395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5213" y="5724128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 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70621" y="5574169"/>
              <a:ext cx="4272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/>
                <a:t>π</a:t>
              </a:r>
              <a:endParaRPr lang="el-GR" sz="28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45716" y="4562519"/>
            <a:ext cx="427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Τ</a:t>
            </a:r>
            <a:endParaRPr lang="el-GR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3109141" y="4662547"/>
            <a:ext cx="42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τ</a:t>
            </a:r>
            <a:endParaRPr lang="el-GR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790471" y="4816435"/>
            <a:ext cx="2952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.      .     </a:t>
            </a:r>
            <a:r>
              <a:rPr lang="el-GR" dirty="0"/>
              <a:t> </a:t>
            </a:r>
            <a:r>
              <a:rPr lang="el-GR" dirty="0" smtClean="0"/>
              <a:t> .       .       .</a:t>
            </a:r>
            <a:endParaRPr lang="el-GR" dirty="0"/>
          </a:p>
        </p:txBody>
      </p:sp>
      <p:sp>
        <p:nvSpPr>
          <p:cNvPr id="42" name="TextBox 41"/>
          <p:cNvSpPr txBox="1"/>
          <p:nvPr/>
        </p:nvSpPr>
        <p:spPr>
          <a:xfrm>
            <a:off x="3666378" y="4816435"/>
            <a:ext cx="2952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.       .      .     </a:t>
            </a:r>
            <a:r>
              <a:rPr lang="el-GR" dirty="0"/>
              <a:t> </a:t>
            </a:r>
            <a:r>
              <a:rPr lang="el-GR" dirty="0" smtClean="0"/>
              <a:t> .       .       .</a:t>
            </a:r>
            <a:endParaRPr lang="el-GR" dirty="0"/>
          </a:p>
        </p:txBody>
      </p:sp>
      <p:pic>
        <p:nvPicPr>
          <p:cNvPr id="43" name="Picture 8" descr="http://img1.xn--kxadfld7dtbug.com/4bed8ef6691a4-p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94" y="2221202"/>
            <a:ext cx="938877" cy="78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17049">
            <a:off x="2001928" y="2108719"/>
            <a:ext cx="369604" cy="84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107146" y="4966532"/>
            <a:ext cx="427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Ο</a:t>
            </a:r>
            <a:endParaRPr lang="el-GR" sz="4000" dirty="0"/>
          </a:p>
        </p:txBody>
      </p:sp>
      <p:grpSp>
        <p:nvGrpSpPr>
          <p:cNvPr id="15" name="Ομάδα 14"/>
          <p:cNvGrpSpPr/>
          <p:nvPr/>
        </p:nvGrpSpPr>
        <p:grpSpPr>
          <a:xfrm>
            <a:off x="204473" y="5270405"/>
            <a:ext cx="6396881" cy="383080"/>
            <a:chOff x="204473" y="5760255"/>
            <a:chExt cx="6396881" cy="383080"/>
          </a:xfrm>
        </p:grpSpPr>
        <p:cxnSp>
          <p:nvCxnSpPr>
            <p:cNvPr id="45" name="Ευθεία γραμμή σύνδεσης 44"/>
            <p:cNvCxnSpPr/>
            <p:nvPr/>
          </p:nvCxnSpPr>
          <p:spPr>
            <a:xfrm>
              <a:off x="204473" y="5994995"/>
              <a:ext cx="6177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62729" y="5774003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648720" y="5760255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 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048747" y="5130265"/>
            <a:ext cx="42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ο</a:t>
            </a:r>
            <a:endParaRPr lang="el-GR" sz="2800" dirty="0"/>
          </a:p>
        </p:txBody>
      </p:sp>
      <p:grpSp>
        <p:nvGrpSpPr>
          <p:cNvPr id="51" name="Ομάδα 50"/>
          <p:cNvGrpSpPr/>
          <p:nvPr/>
        </p:nvGrpSpPr>
        <p:grpSpPr>
          <a:xfrm>
            <a:off x="157411" y="5737643"/>
            <a:ext cx="6396881" cy="383080"/>
            <a:chOff x="204473" y="5760255"/>
            <a:chExt cx="6396881" cy="383080"/>
          </a:xfrm>
        </p:grpSpPr>
        <p:cxnSp>
          <p:nvCxnSpPr>
            <p:cNvPr id="52" name="Ευθεία γραμμή σύνδεσης 51"/>
            <p:cNvCxnSpPr/>
            <p:nvPr/>
          </p:nvCxnSpPr>
          <p:spPr>
            <a:xfrm>
              <a:off x="204473" y="5994995"/>
              <a:ext cx="6177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762729" y="5774003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648720" y="5760255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 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08513" y="5455693"/>
            <a:ext cx="427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Ε</a:t>
            </a:r>
            <a:endParaRPr lang="el-GR" sz="4000" dirty="0"/>
          </a:p>
        </p:txBody>
      </p:sp>
      <p:sp>
        <p:nvSpPr>
          <p:cNvPr id="56" name="TextBox 55"/>
          <p:cNvSpPr txBox="1"/>
          <p:nvPr/>
        </p:nvSpPr>
        <p:spPr>
          <a:xfrm>
            <a:off x="3012865" y="5581696"/>
            <a:ext cx="42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ε</a:t>
            </a:r>
            <a:endParaRPr lang="el-GR" sz="2800" dirty="0"/>
          </a:p>
        </p:txBody>
      </p:sp>
      <p:grpSp>
        <p:nvGrpSpPr>
          <p:cNvPr id="58" name="Ομάδα 57"/>
          <p:cNvGrpSpPr/>
          <p:nvPr/>
        </p:nvGrpSpPr>
        <p:grpSpPr>
          <a:xfrm>
            <a:off x="180435" y="6223842"/>
            <a:ext cx="6396881" cy="383080"/>
            <a:chOff x="204473" y="5760255"/>
            <a:chExt cx="6396881" cy="383080"/>
          </a:xfrm>
        </p:grpSpPr>
        <p:cxnSp>
          <p:nvCxnSpPr>
            <p:cNvPr id="59" name="Ευθεία γραμμή σύνδεσης 58"/>
            <p:cNvCxnSpPr/>
            <p:nvPr/>
          </p:nvCxnSpPr>
          <p:spPr>
            <a:xfrm>
              <a:off x="204473" y="5994995"/>
              <a:ext cx="6177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762729" y="5774003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648720" y="5760255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 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98175" y="5960179"/>
            <a:ext cx="427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Κ</a:t>
            </a:r>
            <a:endParaRPr lang="el-GR" sz="4000" dirty="0"/>
          </a:p>
        </p:txBody>
      </p:sp>
      <p:sp>
        <p:nvSpPr>
          <p:cNvPr id="63" name="TextBox 62"/>
          <p:cNvSpPr txBox="1"/>
          <p:nvPr/>
        </p:nvSpPr>
        <p:spPr>
          <a:xfrm>
            <a:off x="2991347" y="6083702"/>
            <a:ext cx="42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κ</a:t>
            </a:r>
            <a:endParaRPr lang="el-GR" sz="2800" dirty="0"/>
          </a:p>
        </p:txBody>
      </p:sp>
      <p:grpSp>
        <p:nvGrpSpPr>
          <p:cNvPr id="64" name="Ομάδα 63"/>
          <p:cNvGrpSpPr/>
          <p:nvPr/>
        </p:nvGrpSpPr>
        <p:grpSpPr>
          <a:xfrm>
            <a:off x="165152" y="6705784"/>
            <a:ext cx="6396881" cy="383080"/>
            <a:chOff x="204473" y="5760255"/>
            <a:chExt cx="6396881" cy="383080"/>
          </a:xfrm>
        </p:grpSpPr>
        <p:cxnSp>
          <p:nvCxnSpPr>
            <p:cNvPr id="65" name="Ευθεία γραμμή σύνδεσης 64"/>
            <p:cNvCxnSpPr/>
            <p:nvPr/>
          </p:nvCxnSpPr>
          <p:spPr>
            <a:xfrm>
              <a:off x="204473" y="5994995"/>
              <a:ext cx="6177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762729" y="5774003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648720" y="5760255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 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83477" y="6420347"/>
            <a:ext cx="427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Ν</a:t>
            </a:r>
            <a:endParaRPr lang="el-GR" sz="4000" dirty="0"/>
          </a:p>
        </p:txBody>
      </p:sp>
      <p:sp>
        <p:nvSpPr>
          <p:cNvPr id="69" name="TextBox 68"/>
          <p:cNvSpPr txBox="1"/>
          <p:nvPr/>
        </p:nvSpPr>
        <p:spPr>
          <a:xfrm>
            <a:off x="2991336" y="6565644"/>
            <a:ext cx="42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ν</a:t>
            </a:r>
            <a:endParaRPr lang="el-GR" sz="2800" dirty="0"/>
          </a:p>
        </p:txBody>
      </p:sp>
      <p:grpSp>
        <p:nvGrpSpPr>
          <p:cNvPr id="70" name="Ομάδα 69"/>
          <p:cNvGrpSpPr/>
          <p:nvPr/>
        </p:nvGrpSpPr>
        <p:grpSpPr>
          <a:xfrm>
            <a:off x="131143" y="7128233"/>
            <a:ext cx="6396881" cy="383080"/>
            <a:chOff x="204473" y="5760255"/>
            <a:chExt cx="6396881" cy="383080"/>
          </a:xfrm>
        </p:grpSpPr>
        <p:cxnSp>
          <p:nvCxnSpPr>
            <p:cNvPr id="71" name="Ευθεία γραμμή σύνδεσης 70"/>
            <p:cNvCxnSpPr/>
            <p:nvPr/>
          </p:nvCxnSpPr>
          <p:spPr>
            <a:xfrm>
              <a:off x="204473" y="5994995"/>
              <a:ext cx="6177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762729" y="5774003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648720" y="5760255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 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98762" y="6826557"/>
            <a:ext cx="427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Ρ</a:t>
            </a:r>
            <a:endParaRPr lang="el-GR" sz="4000" dirty="0"/>
          </a:p>
        </p:txBody>
      </p:sp>
      <p:sp>
        <p:nvSpPr>
          <p:cNvPr id="75" name="TextBox 74"/>
          <p:cNvSpPr txBox="1"/>
          <p:nvPr/>
        </p:nvSpPr>
        <p:spPr>
          <a:xfrm>
            <a:off x="3006025" y="7004655"/>
            <a:ext cx="42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ρ</a:t>
            </a:r>
            <a:endParaRPr lang="el-GR" sz="2800" dirty="0"/>
          </a:p>
        </p:txBody>
      </p:sp>
      <p:grpSp>
        <p:nvGrpSpPr>
          <p:cNvPr id="76" name="Ομάδα 75"/>
          <p:cNvGrpSpPr/>
          <p:nvPr/>
        </p:nvGrpSpPr>
        <p:grpSpPr>
          <a:xfrm>
            <a:off x="145716" y="7637037"/>
            <a:ext cx="6396881" cy="383080"/>
            <a:chOff x="204473" y="5760255"/>
            <a:chExt cx="6396881" cy="383080"/>
          </a:xfrm>
        </p:grpSpPr>
        <p:cxnSp>
          <p:nvCxnSpPr>
            <p:cNvPr id="77" name="Ευθεία γραμμή σύνδεσης 76"/>
            <p:cNvCxnSpPr/>
            <p:nvPr/>
          </p:nvCxnSpPr>
          <p:spPr>
            <a:xfrm>
              <a:off x="204473" y="5994995"/>
              <a:ext cx="6177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762729" y="5774003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648720" y="5760255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 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80695" y="7350045"/>
            <a:ext cx="427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Ι</a:t>
            </a:r>
            <a:endParaRPr lang="el-GR" sz="4000" dirty="0"/>
          </a:p>
        </p:txBody>
      </p:sp>
      <p:sp>
        <p:nvSpPr>
          <p:cNvPr id="81" name="TextBox 80"/>
          <p:cNvSpPr txBox="1"/>
          <p:nvPr/>
        </p:nvSpPr>
        <p:spPr>
          <a:xfrm>
            <a:off x="2995190" y="7492305"/>
            <a:ext cx="42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ι</a:t>
            </a:r>
            <a:endParaRPr lang="el-GR" sz="2800" dirty="0"/>
          </a:p>
        </p:txBody>
      </p:sp>
      <p:grpSp>
        <p:nvGrpSpPr>
          <p:cNvPr id="83" name="Ομάδα 82"/>
          <p:cNvGrpSpPr/>
          <p:nvPr/>
        </p:nvGrpSpPr>
        <p:grpSpPr>
          <a:xfrm>
            <a:off x="155575" y="8049117"/>
            <a:ext cx="6396881" cy="383080"/>
            <a:chOff x="204473" y="5760255"/>
            <a:chExt cx="6396881" cy="383080"/>
          </a:xfrm>
        </p:grpSpPr>
        <p:cxnSp>
          <p:nvCxnSpPr>
            <p:cNvPr id="84" name="Ευθεία γραμμή σύνδεσης 83"/>
            <p:cNvCxnSpPr/>
            <p:nvPr/>
          </p:nvCxnSpPr>
          <p:spPr>
            <a:xfrm>
              <a:off x="204473" y="5994995"/>
              <a:ext cx="6177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762729" y="5774003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648720" y="5760255"/>
              <a:ext cx="2952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.       .      .     </a:t>
              </a:r>
              <a:r>
                <a:rPr lang="el-GR" dirty="0"/>
                <a:t> </a:t>
              </a:r>
              <a:r>
                <a:rPr lang="el-GR" dirty="0" smtClean="0"/>
                <a:t> .       .       .</a:t>
              </a:r>
              <a:endParaRPr lang="el-GR" dirty="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70437" y="7759284"/>
            <a:ext cx="427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Σ</a:t>
            </a:r>
            <a:endParaRPr lang="el-GR" sz="4000" dirty="0"/>
          </a:p>
        </p:txBody>
      </p:sp>
      <p:sp>
        <p:nvSpPr>
          <p:cNvPr id="88" name="TextBox 87"/>
          <p:cNvSpPr txBox="1"/>
          <p:nvPr/>
        </p:nvSpPr>
        <p:spPr>
          <a:xfrm>
            <a:off x="3070508" y="7895229"/>
            <a:ext cx="42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σ</a:t>
            </a:r>
            <a:endParaRPr lang="el-GR" sz="2800" dirty="0"/>
          </a:p>
        </p:txBody>
      </p:sp>
      <p:cxnSp>
        <p:nvCxnSpPr>
          <p:cNvPr id="22" name="Ευθεία γραμμή σύνδεσης 21"/>
          <p:cNvCxnSpPr/>
          <p:nvPr/>
        </p:nvCxnSpPr>
        <p:spPr>
          <a:xfrm>
            <a:off x="1052736" y="8676456"/>
            <a:ext cx="41245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190148" y="8418941"/>
            <a:ext cx="2952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.       .      .     </a:t>
            </a:r>
            <a:r>
              <a:rPr lang="el-GR" dirty="0"/>
              <a:t> </a:t>
            </a:r>
            <a:r>
              <a:rPr lang="el-GR" dirty="0" smtClean="0"/>
              <a:t> .       .       .</a:t>
            </a:r>
            <a:endParaRPr lang="el-GR" dirty="0"/>
          </a:p>
        </p:txBody>
      </p:sp>
      <p:sp>
        <p:nvSpPr>
          <p:cNvPr id="92" name="TextBox 91"/>
          <p:cNvSpPr txBox="1"/>
          <p:nvPr/>
        </p:nvSpPr>
        <p:spPr>
          <a:xfrm>
            <a:off x="1579741" y="8247531"/>
            <a:ext cx="42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98220517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262</Words>
  <Application>Microsoft Office PowerPoint</Application>
  <PresentationFormat>Προβολή στην οθόνη (4:3)</PresentationFormat>
  <Paragraphs>68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milo</dc:creator>
  <cp:lastModifiedBy>milo</cp:lastModifiedBy>
  <cp:revision>7</cp:revision>
  <dcterms:created xsi:type="dcterms:W3CDTF">2015-11-05T17:16:46Z</dcterms:created>
  <dcterms:modified xsi:type="dcterms:W3CDTF">2015-11-05T18:26:42Z</dcterms:modified>
</cp:coreProperties>
</file>