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6" r:id="rId4"/>
    <p:sldId id="264" r:id="rId5"/>
    <p:sldId id="261" r:id="rId6"/>
    <p:sldId id="262" r:id="rId7"/>
    <p:sldId id="259" r:id="rId8"/>
    <p:sldId id="258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0D"/>
    <a:srgbClr val="FF0066"/>
    <a:srgbClr val="D70760"/>
    <a:srgbClr val="FD806B"/>
    <a:srgbClr val="FC5D42"/>
    <a:srgbClr val="EFF50B"/>
    <a:srgbClr val="C5E11F"/>
    <a:srgbClr val="4F0E6C"/>
    <a:srgbClr val="0B6D6F"/>
    <a:srgbClr val="25E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11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10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300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46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34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09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521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2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72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63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29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4531-4E25-4F73-B92D-D6921C4083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F3EE5-92E6-4CA9-837F-0F4D3B8684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13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1"/>
          <p:cNvSpPr/>
          <p:nvPr/>
        </p:nvSpPr>
        <p:spPr>
          <a:xfrm>
            <a:off x="757126" y="-45806"/>
            <a:ext cx="6552728" cy="662473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85" y="548680"/>
            <a:ext cx="2946125" cy="4722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0885" y="5013176"/>
            <a:ext cx="2805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 smtClean="0"/>
              <a:t>ένα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20662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1"/>
          <p:cNvSpPr/>
          <p:nvPr/>
        </p:nvSpPr>
        <p:spPr>
          <a:xfrm>
            <a:off x="827584" y="116632"/>
            <a:ext cx="6552728" cy="66247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630884" y="5013176"/>
            <a:ext cx="3093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 smtClean="0"/>
              <a:t>δέκα</a:t>
            </a:r>
            <a:endParaRPr lang="el-GR" sz="9600" dirty="0"/>
          </a:p>
        </p:txBody>
      </p:sp>
      <p:pic>
        <p:nvPicPr>
          <p:cNvPr id="6148" name="Picture 4" descr="http://www.clker.com/cliparts/a/h/8/c/7/x/ten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60" y="980728"/>
            <a:ext cx="4905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12"/>
          <p:cNvSpPr/>
          <p:nvPr/>
        </p:nvSpPr>
        <p:spPr>
          <a:xfrm>
            <a:off x="7917810" y="1340767"/>
            <a:ext cx="648072" cy="1944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7754731" y="3504463"/>
            <a:ext cx="648072" cy="1944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Έλλειψη 1"/>
          <p:cNvSpPr/>
          <p:nvPr/>
        </p:nvSpPr>
        <p:spPr>
          <a:xfrm>
            <a:off x="313404" y="45873"/>
            <a:ext cx="7128792" cy="67413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2" name="Picture 4" descr="http://www.cliparthut.com/clip-arts/1639/googly-eyes-clip-art-16398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00" y="768606"/>
            <a:ext cx="5715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vignette2.wikia.nocookie.net/battlefordreamislandfanfiction/images/c/cd/Hurr_Durr_Mouth.png/revision/latest?cb=201307271440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3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Έλλειψη 5"/>
          <p:cNvSpPr/>
          <p:nvPr/>
        </p:nvSpPr>
        <p:spPr>
          <a:xfrm>
            <a:off x="3013704" y="2753129"/>
            <a:ext cx="1728192" cy="15026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7377750" y="54941"/>
            <a:ext cx="1728192" cy="15026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7228389" y="5156645"/>
            <a:ext cx="1728192" cy="15026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7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827584" y="116632"/>
            <a:ext cx="6552728" cy="6624736"/>
          </a:xfrm>
          <a:prstGeom prst="ellipse">
            <a:avLst/>
          </a:prstGeom>
          <a:solidFill>
            <a:srgbClr val="25E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630885" y="5013176"/>
            <a:ext cx="2805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 smtClean="0"/>
              <a:t>δύο</a:t>
            </a:r>
            <a:endParaRPr lang="el-GR" sz="96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21583"/>
            <a:ext cx="3904496" cy="42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1"/>
          <p:cNvSpPr/>
          <p:nvPr/>
        </p:nvSpPr>
        <p:spPr>
          <a:xfrm>
            <a:off x="827584" y="116632"/>
            <a:ext cx="6552728" cy="6624736"/>
          </a:xfrm>
          <a:prstGeom prst="ellipse">
            <a:avLst/>
          </a:prstGeom>
          <a:solidFill>
            <a:srgbClr val="4F0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630885" y="5013176"/>
            <a:ext cx="2805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 smtClean="0"/>
              <a:t>τρία</a:t>
            </a:r>
            <a:endParaRPr lang="el-GR" sz="9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876">
            <a:off x="2388584" y="814443"/>
            <a:ext cx="3289811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1"/>
          <p:cNvSpPr/>
          <p:nvPr/>
        </p:nvSpPr>
        <p:spPr>
          <a:xfrm>
            <a:off x="827584" y="116632"/>
            <a:ext cx="6552728" cy="6624736"/>
          </a:xfrm>
          <a:prstGeom prst="ellipse">
            <a:avLst/>
          </a:prstGeom>
          <a:solidFill>
            <a:srgbClr val="EFF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2" descr="http://1.bp.blogspot.com/-5gceI_zqdFs/UiFOmdy0yOI/AAAAAAAABK0/FaPs720A_5M/s1600/f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44" y="980728"/>
            <a:ext cx="2600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5696" y="4797152"/>
            <a:ext cx="4392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 smtClean="0"/>
              <a:t>τέσσερα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30603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1"/>
          <p:cNvSpPr/>
          <p:nvPr/>
        </p:nvSpPr>
        <p:spPr>
          <a:xfrm>
            <a:off x="827584" y="116632"/>
            <a:ext cx="6552728" cy="66247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630884" y="5013176"/>
            <a:ext cx="3021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 smtClean="0"/>
              <a:t>πέντε</a:t>
            </a:r>
            <a:endParaRPr lang="el-GR" sz="96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09" y="737133"/>
            <a:ext cx="2509381" cy="42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1"/>
          <p:cNvSpPr/>
          <p:nvPr/>
        </p:nvSpPr>
        <p:spPr>
          <a:xfrm>
            <a:off x="827584" y="116632"/>
            <a:ext cx="6552728" cy="6624736"/>
          </a:xfrm>
          <a:prstGeom prst="ellipse">
            <a:avLst/>
          </a:prstGeom>
          <a:solidFill>
            <a:srgbClr val="D707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630885" y="5013176"/>
            <a:ext cx="2805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 smtClean="0"/>
              <a:t>έξι</a:t>
            </a:r>
            <a:endParaRPr lang="el-GR" sz="9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74211"/>
            <a:ext cx="2988885" cy="39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1"/>
          <p:cNvSpPr/>
          <p:nvPr/>
        </p:nvSpPr>
        <p:spPr>
          <a:xfrm>
            <a:off x="827584" y="116632"/>
            <a:ext cx="6552728" cy="662473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630885" y="5013176"/>
            <a:ext cx="2805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 smtClean="0"/>
              <a:t>επτά</a:t>
            </a:r>
            <a:endParaRPr lang="el-GR" sz="9600" dirty="0"/>
          </a:p>
        </p:txBody>
      </p:sp>
      <p:pic>
        <p:nvPicPr>
          <p:cNvPr id="4100" name="Picture 4" descr="http://4.bp.blogspot.com/-9ggvvdUjsE0/UwUwX0hBmpI/AAAAAAAAAbM/t3muSjM6y88/s1600/Scrappy+Bright+Polka+Numbers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65" y="1052736"/>
            <a:ext cx="2457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1"/>
          <p:cNvSpPr/>
          <p:nvPr/>
        </p:nvSpPr>
        <p:spPr>
          <a:xfrm>
            <a:off x="827584" y="116632"/>
            <a:ext cx="6552728" cy="6624736"/>
          </a:xfrm>
          <a:prstGeom prst="ellipse">
            <a:avLst/>
          </a:prstGeom>
          <a:solidFill>
            <a:srgbClr val="FC5D4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630885" y="5013176"/>
            <a:ext cx="2805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 smtClean="0"/>
              <a:t>οκτώ</a:t>
            </a:r>
            <a:endParaRPr lang="el-GR" sz="9600" dirty="0"/>
          </a:p>
        </p:txBody>
      </p:sp>
      <p:pic>
        <p:nvPicPr>
          <p:cNvPr id="5122" name="Picture 2" descr="http://www.wpclipart.com/signs_symbol/alphabets_numbers/outlined_numbers/yellow/number_8_yellow_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07" y="1268760"/>
            <a:ext cx="2820282" cy="35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1"/>
          <p:cNvSpPr/>
          <p:nvPr/>
        </p:nvSpPr>
        <p:spPr>
          <a:xfrm>
            <a:off x="827584" y="116632"/>
            <a:ext cx="6552728" cy="6624736"/>
          </a:xfrm>
          <a:prstGeom prst="ellipse">
            <a:avLst/>
          </a:prstGeom>
          <a:solidFill>
            <a:srgbClr val="14BE0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630884" y="5013176"/>
            <a:ext cx="3093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600" dirty="0" smtClean="0"/>
              <a:t>εννιά</a:t>
            </a:r>
            <a:endParaRPr lang="el-GR" sz="9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13" y="332656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</Words>
  <Application>Microsoft Office PowerPoint</Application>
  <PresentationFormat>Προβολή στην οθόνη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milo</dc:creator>
  <cp:lastModifiedBy>milo</cp:lastModifiedBy>
  <cp:revision>5</cp:revision>
  <dcterms:created xsi:type="dcterms:W3CDTF">2015-09-21T15:09:01Z</dcterms:created>
  <dcterms:modified xsi:type="dcterms:W3CDTF">2015-09-21T15:56:58Z</dcterms:modified>
</cp:coreProperties>
</file>