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5" r:id="rId6"/>
    <p:sldId id="264" r:id="rId7"/>
    <p:sldId id="263" r:id="rId8"/>
    <p:sldId id="262" r:id="rId9"/>
    <p:sldId id="267" r:id="rId10"/>
    <p:sldId id="266" r:id="rId11"/>
    <p:sldId id="26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632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599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280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18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28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679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421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655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429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04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416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682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C42B1-4A46-4AE6-8748-323DA9CFCEA9}" type="datetimeFigureOut">
              <a:rPr lang="el-GR" smtClean="0"/>
              <a:t>21/9/2015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6C194-D892-4B70-B011-026EC8E58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040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64503" y="188640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 rot="2472864">
            <a:off x="6210541" y="1593332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9500" b="1" dirty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1</a:t>
            </a:r>
            <a:endParaRPr lang="el-GR" sz="395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4814837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πέντε</a:t>
            </a:r>
            <a:endParaRPr lang="el-GR" sz="9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 rot="19047818">
            <a:off x="5975909" y="-1412712"/>
            <a:ext cx="2807179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9500" b="1" dirty="0" smtClean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0</a:t>
            </a:r>
            <a:endParaRPr lang="el-GR" sz="395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8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126469" y="164453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6369560" y="980728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0" b="1" dirty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1</a:t>
            </a:r>
            <a:endParaRPr lang="el-GR" sz="400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1680" y="4814837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έξι</a:t>
            </a:r>
            <a:endParaRPr lang="el-GR" sz="9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8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8028384" y="1749489"/>
            <a:ext cx="337626" cy="2088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Έλλειψη 1"/>
          <p:cNvSpPr/>
          <p:nvPr/>
        </p:nvSpPr>
        <p:spPr>
          <a:xfrm>
            <a:off x="268995" y="188640"/>
            <a:ext cx="7093296" cy="6561348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6" name="Picture 2" descr="http://www.ttrinity.jp/_img/product/7/7368/1005576/design_img_f_1005576_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2564902"/>
            <a:ext cx="46799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Έλλειψη 2"/>
          <p:cNvSpPr/>
          <p:nvPr/>
        </p:nvSpPr>
        <p:spPr>
          <a:xfrm>
            <a:off x="3095562" y="2708920"/>
            <a:ext cx="1440160" cy="122413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Έλλειψη 3"/>
          <p:cNvSpPr/>
          <p:nvPr/>
        </p:nvSpPr>
        <p:spPr>
          <a:xfrm>
            <a:off x="7467939" y="381337"/>
            <a:ext cx="1403648" cy="136815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6971288" y="5229200"/>
            <a:ext cx="1403648" cy="136815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/>
          <p:cNvSpPr/>
          <p:nvPr/>
        </p:nvSpPr>
        <p:spPr>
          <a:xfrm>
            <a:off x="7504299" y="3140968"/>
            <a:ext cx="337626" cy="2088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3708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179512" y="107151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6556987" y="371394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0" b="1" dirty="0" smtClean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2</a:t>
            </a:r>
            <a:endParaRPr lang="el-GR" sz="400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8072" y="4509120"/>
            <a:ext cx="54726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τέσσερα</a:t>
            </a:r>
            <a:endParaRPr lang="el-GR" sz="88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107504" y="192546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6516216" y="1412776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0" b="1" dirty="0" smtClean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3</a:t>
            </a:r>
            <a:endParaRPr lang="el-GR" sz="400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814837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ένα</a:t>
            </a:r>
            <a:endParaRPr lang="el-GR" sz="9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179512" y="210039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ρθογώνιο 1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l-GR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6336820" y="1268760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0" b="1" dirty="0" smtClean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4</a:t>
            </a:r>
            <a:endParaRPr lang="el-GR" sz="400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4814837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τρία</a:t>
            </a:r>
            <a:endParaRPr lang="el-GR" sz="9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8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179512" y="231236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6358322" y="1124744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0" b="1" dirty="0" smtClean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5</a:t>
            </a:r>
            <a:endParaRPr lang="el-GR" sz="400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814837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>
                <a:latin typeface="Consolas" panose="020B0609020204030204" pitchFamily="49" charset="0"/>
                <a:cs typeface="Consolas" panose="020B0609020204030204" pitchFamily="49" charset="0"/>
              </a:rPr>
              <a:t>ε</a:t>
            </a:r>
            <a:r>
              <a:rPr lang="el-GR" sz="9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πτά</a:t>
            </a:r>
            <a:endParaRPr lang="el-GR" sz="9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179512" y="80681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6336820" y="1124744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0" b="1" dirty="0" smtClean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6</a:t>
            </a:r>
            <a:endParaRPr lang="el-GR" sz="400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814837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δύο</a:t>
            </a:r>
            <a:endParaRPr lang="el-GR" sz="9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323528" y="192546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6361161" y="308973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0" b="1" dirty="0" smtClean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7</a:t>
            </a:r>
            <a:endParaRPr lang="el-GR" sz="400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814837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εννιά</a:t>
            </a:r>
            <a:endParaRPr lang="el-GR" sz="9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179512" y="163795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6361161" y="308973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0" b="1" dirty="0" smtClean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8</a:t>
            </a:r>
            <a:endParaRPr lang="el-GR" sz="400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814837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δέκα</a:t>
            </a:r>
            <a:endParaRPr lang="el-GR" sz="9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8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Έλλειψη 4"/>
          <p:cNvSpPr/>
          <p:nvPr/>
        </p:nvSpPr>
        <p:spPr>
          <a:xfrm>
            <a:off x="179512" y="192545"/>
            <a:ext cx="6408712" cy="648072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6579705" y="-315416"/>
            <a:ext cx="280718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0" b="1" dirty="0" smtClean="0">
                <a:ln w="111125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Franklin Gothic Medium Cond" panose="020B0606030402020204" pitchFamily="34" charset="0"/>
                <a:cs typeface="Consolas" panose="020B0609020204030204" pitchFamily="49" charset="0"/>
              </a:rPr>
              <a:t>9</a:t>
            </a:r>
            <a:endParaRPr lang="el-GR" sz="40000" b="1" cap="none" spc="0" dirty="0">
              <a:ln w="111125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Franklin Gothic Medium Cond" panose="020B0606030402020204" pitchFamily="34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814837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9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οκτώ</a:t>
            </a:r>
            <a:endParaRPr lang="el-GR" sz="9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1297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</Words>
  <Application>Microsoft Office PowerPoint</Application>
  <PresentationFormat>Προβολή στην οθόνη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milo</dc:creator>
  <cp:lastModifiedBy>milo</cp:lastModifiedBy>
  <cp:revision>7</cp:revision>
  <dcterms:created xsi:type="dcterms:W3CDTF">2015-09-21T13:27:27Z</dcterms:created>
  <dcterms:modified xsi:type="dcterms:W3CDTF">2015-09-21T16:42:47Z</dcterms:modified>
</cp:coreProperties>
</file>