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187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654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48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489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60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389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88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33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5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678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189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F8C72-7DDC-4F3C-8CD9-D37E3917A44F}" type="datetimeFigureOut">
              <a:rPr lang="el-GR" smtClean="0"/>
              <a:t>26/9/2015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B56E-015D-4EFB-A9A2-0B440C27C2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11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Ισοσκελές τρίγωνο 3"/>
          <p:cNvSpPr/>
          <p:nvPr/>
        </p:nvSpPr>
        <p:spPr>
          <a:xfrm>
            <a:off x="323528" y="218555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Ισοσκελές τρίγωνο 4"/>
          <p:cNvSpPr/>
          <p:nvPr/>
        </p:nvSpPr>
        <p:spPr>
          <a:xfrm rot="10800000">
            <a:off x="2771800" y="370956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Ισοσκελές τρίγωνο 5"/>
          <p:cNvSpPr/>
          <p:nvPr/>
        </p:nvSpPr>
        <p:spPr>
          <a:xfrm>
            <a:off x="5148064" y="370957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Ισοσκελές τρίγωνο 6"/>
          <p:cNvSpPr/>
          <p:nvPr/>
        </p:nvSpPr>
        <p:spPr>
          <a:xfrm>
            <a:off x="323528" y="3410839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Ισοσκελές τρίγωνο 7"/>
          <p:cNvSpPr/>
          <p:nvPr/>
        </p:nvSpPr>
        <p:spPr>
          <a:xfrm rot="10800000">
            <a:off x="2771800" y="3563240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Ισοσκελές τρίγωνο 8"/>
          <p:cNvSpPr/>
          <p:nvPr/>
        </p:nvSpPr>
        <p:spPr>
          <a:xfrm>
            <a:off x="5148064" y="3563241"/>
            <a:ext cx="3456384" cy="2880320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503548" y="5448321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800000">
            <a:off x="2951819" y="476672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76853" y="2438745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548" y="2349444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28084" y="5521718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0800000">
            <a:off x="2970912" y="3587629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τρίγωνο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4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Έλλειψη 1"/>
          <p:cNvSpPr/>
          <p:nvPr/>
        </p:nvSpPr>
        <p:spPr>
          <a:xfrm>
            <a:off x="395536" y="260648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Έλλειψη 2"/>
          <p:cNvSpPr/>
          <p:nvPr/>
        </p:nvSpPr>
        <p:spPr>
          <a:xfrm>
            <a:off x="3294338" y="116632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Έλλειψη 3"/>
          <p:cNvSpPr/>
          <p:nvPr/>
        </p:nvSpPr>
        <p:spPr>
          <a:xfrm>
            <a:off x="6183042" y="269032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Έλλειψη 4"/>
          <p:cNvSpPr/>
          <p:nvPr/>
        </p:nvSpPr>
        <p:spPr>
          <a:xfrm>
            <a:off x="385438" y="3501008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Έλλειψη 5"/>
          <p:cNvSpPr/>
          <p:nvPr/>
        </p:nvSpPr>
        <p:spPr>
          <a:xfrm>
            <a:off x="3284240" y="3356992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Έλλειψη 6"/>
          <p:cNvSpPr/>
          <p:nvPr/>
        </p:nvSpPr>
        <p:spPr>
          <a:xfrm>
            <a:off x="6172944" y="3509392"/>
            <a:ext cx="2736304" cy="2736304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3051448" y="1638683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6955" y="2007742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108" y="1694937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7896" y="4877544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53544" y="4744289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47656" y="5013176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dirty="0" smtClean="0">
                <a:latin typeface="Segoe Script" panose="020B0504020000000003" pitchFamily="34" charset="0"/>
              </a:rPr>
              <a:t>κύκλος</a:t>
            </a:r>
            <a:endParaRPr lang="el-GR" sz="44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2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95536" y="47667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3107537" y="47667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5862080" y="47667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545325" y="371703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3257326" y="371703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6156176" y="3717032"/>
            <a:ext cx="2520000" cy="252028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107364" y="239003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4266" y="22048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7655" y="239003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153" y="5645809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9154" y="561631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2080" y="559483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τετράγωνο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9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9786" y="188640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499992" y="239077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2267744" y="239077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020272" y="391477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/>
          <p:cNvSpPr/>
          <p:nvPr/>
        </p:nvSpPr>
        <p:spPr>
          <a:xfrm rot="5400000">
            <a:off x="1462447" y="3591875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 rot="5400000">
            <a:off x="5489245" y="3591875"/>
            <a:ext cx="1765910" cy="33123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49231" y="144442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020072" y="1569461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252321" y="1569461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822186" y="1718220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7230" y="544522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2040" y="5550237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latin typeface="Segoe Script" panose="020B0504020000000003" pitchFamily="34" charset="0"/>
              </a:rPr>
              <a:t>ορθογώνιο</a:t>
            </a:r>
            <a:endParaRPr lang="el-GR" sz="3200" b="1" dirty="0"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739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</Words>
  <Application>Microsoft Office PowerPoint</Application>
  <PresentationFormat>Προβολή στην οθόνη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milo</dc:creator>
  <cp:lastModifiedBy>milo</cp:lastModifiedBy>
  <cp:revision>2</cp:revision>
  <dcterms:created xsi:type="dcterms:W3CDTF">2015-09-25T17:10:52Z</dcterms:created>
  <dcterms:modified xsi:type="dcterms:W3CDTF">2015-09-26T13:37:11Z</dcterms:modified>
</cp:coreProperties>
</file>