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97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32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77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8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94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21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29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8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0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4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33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672D-392A-40A2-B459-58A9E0C40CA8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1644-E2B6-49E2-9969-C9D8D8033A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04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Fk0Y9sL5SCYmfG8rcwJoqTUokNXNCGdafMzGUDur6AFP4Fe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2985" y="-1089285"/>
            <a:ext cx="6624737" cy="90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106614" y="1196752"/>
            <a:ext cx="4647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Καλωσορίσατε </a:t>
            </a:r>
            <a:endParaRPr lang="el-G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</a:t>
            </a:r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την Α’ Τάξη!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http://digitalschool.minedu.gov.gr/modules/document/file.php/DSDIM-A110/Images/exo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1445432" cy="18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lfavita.gr/sites/default/files/old/test_foto/img51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50" y="3197308"/>
            <a:ext cx="2146437" cy="16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rpic.com/vectors/school-clipart/school-clipart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2880335"/>
            <a:ext cx="1746533" cy="22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istockimg.com/file_thumbview_approve/4295307/2/stock-photo-4295307-crayon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" y="1"/>
            <a:ext cx="9126343" cy="68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56923" y="1916832"/>
            <a:ext cx="4647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Καλωσορίσατε </a:t>
            </a:r>
            <a:endParaRPr lang="el-G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στη Β’ Τάξη!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2" name="Picture 4" descr="http://b.vimeocdn.com/ts/291/041/291041003_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r="24250"/>
          <a:stretch/>
        </p:blipFill>
        <p:spPr bwMode="auto">
          <a:xfrm>
            <a:off x="3563889" y="4005065"/>
            <a:ext cx="1346091" cy="18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ree-ebooks.gr/img/covers/1388_glwssa%20b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638722"/>
            <a:ext cx="1278209" cy="17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_hxAB-6meR_g/TL93NuLbm-I/AAAAAAAAI8E/uB6B6m-UDAM/s400/%25CF%2583%25CE%25AC%25CF%2581%25CF%2589%25CF%2583%25CE%25B70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861049"/>
            <a:ext cx="1416455" cy="16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parklebox.co.uk/1206-1210/_wp_generated/pp87d29454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823" r="4545" b="626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70956" y="836712"/>
            <a:ext cx="4647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Καλωσορίσατε </a:t>
            </a:r>
            <a:endParaRPr lang="el-G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στη Γ’ Τάξη!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80" name="Picture 8" descr="http://1.bp.blogspot.com/-8EJtGhWhxoc/UUDmXlcpPEI/AAAAAAAAAKg/jueHDvbU8Ks/s1600/T082763005-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16605"/>
            <a:ext cx="1494648" cy="19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0.gstatic.com/images?q=tbn:ANd9GcQSvRALg3UoO-xSi5t84qCDg5AE1eadWn9L5kWasOoTwwuHk6X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5379"/>
            <a:ext cx="1872208" cy="14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data:image/jpeg;base64,/9j/4AAQSkZJRgABAQAAAQABAAD/2wCEAAkGBhQSERUUExQWFRQUFxcVGBQXFhUUGBcUFBQVFBQVFhcXHCYeFxojGRQUHy8gIycpLCwsFR4xNTAqNSYrLCkBCQoKDgwOGg8PGiwkHyUpMSksLCosLCwsLCwpKSwsLywpLiwtLCwsLCkpLCwsLCwsLCwsLCwtLCwsLCwsLCwsLP/AABEIAKcBLgMBIgACEQEDEQH/xAAcAAAABwEBAAAAAAAAAAAAAAABAgMEBQYHAAj/xABPEAACAQICBQcEDAsHBAMAAAABAgADEQQhBRIxUWEGBxNBcYGRIjKhsTNCUmJyc4KTwcLR8BQjJFNUg5KistLTFRclNXTD4UNEs/EWY6P/xAAbAQABBQEBAAAAAAAAAAAAAAAGAgMEBQcAAf/EADwRAAEDAgIFCgMHBAMBAAAAAAEAAgMEEQUhEjFBUXEGEyJhgZGhscHRFDJyIyQzUsLh8DRisvEVQqJT/9oADAMBAAIRAxEAPwC9XlV5dcoDSp9EhtUqDMjaqbCeBOwd8s1aqqIzHJVBYngBczINKY816r1W2ubge5XYq9wtM+wOg+Kn03fK3xOwIvp4g91zqCYIndxnLRh7XkhhcJeaZFAHKfa6aJSvLfyYpmhhmqqStSu+oGBKkUqObWIzs1RgP1RkUmiSSAASTkBvJyAlj0kgRhSXNaCikDvKX6Ru+oXPfF1ADGWCFOVdb8PRc209J5t2DM+gRv7Zr/nqvzj/AGyI5YI1WhSrklnpsaFRiSSVbWqUWJO3PpV7ljzUNr2Ntl7ZXG0X35jxi2Hw3TLUofn0KLwqqQ9E/tqF7GMgtNigLBK91LWse4mxNjwP8us9cwUqwKikbcojexvHHEgrZrkFWLk/ps0Kgf2vmuN6n6RtmopXDAFSLEAg7wRe8xbD1M5oHI3SBamaROdPMfAPV3H1iDXKKhEsQqm625O4bD2FJqYg9un3q22G8TieIjS8HOAmiq/m06FeD+EHdGd23wRUbrM7QXnNhOw8DXPCN6pN9u6FDmSqtl6iT6j5puKP7NvAJ2G++UHDIxAsPv2xfBaOO1+5ftkrTo5bhJkFN9i5j9rge4OHqoMzwJQ5uwEd5HsmVHAn2x7h9sdLgUHVftjgJAvJDaeNupoTBkc7akWwy+5Eb1MEu6PCIQrFGNh1gdy4EjaoSjokU2qMpP4x9cg2yOqq5cPJnVARt/4kq6bYg68I1LRskzGRUkVDr3dmo/peE7pDuilah7nbu+yNDV++cqJad0Rs4KZGWyC4TjppxxEb9LfdO6W3XGtFL5sbk56f72nGtf8A9RsKvGATO0F3NhOek+9oYP2RosMG4Ti1cYwnAqnh4TulH3tGxMC87RXc2Eu1XhONXf6oiGhw86y90Qqzy3xxXDaguDUYL8keU3qA75npNgby4c4tTy6Kjc7eJUD1GU2qNnGaTyeiDKMOGsknxt6Kzhyjuj4Vc5Z9D4fWIvK5h8pPaMxmrCuNtmZL1wOjkrvhMMtJTWsPxS64+Hsp/vlT3StkyWx2Nvhqa/nSah+AhKJ4t0h7hGWjaamoC/mJeo/xdMF38QpHfKyYlz7LIuUE7qquEDc9HojidfsnVXFX18H10aKVhv6bN66/N1QLf/RI1WIIINiDcHcRmDITB6dK4sYl8yahdxvVyelXsKswlgxuG6OoyXvqkgHevtW7xY98VPGGWtuUjlPhYojC5motDTxb7hVrlpgwuILqLLXArrbYC9+kXuqCoO4StsMpeuUWH6TB63tsM9/1NYhW8KgT5wyilow83R7hFYKyijlOu1jxGX7o1CpLTyVxwSulzk3kH5Wz02lSpGSGGrWzG0WI7QbxBaJInxO1OBHgrqE6TS07VrxeFvBoVg6Kw2MobxAP0w0yy1jZV6Kb/e8Cxhw4g64nl1yGqM92z1CSejMHazNnuH0xvg8Prva2QAJ8MhJ1KUueZvO95/Mbd6q5ZrRtYNwRqdOLBZwWQPLjlI+BwhrIiu3SIln1rWbWufJIPVLGKEvNlBALnBo2qdJgATHjz2Yj9HoeNX+aCOe3Efo9Dxq/zSR8Ed48fZS/gZ93iFsFokwmSf324j9HoeNX+aLUee1/b4VCPe1XU/vBok0L948fZe/BTjZ4hagTtjeoZCcmeXOGxp1aZanWtfoalrmwz6Nhk9t2R4SZqGRnxOjNnBNFpabOCZu2cTr0QRrAbNv2w7wVax7Y3LEJWaJTjSWHSCY34Ttb75TsQuqxHVtHZ1RLXg65habFWzekLhLXna/CJdIYBzidFdopfXt97wrVe2Ena06y7RSim8M68ImKkW6QERJySTcJtqG+y0MBvi6W2RQJxHhOLlxfZZ/zjezUfiz/ABGVSrLlzj0vLoNwceBU/TKcwymm4B0qFluvzKnw5xBDRePsBSao6U0852VF7WIUekyOpiWbkdQs1Suf+ill+Nq3ppbiF6RvkQhD9FtymqqobTU75n6mglTekqimoQnmIBTT4FMBFPfbW+VAfBVWwlY0adSo1Rlo+QjPZPZKhOqMr6tNflGNp15WNdZ11idJXczViqe3SIOla9s/9qBbkvjP0Wv8zU+yWephqow+HetTem+p0TB1ZCTRsqNZhnemaee9TG15145JKX61c4tyjOJQc0+IDO4N9XgnGBCljTfKnVVqLnctQaut8k6rfJma43DtTqPTcWemzIw3MjFWHiJoMr3L3B/jqeIGzEJdvjqVqdXvIFN/1kYcp/JKss59MdvSHZr9FW1aPKL5SPBzjxG2RINlpED81qvJqoThKJJ9oBs3ZfRJEvxkXyXT8jo/AHpuZKagmaVNuef9R81GNroA8At9/uYNhvg06dyAOsgeOUZC42Vj0ZQslztax9GUf04mFtluy7hFUhHe7iUNE3R5SOeL/LT8dS+vLuJSeeI/4afjqX15aUoF/wCbkun/ABmcVhc0FeZTFkA9Lh8wD51Xr/VzPjs7p6oU+SOweoSS52i26uK6ofDo6G2/osYPMpjPzuG/aq/05D6f5tsZhKZqOqVKa5s1JtfVG9lIDAcbWE35oQoCdUi4bySDmCGyIPAgkSIKo6QBChNxCUG5sV5eo1mRgykqykMrA2IYG4IPUQZvnJ3Tf4XhKVc2DMCrgbBVQ6r2HUDk1vfTBcUgDuFzUMwHYGIHomvc1dMjR1zsavVI7NSip/eVo7UtBjN9nup9a0FgdturKywtQRbVib9cqwq1N8ZSyBPZGurJKqLoR3xgFlJXt0Zb71Opn9C25EMELFNSBqGQLqTdF1eEG3ZDdGeqcaZnXSboDeGEL0cEKd08XJWHWnuhFB7PTDgExspoqpc4uEvRpv7mpbb1Mp+lRKHcW7Jp/KvDmphKq9YGuBbrQhvUDMufNbiaLyYm+7Fu4nu1q0pTeMjcgU7ZdcDR6LCUU9tVviH7G8iiD8hS362VHQ+C/CK9OjsNRgpO5T5zdy3PdLpjsUHqMy5LeyjcigKi9yhR3Qilku0AIN5YVvN0zadpzcbngP3RtH01Lgv7Ggao/wAXTUu/iFt3yEPLM/o2H8K/9WSGlMUKWDqH21dhQX4C2q1j6KS/LMpLPExhobcprkvhEElIZp2Bxccri+Qy8TdWN+WpH/bYbwr/ANaFTlyQQWwuHK3FwOnB1b52PS7bSsgwl4y4jYiU4RQf/FvcFpGPoBKjBTdb3U70YBqbd6lT3xjprB9Ngqq+2okYhOxfIrj9ghv1UNonFdLg6L+2pE4duxfLok/IYr+qjvBYkJUVjmt7MvukYFXXvUsO+J1rKzfCsS+l3/k/sVlg2x9Q8wntg6b0X+D4irROfRuVDe6XajdhQqe+OtE4HpGpp7tgPFs/RGidEFx2Ba/Sm93DVa61LRWH1KFJfc00HeFF461Yr3QAZl7nlzi7emtJECRzo+l+MXtB8M4kH4RxgH/GLl1xUZ6Y4puQnQPBWEw6Qlp1N4QA5ofS4lK54v8ALT8dS+vLiHlM53z/AIafjqX15ZUr+lb+akun/GZxWGmbWnPPgrDyMRsA8yn1C35yYpJwch8f+h1/m2k+2kLWuiCohiktzhtbrstObnnwXuMT+xS/qyC5Sc8PSU2p4Sk9MuCpq1CusoIsdRVJAa3tict15TjyHx/6HiPm2jDHaFr0PZqFWkN703QeLC0QIWtNw3zTMdLTA5G/aj6C0DVxdUUqK3J2sfNRet3PUo9OwXM3bR+ATD0adGn5lJQgJyLG5LOeLMWbvmN8luXFfA3RAr0WbWekwtc2AuHHlKbDiOBmuaJ01SxVFa1InVJIKm2sjjMo1uvMEHrBv2MVQcWZatqarec0hcdHZ+6e68BFuYkDD9KFBYkADMkmwAG0knYJW2UJGK5NGdwB50pfKnnYp09anhAKrZ3qtfUHwRtftyHbM30lyhxGI9lqu3vb2XuUWHoliOS9VXFr3EMb16+73ITYrWRXGtbfW03h1Nmr01PF0H0w1DTeHbza9Nuyoh9RnnxRDgcJOHIaIj8Y3+n90g4mfy+K9Fhwcxs3w4Ann/R+k6tE3p1Hp/BYgd42HvEueg+cqopC4lddfziCzDiV2N3WMqK3kZWQtLoHCQbhk7uPuno8SicbPy8lp1h9yYNhw9MaaNxiV0FSkwdG2MD4g9YPAx+lLsgS9pYS12RGxWGkLXBSerDJTv1nvtFdThD06cbLkgvTCuusCOo5HsORmPaRwho1Xot7UnvHUe8EHvmtXlQ5eaJ1lWuozUhX+D1Hxy7xCfAarmJ+bOp3ns79SsqY6Drb1T8BjalCoKlJtRwCA2RsGBUizAjMEjvj8cusZ+e//Oj/ACSOFmjVqdjD1wsAQnZqaN5Bc0HiAU/0jygrYjV6Zy+pcLkqga1r2CgDOw8IwZ4UrCssa0iua3QbotFh1I15xaJwrGJukl1gpHRmn6+G1uhqlNe2sLKwOrfVyYEXGsfGPDy7xv58/N0f5JAGFZp5dQ5IonnSc0E9YCdY7SNTEVOkrOXcgDWsoyUaqiygDIC0tnInBa1fXGykv77ZD0axlUw1HZv+kzU+TWh+goBSLO3lN8I7B3Cw8ZU4vVCGnLdrsuzapbG81Hbf5KVD/e84DjBCTgnGAiZRtWKUXIYHcQerfEtSDaeXsbpJFxZWs5iFpLsvCaPq3prvtaLlrQiORsh2yAnMyl87Z/w1vjqX15cjKZzsn/DW+Oo/XkykP2g7fIpynH2zOIWJHYewz08XtbsHqE8wnYeyel3f1D1CSqz8McfQqzxEXLe30Q7YFbNSpAZSLMrAMrA7QynIidrZRN9hJyVRcscgANpZjkBxMrW6V+jrVZZYZy70GuExr06YtTYLUQXvqrUF9W/XZtYdgEl+anSBXE1KN/JrUmNvf0Qain9kVB8qRXL3TaYrGu9M3pqFpI3ulpixbsLFiOBEfc1uFLY4v1UqNVifhr0KjxqeiXp1G+7PuV4+5punrt4rTquIVFZ3IVVBJY5AAbSZjvLPly+MYpTJTDqcl2Gpb2z/AEL1dsl+c/lMWb8EpnyVsapHW21U7BtPG26UOnRyl9geFBjRUyjM/KN3WhirqP8AoO1IExWlT3xalhr9WyOqeFuN0JtqrXygJnTQQ9hHQwu6I1qVs7iKF7JvTBKDXysRCI1jClrxJjO0ksNVh5P8pKmEqa9M+S1g9O/ksPoO4zZdE6Vp4imtWnmp8VPWp3ETz2laW/kNyq/BqwDZUqpCt71tiv8AR2QR5T4CyvhNTCPtWi/1AbD17u7dafR1LoXBjvlPgtjFScXiWse2drH3MxqyItFMypidbC66lWFwwII3g5GPAvCAy59UfDyDkpAesh0xohsNXam3mnNG90h+kbDGLraaxyg0IuJpap85c1bcdx4HrmX4zBtScqwKsMiPvtE0XCMRFXDou+Ya/f8Am1WMD9NvWEyZYTo44YQpWWjgnCxNim+EtFTTnakbUctSBNobD0bmDqXNpPaB0I1aoEXIDN3tko+3cIl72xtL3mwGtJZGCdJ2oKX5GaB16nSuPIp7PfP9i7e20vtvvnE8JhlpoqILKosB9u8xWZ7iFYauYv2agNwTcj9N10XuhisNrcbQC/H1yvTWaDV7pwE7XH3vCGpOzXual9FVsyvYR4WMkCJXBV1XBB2W37pOrU1lBHXnCDTvI9u4lU8sVg128JbWlO52P8tb46j/ALktQMYae0PSxdE0auvqFle6MFN0vbNlYW8rdJlM4MkBdq/ZNxnQka47CvPEmRyzxw/7zEfPVPtmj/3UYHfifnaX9GF/urwO/E/O0v6MtBUx7Hefsrh1XC7WL9izv/5pjv0zEfPVPtjPHacxFYWq16tQbnqO48GNpp/91+B34n52n/Rhk5tcAPaV27aw+rTE9+Ij/N5+ySKmEZhvgFkVKkWIVQWZiAFAJJJ2AAZk8JqOAwf9kaPq1Klvwh7M426rZijRv1kFizcTb2ssWjNDYfC3NCilNtnSeU9Sx2jXckr8m0onOtpAnoaI2eVVYfuJ9eSKJoq6hkDdROfAZnvUOtrCYzbILP3cuxZjdiSzE7SxNyfGOMPQ1jErWFpJ6Np7JokhAyCEnuyuneE0fwk1obkc+IJOSUl86owyB26qgee3Ad5El+TOhxVYA5DazbbKM2P367S21HGSqNVFyVdw47ydpPWYKY5jv/Hs0WC7zq6usqRh9Aap2k75Rr9lGYHk5haI8miKje7rWqEneE8xfAnjJRa5AsAoG5URR4BYlVqKiGpUcU6a5F2vt6lUDNm4AGV7Ec4OEU2C4hx7oLSXwUuT6oDxx4zil5WlxG+9h2ZgdyIXOoqXoEAHhcqaxmjqFYWrYejU4mmqt3PTCuPGUjlNzYjVNXBFmsCWwzHWewzJot/1PgnytxaXPROmaGKUmhU1iou1NhqVFHuityGXipNr52jwG06HFMSwqbQmv1tdncdR9Qlup6epZpMtxC89KbGO8I/UeyW/nV5PCnUTF0xZa5K1ABYDEAaxYDqDr5XaryjUmmrUFYypjbKzURf9uxD00RaS061uXIfTPT4VdbN6f4tjfbYeSe9beBk+alt0zDm00mBXNMn2RMh75M/VrTS9WY7ymw9tFiMjGjou6Q4O9jcIgoJOdhBOsZHsSl+EIxtFO6AUG6DgKmApJjIjT3J9MSueTjzXHqI6xJkoIBUDYI/DO+F4fGbEJ1ry03CyLTGiamHbVqLa+xhmD2HrkWRNsxOGSopV1VlO1WAIlZx/N9Sc3pO1P3vnr3Bsx4wwpeUEcgtUDRO8Zj3HipYqb/MFm5pmFVL5DP1Sy6X5E16ZApL01wbkWXV4HWb1ST5Ncjgy3xKurqc6d1CkbQdZSdYd4lvNWQxQ8+TdvUPeyT8RCXaIOagNB6AqV2soy9s581eHE8JpmitEpQphFBttLdZO8mFqVKdBAAAq7FRQM+wfTITHaVepley+5H0nrg1NLUYobDoxj+dp8AnwySfIZNU7W0rSTrLHcufp2Rk/KIdVM97D6LyFUQVSS4sGgAzu7t9lJbRxt15qZTT29PBvtEcU9NUztuvEj6RIEU4cUyM4+cEp3bCOB9146liVnp1A2YsRvGcNqyt0KpU3UlT9+4ybwOk9byWADeg9n2SkrsHlpxps6TfEcVClgczMZp4979wj3RuJsdVjkdh3GNWa26ELDeJAnkMdS5w3qta0PiDTuUwGznMY2wmNB8liL9R+2LmWsUjZG6TVXvYWGxQM0ITOeJtHQFwXMBvibQjoYVEjgCUk2a5MyTnIra2PI9zTpjxBb602ClRzPbMe5xUtpOrf3NP/AMawn5NWNYfpPoolcfs1XXFjaSmBe0iXOcdYetlDh2ZVC8dFa1yOFsK7/nH6MfBpgO3izJ+zJinTLEKNpIA7SbCRnJlLYDDcUd+961T6FWSS1tQO/wCbp1anelJ2HpAmO4y41eKuj/uDB5eaK6Fogow7qJWd8tdP9NXIU/iqRNOmOqwNmftYjWJ7B1SrVamUNWN41qvNgiibCwRsFgBYIRuXu0naylcDpSph6iVaRtUpsGB49anepFwR1gmbFieUWEVFqtiKNNKiLUVC+u4DqG1ejp6z3F7ZjqmHnbEarSrxTCIMSDTNcaO7XwVnS1D4L6G1aHy15d4SvhamHpCrUZmRlqFBTRWptfWALFjdS67B50zhDC3ggxyhpYqNgihyaOu6VI90h0na1N8mtI9FiaD9S1Vv8EnVb0EzeCDPOQe09E0DdVJ2kA+IvAvl5ENOCXaQR3EEeZVjhZycEvqX4wrUOMHXnEXEzbNW2YRVynM4nakNqcJ6vckTWEKTeKW4QlVJ6F6Fl3OBywZcSKdBij0vJaoh8pi1iU3aoNtudxI7ROmtJl0bXq6msL9INZSOsElQSLbj2TT6OgaArdKKNPpCbl9RdYnrN7beMi9KYrpH96uQ+kw2oahk0DIWMu0XB0s9QHmSvKek56c6RyGeXamdWsXYu207B1DgIgEJjgC0c4XR7uCQMha5JVQL3sLsRuPhLmOlFg1qJTI2NtzkE1ppaGUSQXRj+9+cp/zQf7Mb3vzlP+aWDYLDJRjWQ/nHeFHsZ2tHzaKc7AD2Oh9TRviNHVUF3puq7ypA/ataIe0tS2TxPya4HtCbl4oKkbsYFNuqR9OxspBbcKyYPG6ws20DbvH2xyTK9hqxBBG0fe0n6VW4BHXA/GqPmpeeb8rvAqomhEZy1IS0d4bSNsmzG/rERsfuYWV9I/RbK4bG/raPIqrqbOdG07XfpcpYkEXHj1QsjUe2w2jhMWOvxH2STFWMdk7Ipl9M5vy5pzABHVtiDYkW2wlPHDPVteTS4Bhk2Dao9ukGbTsT5StMXbfs6zMW5zmvpAuRbXpobdl1+rNGwNdnqYjWYm1Wwudg6NMhu2yi86WFtVoVN6MnerAj+My15NVZ/wCUbHsc0jwv6JdfSc3CSczke/8A2qdUUwaQyEFqgsMs4CvYTUHDNCudltHJ8/kWE+IUeFSoD6QY6xQvRrjfh8R/4KkiuRWL6TR9HfTarSPc/Sr+7WHhJ3DAFgG81rofguCjehjMZrvu+MOc7ZID2XB8kWwdOjAH5beCw8ONpjZm3xTF4c0nam1w9NijDcyEq1+8RlWqTZr7UJMZmknbOJOYdpqX91OHahSDPVo4jokNRhq1E6RlDMDTNiLX1cm6tkrK+ugo2gzOsHGwVhDE6Q2YLrKJwMtXKHm4xOFRqt6daimbVKbWKgkKC1N7MMyBkCM9sqgiIp45QHxkEbwbrnNLTYhLXvPReGQ6qi2xQPACef8ARWG6SrSQbXqIviwE9DE8YGcu35wM22ce+ys8MGTjwQNAz4wNfhAepM5srey4/fKG6W2V4iYQoYrR3peiDrS5qWib1bxMoYHRRQaEoNASGkcVqpltPkjv6/CQB2SR0xkyjgT45fQZGud0OcEhDKYO3kn09Fa0zAG3G1Gorcxly8pW0Y/+oofwYiSOHEac4P8Albf6ih/BiIXUItKzioOMO+7uHDzCyS07V4eiCJu+kuT+Dpuyrg8NYG2dO+zvhNVVbae1xe/ohKCmfO7RYsHtHujdM18O2tQq1KR94xW/aBkRwM1StojCHbg8PbgtRD4pUErun+QdJ6bVMGGR0BZsOza4ZFF2NFz5VwATqNckA2JtaR2YlBIdBwtffqUmbDKiFumRl1Jxyc5VrjCKNYLTxJyR1ARKze4ZR5NOoeoiyscrA2JkGyOeVsj2zKQZqeD0l+F4WniD7Jc0q3GtTAIqfLQqx98HlJjWHtiHPRZDaFc4LiDi/wCHkN9x9PZO6L5yX0e20d/2yAomS2AxFmXde3jlBWsYJ6Z7DrAuOIV9Usu1TIHH1zu+HEEbeqBtMehN9H62odqD04/q/S5E1TvgasWNoDMN1pCupN0UYMFdZituobSewRiKbK3kjI78h6rCPdZR2wOkG6Xrau1IWtB0QQLHVmHG/gq7mR8QHEDSIJvbPIgW8VH6K9kxHxv+2kguczBFsIHt7FUB+S3kH0lZOaMqDpMR8d/tpFNLYTp6FSkctdSvYSMj42jNFVfC10c+oNLSeFhfwVlWx841zN7R5BYlU80HjAWoCM4SrTKsyMCGUkEbiDYiJ2tebq4h3SbqKBdDYVoXNZpkCpUwrH2YCpT+Opg3UcWplu9FE0CefqOMZGDqSrKQysMiGU3BB6iCLzZ+SXK1NIJ1LilF6lLZr221aQ6wdpUZqeGczrlVhLpD8ZCL5WcOGo+6usOqAwc07sUTy85FPiWOJww1qp9mojznIFulpj2xIA1lGdxcXubZfVoshKsrKwy1WBBB7DneegI4GPqfnH/aPo3SHh/K58EQinZpWFgQbHt909Nhgc7SYbdSy3kNyBqPUTEYqmUoIQ603BVq7DNQFOYp3sSxyIyF75aY7kkk5kkkniczOZiTckknrOZjbSOkaWGpGtXbVprl7526qdMHzmPgNpsJTYhiNRjVQ1rW9TWjzKlQwspWEk8SqtzqaWFLBpQB8vEuHYbqNE5X+FVtb4ozJgJJcpNPvjMQ9d8tawVBmEprklNeAHX1kk9cjaYzmk4bQikgZTjWNfE61RTy848vVr5vdHdJj6O6neqfkKbfvFZuCUR9/wDiZrzVYDVWrXI88immzzVzY+Nh8maMNYi8zvljVCfESxpyYA3t1nxNuxW1DEWwgnbmkTUga8WNKAaY3QTuFY6QSXSQDUhzRgCjnFXCVdqKCD1zrjthmpW/9icKc64XXCr2mW/G/JH0mMqm2P8ATS2rfJH0xg4mjYV/SM4K7g+RvBK02kdy7qX0Y/8AqMP/AAYiPabSO5an/DKn+ow/8GJhJRG8zOKr8Wb91eeHmFl4m86drfjqg9+w9MwYTc9Mn8oq/Db1y0xj/p2+ipsEF5XcPVMWaFo4koysuTKQw7QbicwiOtYwaldZFoaCLFZ5y00atDHV0QWTWFRBup1VWqi9yuB3Sa5usRdMXR6jTSuPhUqgpn9yu3hGvOUPytD7rDYc+FML9UQvN0/5U491hsSPCkXHpQQsn+2w8k/kv4XQDD9jVNtsf6q2JHdNrC/f4RkGjkHLugADrWivCtiNcA3yIB8Z0RwxGovwV9QipgXTi3Oj+0/5NQpUizmfV6FDqmcVMDW++c60gqSu1T9zA8PGGgyaz+lf9bPJ6iu/qGfS7zYozRQ/GYj43/bSSQQ7vRI/RJPSYj47/bSSMjzfN2DyCnzfP2DyCzLnL0CadVcSi+TUyfLZUGw94HiDKeFDLxm56U0WmIovSfzXFr7j1MOINjMS0ho18PWejUFmU24MPasOBE1bkniwqqf4WQ9Ngy627O7V3IUxKmLH843UfNR5WDTqFWDKSrKbhgSCCNhBGYPGKMImVhaWqvBV10Xzs4hAFr06eJA9u16dXvqJk3ayk8ZMLzu4e2eFrA7hWpkeJpj1TMNWBaUlRglDM7SfEL93kpLKmVosHFaHjueA2tQwqKfdVqjVrcdRQi+N5SNM6cr4qp0leo1RtgvYBR7lFFlQcABGVoBi4KGnpR9iwN4JL5Xv+Y3QR7o3R7VqiU0F2chR37T2Db3RtRpXM1bm15K9Gv4TVHlOLUxuTrbtb1DjEYjXtwykdUv+Y5NG8+w1lKhj56QMHbwVs0PoxcPRSkmxFA3XPWe83PfJAPxt3wopiCLTD5JDI4vcbk5ntRNlawTkU+HpgleAnTo98O3eVA51yBlHCF6LsnTor4Zu8r3nnIOj7PCAVA6hOnT34Zu8pQlcq9yhT8Yp3r6j/wAyNdZ06HmDttStH81ojpHEwtP81oEXKRvLb/Lan+ow/wDBiZ06ElELTM4hRsWP3V/Z5hZeJuWmG/KKvxjeszp0s8ZNtDt9FUYH+I7h6qPY2jdp06Cs+uyLmqnc5DflaD3OGw48aQf60Dm6T8qqH3OGxJ8aRT686dDF2WHZfk9Fnzc6ofX+pWhTnHIFxedOgBZaM4q8YdFCLwUXy3AQQilssxb03nToJU9O0c5mflPmEA1MzrtP93ulTRXdbwhVojdOnSD8O3eU8J3I3RAdVolQpAjj6J06TWUzfhX5n5m+T0yZXc80/wBrvNqY6Fo2qYrhW/2qf2yQelw9AnTpHkp2l17nUPJTp5nc52D/ABC7oBw8BK3y45HLi6WslhXpjyTsDDaUY+o9R7TOnSRROfSTtmhcQ4fyx6jtUWR5kBY7UsYqIVJGwjaMoRhOnTfbXQ4iMsJqzp0bfGCUoFdaciXM6dGebBeGlKJsFdOb/kj+F1S7+wUiNYXzdtoS27rJ7psgodQA7Ood06dMo5VyPqMQex7josyaNgyB7yrWkdoR3G1J1WUbbeBhRWXh4H7J06Cvw7d5UszuC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14" descr="data:image/jpeg;base64,/9j/4AAQSkZJRgABAQAAAQABAAD/2wCEAAkGBhQSERUUExQWFRQUFxcVGBQXFhUUGBcUFBQVFBQVFhcXHCYeFxojGRQUHy8gIycpLCwsFR4xNTAqNSYrLCkBCQoKDgwOGg8PGiwkHyUpMSksLCosLCwsLCwpKSwsLywpLiwtLCwsLCkpLCwsLCwsLCwsLCwtLCwsLCwsLCwsLP/AABEIAKcBLgMBIgACEQEDEQH/xAAcAAAABwEBAAAAAAAAAAAAAAABAgMEBQYHAAj/xABPEAACAQICBQcEDAsHBAMAAAABAgADEQQhBRIxUWEGBxNBcYGRIjKhsTNCUmJyc4KTwcLR8BQjJFNUg5KistLTFRclNXTD4UNEs/EWY6P/xAAbAQABBQEBAAAAAAAAAAAAAAAGAgMEBQcAAf/EADwRAAEDAgIFCgMHBAMBAAAAAAEAAgMEEQUhEjFBUXEGEyJhgZGhscHRFDJyIyQzUsLh8DRisvEVQqJT/9oADAMBAAIRAxEAPwC9XlV5dcoDSp9EhtUqDMjaqbCeBOwd8s1aqqIzHJVBYngBczINKY816r1W2ubge5XYq9wtM+wOg+Kn03fK3xOwIvp4g91zqCYIndxnLRh7XkhhcJeaZFAHKfa6aJSvLfyYpmhhmqqStSu+oGBKkUqObWIzs1RgP1RkUmiSSAASTkBvJyAlj0kgRhSXNaCikDvKX6Ru+oXPfF1ADGWCFOVdb8PRc209J5t2DM+gRv7Zr/nqvzj/AGyI5YI1WhSrklnpsaFRiSSVbWqUWJO3PpV7ljzUNr2Ntl7ZXG0X35jxi2Hw3TLUofn0KLwqqQ9E/tqF7GMgtNigLBK91LWse4mxNjwP8us9cwUqwKikbcojexvHHEgrZrkFWLk/ps0Kgf2vmuN6n6RtmopXDAFSLEAg7wRe8xbD1M5oHI3SBamaROdPMfAPV3H1iDXKKhEsQqm625O4bD2FJqYg9un3q22G8TieIjS8HOAmiq/m06FeD+EHdGd23wRUbrM7QXnNhOw8DXPCN6pN9u6FDmSqtl6iT6j5puKP7NvAJ2G++UHDIxAsPv2xfBaOO1+5ftkrTo5bhJkFN9i5j9rge4OHqoMzwJQ5uwEd5HsmVHAn2x7h9sdLgUHVftjgJAvJDaeNupoTBkc7akWwy+5Eb1MEu6PCIQrFGNh1gdy4EjaoSjokU2qMpP4x9cg2yOqq5cPJnVARt/4kq6bYg68I1LRskzGRUkVDr3dmo/peE7pDuilah7nbu+yNDV++cqJad0Rs4KZGWyC4TjppxxEb9LfdO6W3XGtFL5sbk56f72nGtf8A9RsKvGATO0F3NhOek+9oYP2RosMG4Ti1cYwnAqnh4TulH3tGxMC87RXc2Eu1XhONXf6oiGhw86y90Qqzy3xxXDaguDUYL8keU3qA75npNgby4c4tTy6Kjc7eJUD1GU2qNnGaTyeiDKMOGsknxt6Kzhyjuj4Vc5Z9D4fWIvK5h8pPaMxmrCuNtmZL1wOjkrvhMMtJTWsPxS64+Hsp/vlT3StkyWx2Nvhqa/nSah+AhKJ4t0h7hGWjaamoC/mJeo/xdMF38QpHfKyYlz7LIuUE7qquEDc9HojidfsnVXFX18H10aKVhv6bN66/N1QLf/RI1WIIINiDcHcRmDITB6dK4sYl8yahdxvVyelXsKswlgxuG6OoyXvqkgHevtW7xY98VPGGWtuUjlPhYojC5motDTxb7hVrlpgwuILqLLXArrbYC9+kXuqCoO4StsMpeuUWH6TB63tsM9/1NYhW8KgT5wyilow83R7hFYKyijlOu1jxGX7o1CpLTyVxwSulzk3kH5Wz02lSpGSGGrWzG0WI7QbxBaJInxO1OBHgrqE6TS07VrxeFvBoVg6Kw2MobxAP0w0yy1jZV6Kb/e8Cxhw4g64nl1yGqM92z1CSejMHazNnuH0xvg8Prva2QAJ8MhJ1KUueZvO95/Mbd6q5ZrRtYNwRqdOLBZwWQPLjlI+BwhrIiu3SIln1rWbWufJIPVLGKEvNlBALnBo2qdJgATHjz2Yj9HoeNX+aCOe3Efo9Dxq/zSR8Ed48fZS/gZ93iFsFokwmSf324j9HoeNX+aLUee1/b4VCPe1XU/vBok0L948fZe/BTjZ4hagTtjeoZCcmeXOGxp1aZanWtfoalrmwz6Nhk9t2R4SZqGRnxOjNnBNFpabOCZu2cTr0QRrAbNv2w7wVax7Y3LEJWaJTjSWHSCY34Ttb75TsQuqxHVtHZ1RLXg65habFWzekLhLXna/CJdIYBzidFdopfXt97wrVe2Ena06y7RSim8M68ImKkW6QERJySTcJtqG+y0MBvi6W2RQJxHhOLlxfZZ/zjezUfiz/ABGVSrLlzj0vLoNwceBU/TKcwymm4B0qFluvzKnw5xBDRePsBSao6U0852VF7WIUekyOpiWbkdQs1Suf+ill+Nq3ppbiF6RvkQhD9FtymqqobTU75n6mglTekqimoQnmIBTT4FMBFPfbW+VAfBVWwlY0adSo1Rlo+QjPZPZKhOqMr6tNflGNp15WNdZ11idJXczViqe3SIOla9s/9qBbkvjP0Wv8zU+yWephqow+HetTem+p0TB1ZCTRsqNZhnemaee9TG15145JKX61c4tyjOJQc0+IDO4N9XgnGBCljTfKnVVqLnctQaut8k6rfJma43DtTqPTcWemzIw3MjFWHiJoMr3L3B/jqeIGzEJdvjqVqdXvIFN/1kYcp/JKss59MdvSHZr9FW1aPKL5SPBzjxG2RINlpED81qvJqoThKJJ9oBs3ZfRJEvxkXyXT8jo/AHpuZKagmaVNuef9R81GNroA8At9/uYNhvg06dyAOsgeOUZC42Vj0ZQslztax9GUf04mFtluy7hFUhHe7iUNE3R5SOeL/LT8dS+vLuJSeeI/4afjqX15aUoF/wCbkun/ABmcVhc0FeZTFkA9Lh8wD51Xr/VzPjs7p6oU+SOweoSS52i26uK6ofDo6G2/osYPMpjPzuG/aq/05D6f5tsZhKZqOqVKa5s1JtfVG9lIDAcbWE35oQoCdUi4bySDmCGyIPAgkSIKo6QBChNxCUG5sV5eo1mRgykqykMrA2IYG4IPUQZvnJ3Tf4XhKVc2DMCrgbBVQ6r2HUDk1vfTBcUgDuFzUMwHYGIHomvc1dMjR1zsavVI7NSip/eVo7UtBjN9nup9a0FgdturKywtQRbVib9cqwq1N8ZSyBPZGurJKqLoR3xgFlJXt0Zb71Opn9C25EMELFNSBqGQLqTdF1eEG3ZDdGeqcaZnXSboDeGEL0cEKd08XJWHWnuhFB7PTDgExspoqpc4uEvRpv7mpbb1Mp+lRKHcW7Jp/KvDmphKq9YGuBbrQhvUDMufNbiaLyYm+7Fu4nu1q0pTeMjcgU7ZdcDR6LCUU9tVviH7G8iiD8hS362VHQ+C/CK9OjsNRgpO5T5zdy3PdLpjsUHqMy5LeyjcigKi9yhR3Qilku0AIN5YVvN0zadpzcbngP3RtH01Lgv7Ggao/wAXTUu/iFt3yEPLM/o2H8K/9WSGlMUKWDqH21dhQX4C2q1j6KS/LMpLPExhobcprkvhEElIZp2Bxccri+Qy8TdWN+WpH/bYbwr/ANaFTlyQQWwuHK3FwOnB1b52PS7bSsgwl4y4jYiU4RQf/FvcFpGPoBKjBTdb3U70YBqbd6lT3xjprB9Ngqq+2okYhOxfIrj9ghv1UNonFdLg6L+2pE4duxfLok/IYr+qjvBYkJUVjmt7MvukYFXXvUsO+J1rKzfCsS+l3/k/sVlg2x9Q8wntg6b0X+D4irROfRuVDe6XajdhQqe+OtE4HpGpp7tgPFs/RGidEFx2Ba/Sm93DVa61LRWH1KFJfc00HeFF461Yr3QAZl7nlzi7emtJECRzo+l+MXtB8M4kH4RxgH/GLl1xUZ6Y4puQnQPBWEw6Qlp1N4QA5ofS4lK54v8ALT8dS+vLiHlM53z/AIafjqX15ZUr+lb+akun/GZxWGmbWnPPgrDyMRsA8yn1C35yYpJwch8f+h1/m2k+2kLWuiCohiktzhtbrstObnnwXuMT+xS/qyC5Sc8PSU2p4Sk9MuCpq1CusoIsdRVJAa3tict15TjyHx/6HiPm2jDHaFr0PZqFWkN703QeLC0QIWtNw3zTMdLTA5G/aj6C0DVxdUUqK3J2sfNRet3PUo9OwXM3bR+ATD0adGn5lJQgJyLG5LOeLMWbvmN8luXFfA3RAr0WbWekwtc2AuHHlKbDiOBmuaJ01SxVFa1InVJIKm2sjjMo1uvMEHrBv2MVQcWZatqarec0hcdHZ+6e68BFuYkDD9KFBYkADMkmwAG0knYJW2UJGK5NGdwB50pfKnnYp09anhAKrZ3qtfUHwRtftyHbM30lyhxGI9lqu3vb2XuUWHoliOS9VXFr3EMb16+73ITYrWRXGtbfW03h1Nmr01PF0H0w1DTeHbza9Nuyoh9RnnxRDgcJOHIaIj8Y3+n90g4mfy+K9Fhwcxs3w4Ann/R+k6tE3p1Hp/BYgd42HvEueg+cqopC4lddfziCzDiV2N3WMqK3kZWQtLoHCQbhk7uPuno8SicbPy8lp1h9yYNhw9MaaNxiV0FSkwdG2MD4g9YPAx+lLsgS9pYS12RGxWGkLXBSerDJTv1nvtFdThD06cbLkgvTCuusCOo5HsORmPaRwho1Xot7UnvHUe8EHvmtXlQ5eaJ1lWuozUhX+D1Hxy7xCfAarmJ+bOp3ns79SsqY6Drb1T8BjalCoKlJtRwCA2RsGBUizAjMEjvj8cusZ+e//Oj/ACSOFmjVqdjD1wsAQnZqaN5Bc0HiAU/0jygrYjV6Zy+pcLkqga1r2CgDOw8IwZ4UrCssa0iua3QbotFh1I15xaJwrGJukl1gpHRmn6+G1uhqlNe2sLKwOrfVyYEXGsfGPDy7xv58/N0f5JAGFZp5dQ5IonnSc0E9YCdY7SNTEVOkrOXcgDWsoyUaqiygDIC0tnInBa1fXGykv77ZD0axlUw1HZv+kzU+TWh+goBSLO3lN8I7B3Cw8ZU4vVCGnLdrsuzapbG81Hbf5KVD/e84DjBCTgnGAiZRtWKUXIYHcQerfEtSDaeXsbpJFxZWs5iFpLsvCaPq3prvtaLlrQiORsh2yAnMyl87Z/w1vjqX15cjKZzsn/DW+Oo/XkykP2g7fIpynH2zOIWJHYewz08XtbsHqE8wnYeyel3f1D1CSqz8McfQqzxEXLe30Q7YFbNSpAZSLMrAMrA7QynIidrZRN9hJyVRcscgANpZjkBxMrW6V+jrVZZYZy70GuExr06YtTYLUQXvqrUF9W/XZtYdgEl+anSBXE1KN/JrUmNvf0Qain9kVB8qRXL3TaYrGu9M3pqFpI3ulpixbsLFiOBEfc1uFLY4v1UqNVifhr0KjxqeiXp1G+7PuV4+5punrt4rTquIVFZ3IVVBJY5AAbSZjvLPly+MYpTJTDqcl2Gpb2z/AEL1dsl+c/lMWb8EpnyVsapHW21U7BtPG26UOnRyl9geFBjRUyjM/KN3WhirqP8AoO1IExWlT3xalhr9WyOqeFuN0JtqrXygJnTQQ9hHQwu6I1qVs7iKF7JvTBKDXysRCI1jClrxJjO0ksNVh5P8pKmEqa9M+S1g9O/ksPoO4zZdE6Vp4imtWnmp8VPWp3ETz2laW/kNyq/BqwDZUqpCt71tiv8AR2QR5T4CyvhNTCPtWi/1AbD17u7dafR1LoXBjvlPgtjFScXiWse2drH3MxqyItFMypidbC66lWFwwII3g5GPAvCAy59UfDyDkpAesh0xohsNXam3mnNG90h+kbDGLraaxyg0IuJpap85c1bcdx4HrmX4zBtScqwKsMiPvtE0XCMRFXDou+Ya/f8Am1WMD9NvWEyZYTo44YQpWWjgnCxNim+EtFTTnakbUctSBNobD0bmDqXNpPaB0I1aoEXIDN3tko+3cIl72xtL3mwGtJZGCdJ2oKX5GaB16nSuPIp7PfP9i7e20vtvvnE8JhlpoqILKosB9u8xWZ7iFYauYv2agNwTcj9N10XuhisNrcbQC/H1yvTWaDV7pwE7XH3vCGpOzXual9FVsyvYR4WMkCJXBV1XBB2W37pOrU1lBHXnCDTvI9u4lU8sVg128JbWlO52P8tb46j/ALktQMYae0PSxdE0auvqFle6MFN0vbNlYW8rdJlM4MkBdq/ZNxnQka47CvPEmRyzxw/7zEfPVPtmj/3UYHfifnaX9GF/urwO/E/O0v6MtBUx7Hefsrh1XC7WL9izv/5pjv0zEfPVPtjPHacxFYWq16tQbnqO48GNpp/91+B34n52n/Rhk5tcAPaV27aw+rTE9+Ij/N5+ySKmEZhvgFkVKkWIVQWZiAFAJJJ2AAZk8JqOAwf9kaPq1Klvwh7M426rZijRv1kFizcTb2ssWjNDYfC3NCilNtnSeU9Sx2jXckr8m0onOtpAnoaI2eVVYfuJ9eSKJoq6hkDdROfAZnvUOtrCYzbILP3cuxZjdiSzE7SxNyfGOMPQ1jErWFpJ6Np7JokhAyCEnuyuneE0fwk1obkc+IJOSUl86owyB26qgee3Ad5El+TOhxVYA5DazbbKM2P367S21HGSqNVFyVdw47ydpPWYKY5jv/Hs0WC7zq6usqRh9Aap2k75Rr9lGYHk5haI8miKje7rWqEneE8xfAnjJRa5AsAoG5URR4BYlVqKiGpUcU6a5F2vt6lUDNm4AGV7Ec4OEU2C4hx7oLSXwUuT6oDxx4zil5WlxG+9h2ZgdyIXOoqXoEAHhcqaxmjqFYWrYejU4mmqt3PTCuPGUjlNzYjVNXBFmsCWwzHWewzJot/1PgnytxaXPROmaGKUmhU1iou1NhqVFHuityGXipNr52jwG06HFMSwqbQmv1tdncdR9Qlup6epZpMtxC89KbGO8I/UeyW/nV5PCnUTF0xZa5K1ABYDEAaxYDqDr5XaryjUmmrUFYypjbKzURf9uxD00RaS061uXIfTPT4VdbN6f4tjfbYeSe9beBk+alt0zDm00mBXNMn2RMh75M/VrTS9WY7ymw9tFiMjGjou6Q4O9jcIgoJOdhBOsZHsSl+EIxtFO6AUG6DgKmApJjIjT3J9MSueTjzXHqI6xJkoIBUDYI/DO+F4fGbEJ1ry03CyLTGiamHbVqLa+xhmD2HrkWRNsxOGSopV1VlO1WAIlZx/N9Sc3pO1P3vnr3Bsx4wwpeUEcgtUDRO8Zj3HipYqb/MFm5pmFVL5DP1Sy6X5E16ZApL01wbkWXV4HWb1ST5Ncjgy3xKurqc6d1CkbQdZSdYd4lvNWQxQ8+TdvUPeyT8RCXaIOagNB6AqV2soy9s581eHE8JpmitEpQphFBttLdZO8mFqVKdBAAAq7FRQM+wfTITHaVepley+5H0nrg1NLUYobDoxj+dp8AnwySfIZNU7W0rSTrLHcufp2Rk/KIdVM97D6LyFUQVSS4sGgAzu7t9lJbRxt15qZTT29PBvtEcU9NUztuvEj6RIEU4cUyM4+cEp3bCOB9146liVnp1A2YsRvGcNqyt0KpU3UlT9+4ybwOk9byWADeg9n2SkrsHlpxps6TfEcVClgczMZp4979wj3RuJsdVjkdh3GNWa26ELDeJAnkMdS5w3qta0PiDTuUwGznMY2wmNB8liL9R+2LmWsUjZG6TVXvYWGxQM0ITOeJtHQFwXMBvibQjoYVEjgCUk2a5MyTnIra2PI9zTpjxBb602ClRzPbMe5xUtpOrf3NP/AMawn5NWNYfpPoolcfs1XXFjaSmBe0iXOcdYetlDh2ZVC8dFa1yOFsK7/nH6MfBpgO3izJ+zJinTLEKNpIA7SbCRnJlLYDDcUd+961T6FWSS1tQO/wCbp1anelJ2HpAmO4y41eKuj/uDB5eaK6Fogow7qJWd8tdP9NXIU/iqRNOmOqwNmftYjWJ7B1SrVamUNWN41qvNgiibCwRsFgBYIRuXu0naylcDpSph6iVaRtUpsGB49anepFwR1gmbFieUWEVFqtiKNNKiLUVC+u4DqG1ejp6z3F7ZjqmHnbEarSrxTCIMSDTNcaO7XwVnS1D4L6G1aHy15d4SvhamHpCrUZmRlqFBTRWptfWALFjdS67B50zhDC3ggxyhpYqNgihyaOu6VI90h0na1N8mtI9FiaD9S1Vv8EnVb0EzeCDPOQe09E0DdVJ2kA+IvAvl5ENOCXaQR3EEeZVjhZycEvqX4wrUOMHXnEXEzbNW2YRVynM4nakNqcJ6vckTWEKTeKW4QlVJ6F6Fl3OBywZcSKdBij0vJaoh8pi1iU3aoNtudxI7ROmtJl0bXq6msL9INZSOsElQSLbj2TT6OgaArdKKNPpCbl9RdYnrN7beMi9KYrpH96uQ+kw2oahk0DIWMu0XB0s9QHmSvKek56c6RyGeXamdWsXYu207B1DgIgEJjgC0c4XR7uCQMha5JVQL3sLsRuPhLmOlFg1qJTI2NtzkE1ppaGUSQXRj+9+cp/zQf7Mb3vzlP+aWDYLDJRjWQ/nHeFHsZ2tHzaKc7AD2Oh9TRviNHVUF3puq7ypA/ataIe0tS2TxPya4HtCbl4oKkbsYFNuqR9OxspBbcKyYPG6ws20DbvH2xyTK9hqxBBG0fe0n6VW4BHXA/GqPmpeeb8rvAqomhEZy1IS0d4bSNsmzG/rERsfuYWV9I/RbK4bG/raPIqrqbOdG07XfpcpYkEXHj1QsjUe2w2jhMWOvxH2STFWMdk7Ipl9M5vy5pzABHVtiDYkW2wlPHDPVteTS4Bhk2Dao9ukGbTsT5StMXbfs6zMW5zmvpAuRbXpobdl1+rNGwNdnqYjWYm1Wwudg6NMhu2yi86WFtVoVN6MnerAj+My15NVZ/wCUbHsc0jwv6JdfSc3CSczke/8A2qdUUwaQyEFqgsMs4CvYTUHDNCudltHJ8/kWE+IUeFSoD6QY6xQvRrjfh8R/4KkiuRWL6TR9HfTarSPc/Sr+7WHhJ3DAFgG81rofguCjehjMZrvu+MOc7ZID2XB8kWwdOjAH5beCw8ONpjZm3xTF4c0nam1w9NijDcyEq1+8RlWqTZr7UJMZmknbOJOYdpqX91OHahSDPVo4jokNRhq1E6RlDMDTNiLX1cm6tkrK+ugo2gzOsHGwVhDE6Q2YLrKJwMtXKHm4xOFRqt6daimbVKbWKgkKC1N7MMyBkCM9sqgiIp45QHxkEbwbrnNLTYhLXvPReGQ6qi2xQPACef8ARWG6SrSQbXqIviwE9DE8YGcu35wM22ce+ys8MGTjwQNAz4wNfhAepM5srey4/fKG6W2V4iYQoYrR3peiDrS5qWib1bxMoYHRRQaEoNASGkcVqpltPkjv6/CQB2SR0xkyjgT45fQZGud0OcEhDKYO3kn09Fa0zAG3G1Gorcxly8pW0Y/+oofwYiSOHEac4P8Albf6ih/BiIXUItKzioOMO+7uHDzCyS07V4eiCJu+kuT+Dpuyrg8NYG2dO+zvhNVVbae1xe/ohKCmfO7RYsHtHujdM18O2tQq1KR94xW/aBkRwM1StojCHbg8PbgtRD4pUErun+QdJ6bVMGGR0BZsOza4ZFF2NFz5VwATqNckA2JtaR2YlBIdBwtffqUmbDKiFumRl1Jxyc5VrjCKNYLTxJyR1ARKze4ZR5NOoeoiyscrA2JkGyOeVsj2zKQZqeD0l+F4WniD7Jc0q3GtTAIqfLQqx98HlJjWHtiHPRZDaFc4LiDi/wCHkN9x9PZO6L5yX0e20d/2yAomS2AxFmXde3jlBWsYJ6Z7DrAuOIV9Usu1TIHH1zu+HEEbeqBtMehN9H62odqD04/q/S5E1TvgasWNoDMN1pCupN0UYMFdZituobSewRiKbK3kjI78h6rCPdZR2wOkG6Xrau1IWtB0QQLHVmHG/gq7mR8QHEDSIJvbPIgW8VH6K9kxHxv+2kguczBFsIHt7FUB+S3kH0lZOaMqDpMR8d/tpFNLYTp6FSkctdSvYSMj42jNFVfC10c+oNLSeFhfwVlWx841zN7R5BYlU80HjAWoCM4SrTKsyMCGUkEbiDYiJ2tebq4h3SbqKBdDYVoXNZpkCpUwrH2YCpT+Opg3UcWplu9FE0CefqOMZGDqSrKQysMiGU3BB6iCLzZ+SXK1NIJ1LilF6lLZr221aQ6wdpUZqeGczrlVhLpD8ZCL5WcOGo+6usOqAwc07sUTy85FPiWOJww1qp9mojznIFulpj2xIA1lGdxcXubZfVoshKsrKwy1WBBB7DneegI4GPqfnH/aPo3SHh/K58EQinZpWFgQbHt909Nhgc7SYbdSy3kNyBqPUTEYqmUoIQ603BVq7DNQFOYp3sSxyIyF75aY7kkk5kkkniczOZiTckknrOZjbSOkaWGpGtXbVprl7526qdMHzmPgNpsJTYhiNRjVQ1rW9TWjzKlQwspWEk8SqtzqaWFLBpQB8vEuHYbqNE5X+FVtb4ozJgJJcpNPvjMQ9d8tawVBmEprklNeAHX1kk9cjaYzmk4bQikgZTjWNfE61RTy848vVr5vdHdJj6O6neqfkKbfvFZuCUR9/wDiZrzVYDVWrXI88immzzVzY+Nh8maMNYi8zvljVCfESxpyYA3t1nxNuxW1DEWwgnbmkTUga8WNKAaY3QTuFY6QSXSQDUhzRgCjnFXCVdqKCD1zrjthmpW/9icKc64XXCr2mW/G/JH0mMqm2P8ATS2rfJH0xg4mjYV/SM4K7g+RvBK02kdy7qX0Y/8AqMP/AAYiPabSO5an/DKn+ow/8GJhJRG8zOKr8Wb91eeHmFl4m86drfjqg9+w9MwYTc9Mn8oq/Db1y0xj/p2+ipsEF5XcPVMWaFo4koysuTKQw7QbicwiOtYwaldZFoaCLFZ5y00atDHV0QWTWFRBup1VWqi9yuB3Sa5usRdMXR6jTSuPhUqgpn9yu3hGvOUPytD7rDYc+FML9UQvN0/5U491hsSPCkXHpQQsn+2w8k/kv4XQDD9jVNtsf6q2JHdNrC/f4RkGjkHLugADrWivCtiNcA3yIB8Z0RwxGovwV9QipgXTi3Oj+0/5NQpUizmfV6FDqmcVMDW++c60gqSu1T9zA8PGGgyaz+lf9bPJ6iu/qGfS7zYozRQ/GYj43/bSSQQ7vRI/RJPSYj47/bSSMjzfN2DyCnzfP2DyCzLnL0CadVcSi+TUyfLZUGw94HiDKeFDLxm56U0WmIovSfzXFr7j1MOINjMS0ho18PWejUFmU24MPasOBE1bkniwqqf4WQ9Ngy627O7V3IUxKmLH843UfNR5WDTqFWDKSrKbhgSCCNhBGYPGKMImVhaWqvBV10Xzs4hAFr06eJA9u16dXvqJk3ayk8ZMLzu4e2eFrA7hWpkeJpj1TMNWBaUlRglDM7SfEL93kpLKmVosHFaHjueA2tQwqKfdVqjVrcdRQi+N5SNM6cr4qp0leo1RtgvYBR7lFFlQcABGVoBi4KGnpR9iwN4JL5Xv+Y3QR7o3R7VqiU0F2chR37T2Db3RtRpXM1bm15K9Gv4TVHlOLUxuTrbtb1DjEYjXtwykdUv+Y5NG8+w1lKhj56QMHbwVs0PoxcPRSkmxFA3XPWe83PfJAPxt3wopiCLTD5JDI4vcbk5ntRNlawTkU+HpgleAnTo98O3eVA51yBlHCF6LsnTor4Zu8r3nnIOj7PCAVA6hOnT34Zu8pQlcq9yhT8Yp3r6j/wAyNdZ06HmDttStH81ojpHEwtP81oEXKRvLb/Lan+ow/wDBiZ06ElELTM4hRsWP3V/Z5hZeJuWmG/KKvxjeszp0s8ZNtDt9FUYH+I7h6qPY2jdp06Cs+uyLmqnc5DflaD3OGw48aQf60Dm6T8qqH3OGxJ8aRT686dDF2WHZfk9Fnzc6ofX+pWhTnHIFxedOgBZaM4q8YdFCLwUXy3AQQilssxb03nToJU9O0c5mflPmEA1MzrtP93ulTRXdbwhVojdOnSD8O3eU8J3I3RAdVolQpAjj6J06TWUzfhX5n5m+T0yZXc80/wBrvNqY6Fo2qYrhW/2qf2yQelw9AnTpHkp2l17nUPJTp5nc52D/ABC7oBw8BK3y45HLi6WslhXpjyTsDDaUY+o9R7TOnSRROfSTtmhcQ4fyx6jtUWR5kBY7UsYqIVJGwjaMoRhOnTfbXQ4iMsJqzp0bfGCUoFdaciXM6dGebBeGlKJsFdOb/kj+F1S7+wUiNYXzdtoS27rJ7psgodQA7Ood06dMo5VyPqMQex7josyaNgyB7yrWkdoR3G1J1WUbbeBhRWXh4H7J06Cvw7d5UszuC//Z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8" name="Picture 16" descr="http://i1.ytimg.com/vi/0fw3l1z9CUQ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14" y="2987613"/>
            <a:ext cx="2209497" cy="12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eachingdisplays.co.uk/images/thumbs/00000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0" b="42579"/>
          <a:stretch/>
        </p:blipFill>
        <p:spPr bwMode="auto">
          <a:xfrm rot="16200000" flipV="1">
            <a:off x="5561351" y="2826624"/>
            <a:ext cx="6228183" cy="9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eachingdisplays.co.uk/images/thumbs/00000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0" b="42579"/>
          <a:stretch/>
        </p:blipFill>
        <p:spPr bwMode="auto">
          <a:xfrm rot="16200000">
            <a:off x="-2655612" y="3154200"/>
            <a:ext cx="6228183" cy="8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eachingdisplays.co.uk/images/thumbs/00000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0" b="42579"/>
          <a:stretch/>
        </p:blipFill>
        <p:spPr bwMode="auto">
          <a:xfrm>
            <a:off x="323529" y="-6749"/>
            <a:ext cx="8640960" cy="8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eachingdisplays.co.uk/images/thumbs/00000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0" b="42579"/>
          <a:stretch/>
        </p:blipFill>
        <p:spPr bwMode="auto">
          <a:xfrm flipV="1">
            <a:off x="323528" y="5902928"/>
            <a:ext cx="8640959" cy="9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106614" y="1196752"/>
            <a:ext cx="4647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Καλωσορίσατε </a:t>
            </a:r>
            <a:endParaRPr lang="el-G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στη </a:t>
            </a: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Δ</a:t>
            </a:r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 Τάξη!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AutoShape 4" descr="data:image/jpeg;base64,/9j/4AAQSkZJRgABAQAAAQABAAD/2wCEAAkGBhQQEBQUEBQVFBQUFBQUFxQVFRQUFBQUFRQVFBQUFBUXHCYeFxkjGRQUHy8gJCcpLCwsFh4xNTAsNSYrLCkBCQoKDgwOGg8PGjUkHyQtLSopMCksLCwsKjQsLCopKSwqLCwpLCktLCopLCwsLCwsKSosLCwpKSwpLCwsLCwsKf/AABEIAQgAvwMBIgACEQEDEQH/xAAcAAACAgMBAQAAAAAAAAAAAAAAAQIDBAUGBwj/xABAEAABAwIDBQUFBAgHAQEAAAABAAIRAyEEEjEFIkFRYQYHE3GRMkKBobFSYsHRCBQjM3KSovAVQ1OCg7LhJBb/xAAaAQADAAMBAAAAAAAAAAAAAAAAAQIDBAUG/8QALhEAAgIBAwIDCAIDAQAAAAAAAAECEQMSITEEUSJBYRMUcYGRsdHwBaEywfHh/9oADAMBAAIRAxEAPwDsGlSUGqS8cz0qGhCEDEUISTEMJrV4nAV3OcWVy0SYbAgAhtpjo+/DMNYQ7Z1ckf8A0ECRIDWyRuSJi2lSD95vJXpXcnU+xtElrsJs3Ey1prBxJcLj7Rdl93hLRHCJvomdgYoB2XGNc6kBnBp2MQ15BgaGT1ta17jh1W00Q8unlM2JSWmbgMVu5sQ0wRmhobm3gTfKYtuxx1torP1XEg7tZhFzDm6y5pAkCwAaRx9s8go0Lv8Af8F632NqhaRuCxcz47Pd1bI3Q2bZRqWmT98wBAVhwmJgRXZOUgyM2/4mYP8AZE7m7EDmjQu/79A1vsbdBWoq4LEktjEBogTDQZMHSRpMfDha8TgMXvRiG3mDl5h4bbLuwSw8Zy9UtC7/AH/Aa32NwmFp6mz8VmYWYhoAjM1zQZsw2IaD7Qff7LuYlSGAxMfvxNhMDg0NLgMup3nRzjgIS0Lv+/QNfobZEKnBU3tY0VXB7wDmcBlBMm4HC0K5TwXYJhCEASCmFWFMBUSyhqkEk1I0MIQhAxIThIoAE0ITAYMXCx9obMZUfnOYPdvOLCG5nODwc0C+68hXpuB4/NXHJKKaT5IlCMnbRq29nqQMnMYEQSMsZnPG7ESHPcQdbpP7OUSGiHDI4OBBAMiIBgezbTTXmtohHtJdw9nHsap3ZqkQ0b+6ZEOAvui4AgyGgG15MzKysH2SoOaS6WtpsaC4Bua2VrdAN7dF/PmstXYbFGnMAEEQWuEgjqqhk38T2JljVeFGuxnZWi0NIJc14lrrNIIFRh3QIaf2h0tZvJX0KAYwNGjRA0/CyzcdXLnRYBohoaIAGunxWMpyyuTS4HjjSsSaSaxGQEIQgATSTTAakFFTCollDQmkE1JSBUYrGinEgmZ9m5t0WQmhAzBZtKX5fDqAROYgAacRqL2635Kg7eaAJZUzEA5chm5ix6fORzC2iFdx7EVLuYDNsNPuVRBIuwjTj5dQr8LjQ8kBrhAneEA6AxfhI/sFZMoSbXYaT7mFU2mGmHNcPhNpcJ/pJ6DipVdsNc5xyv1+zETeJmBAInks2m2XAcyoqrVcCp3yYNbazWOylr9YBDSQTEiD1S/xdvBrzfg3rE34TaVPFMrF003tDbWInTX1v6A8way3E23qWl7O9rnf6ck0o/v/AAm5EsPtZry0BrxmsMzcvKdT1HnNpVmLx4pm7Xm0y1pdHS3GJP8AtKjlrQ6SybZYt7wkGQfdngq2sxEE5qc3tBiJtfgY87hKlY7dC/xoGdx8gE6SDltEjQxe/Xkp0trNd7r+Pu2GXX0g/wBkTsC7dbzEg/UfU+igSpbXYaT7mAzbDXaMqHyaDwBPHS8T06hSG1W23alyG+wbSQJPS/15LNlCVrsOn3MBu1xeWVBEXLeJm2vQ/wBkKTNrNcJDXkcDl9qBJiSs1CdrsFPuYjNpNMbrxMatOptHrZZiAmkNWNSCQTCYmVQhIFNQUCEICYAhCEANCUpymA2ugyFGFbTNnfwn1JA+kqspiBKE0JDEmkmkABlieUfOfyShNr4BHOPkZUH1QLEgHkSAfQoAkhEoQAIQmgATCQTQIkFIKIKkFRLMdSSQpLGhCEACqxOKbSY59RwaxolznGA0DiSrCvJO+DtE51VuEYSGMDX1B9p7hLQeYDSD5u6LY6fC809JgzZVijqNhtrvmY1xbhKPiAW8SoS0Hq1jbx5keS12E76awP7XD0nN+4XsPqS4fJecIXdXRYUq0nJfVZW7s+i+zXa2htCmXUHQ5sZqbrVGzoY4jqFuZXzVsTbD8JXZWpGHMMxwc33mHoRZehbd75PdwVL/AJKvA/dYPqT8Fzs3QSU6x8P+jdxdZFx8fJ6nKJXgbu8vaBdP6wR0DKQb6ZV1ex+9536tUOIpZ6tMNylkNY/MY3x7sdAZ6KJ/x+WKvn4Fx6zHJ9j1FRc6Bf1OnmV4/S758Tml1GiW/ZGdp/mzH6LP293pUsTs+qymH0q7w1mU7wyuIzlrx92RcDVR7jmTSaK97xtNpmv7Z959Ws91LBONOiCR4jbVKvUHVjeUX58hwVSqXElxJJuSSSSepKhKCV38WGGJVFHInklN3Jm+7PdtsTgnDw6hdTGtJ5LqZHQe6eohe49nO0FPHYdtalxs5p1Y8atP58QQV84L0PuZ2iW4mrRndqUs8fepuEH+Vzlo9d08ZQc0t0bXSZ5KSi+GevppBNcA64KQUU0wJhNRBUgmSUgoSTUlgmhCAEV4H3lUyNqYieJY4fwmmwj5L3xeed6nY52IaMTQbmqU25ajQN51MSQ4cy29uXkuh0GRQy+Lz2NPrIOWPbyPH0JpL0JxQQmuk7O93WPx4DsNh3lh/wAx0U6fwc+M3wlAHNIXr+zv0b8U6PHxNCn0Y19Uj1yj5rdM/RppxvY15PSg0D/uUAeDJr23Hfo1OA/Y41pPKpRLf6mvP0XKba7i9p4cEspsxDRxovk/yPDXH4AoA89QrcVhH0nllRjmPbq17S1w82m4VSYAvRu5nZjnYitXjdZT8MHm95Bgf7Wn1C5vsv2FxGPIcwZKMkGs72RGoaNXG+g9QvcNhbEp4Og2jRG625J9pzj7T3HmfyHBczrupjGDxp7v+je6TBJyU3wjYJpJrgHXBNJSCYDCkFEKQTJKQEIlCgsaEITAFibV2mzDUX1qphlMZjFzqAAOpJAHmstc33h4F1bZuIay5DWvjmKb2vd/SD6LLiipTSfDZGRuMW0ecdpe0OzcZSqvZh6lLEwMhENa8lwBLgzdkAk3F41XH7O2dUxFVlKgwvqVHBrWN1JP968FjL3f9HPsuzw62Oe2X5jQpkxutADqjh1OYCeQPMr1GPGsapf2efnNzdszOz/drs/YeGGL2u5lSqIs4Z6THnRlKn/mv6kcJAESs3A/pCbPfUDHU8RSZMCo5jC0Dm5rHFwHkCsPvn2S7F7S2VQqEtw1WoWEzAzl7Mwn7RZAHmVvsVX2G2uNlPpUBUcBTFPwbBzmjK3xotUIIgzMkXlZCDvMLimVWNfTcHseA5rmmWuabggjUK1cV3UbOfhsHWoOcXU6OMxVOg48aLKmUEdM4qfNdqgDD2ttalhKL62IeKdOmMznHgOg1JOgAuSV5dW/SLwwfbCYg0SYFQlgJjkzQ+WZdj3h7HbiqeFZWvhxi2Pri8Opsp1SGuj3S/ID5rVdku2+A262tg24Ytpspg+HUYzI6lOQFgbZhBLeREiNEAbOrs/Z3aHBtqFrazHAgVAMlak4atze0xwnTQ9QV4D3j92VbZFQGTVwzzFOtEQdfDqAey6PgYtxA9K7gcG6lU2k2m4uw7a7adN50e5jqgzNOk5MhMc2r1DtFsKnjsNVw9YSyo0t6tPuvbyIMEeSAPkrYXbDEYKnUZh3BoqEEktDi0j3mTYEi2h0XUdiO8jEHFU6WLqeLTquDJcBmY5xhpBA0mAQea4XaGCdRq1KT/apvdTd/ExxafmFs+xeynYjHUGNGlRr3H7LGEOcT8BHmQtfPhxuMnJeXJnxZJqSSZ9DhCUpryx3hphJMJgSCaSkEySiEKbHj3hPUGD+RSi9udpgeqmi7FCFJ9MjUEKCfAWNIhCaAPJe2/dcaQq4jCEeG0Go6iZzNGrvDIEFoEmDBAHFejfo8bSa/ZlSl71Gu6Rxy1A1zT6hw+C2ZE/kePmvNi2t2c2h+t4dpfgqpy1KY91rjOQ8iDdjvgeM9zourc/BN7+Ryeq6dR8cFt5nvO29hUcbS8Ku3MJDmkEtfTe0y2pTeLscDoQufb3XYQ41uNq56mIaQ7OXZQ57QAyo5rQBnAAuIEgGJW+7P9oqGPoNrYWoKjHcvaaeLXt1a4citkuoc8rw+HbTaGMAa1ogAWACsWqqdqsG2c2Kw4ixmtTseR3liVe8DZzfax2GH/NT/AoA35E6rnP/AMDhmCo3DtOFbW/ejDhlJ1QX3TUylzW3NmkalU1O9LZbdcbQ+Di76Arb7D7SUMa0vwrzUYDGfJUawn7rntAd8JQBdsfY1HCUW0cNTbTpsEBrfmSTck8SblZb3hoJJgAEknQAXJUl473q95H6xOzdlnxqtXcq1KZlrW+9Sa7SSPado0SNZhNpbsaVnmezdiDbO1MS4EspOqVqxeBJDXPPhgTaTI+APJeqdmeyNDZ7CKIJc6M1R13ujhazW9Aq+xvZZuz8OGCHVHQ6q8aOdGg+6NB8TxW+Xner6uWWTUX4fudrp+nUIptbghJC0TbJKQVcqUpklgUgqg5WApksoTSTUGUeYxHDlwU2FvvA+YN/Q2KrQmmJolF4Hw4JuYRqCPOygpZzESY5cExCSqYZtRrmvAc0tOZrgCHCwIIOuqsYW+9PmI+hQ06gXm3zB/AJrbcTOCr9h8RgaxxGxa5ou96g47jh9kEyHDo/TgVt9n9+lXDHw9r4KpTcDHiUhuu65XmDzlrj5LpHNIsRB5GxSxNNrxlcA5sCWuAcNORsuji/kJwVT3+5p5OjhJ3Hb7GsxXafs5tO+I/V87rl1Sm6jU+NUAH+pYh7v+zb95uIogfdxzY+b0sZ2DwNUy/DUwebM1P/AKEBYDu6vZ5P7p48qr/xW4v5LF5p/vzNV9Dk8mjb4bZ/ZnAkPz4V7hxdVOKI65AXCfgrtp9/mAogMwjKuJdo1tNnhs6CXX9GlarC92OzwQPAmSBLqlU6mLjNC63Ddm8JQ8RuHoNoupAnOGtGaCAZgSJ1F1Xv8ZJuK+u35F7pJPxM4HaG1ds7aGV8bPwrtWjMHvbyPvutw3Wlb3sz2TobPZFFsuMZqjoL39J4N+6Lea6DENaCcpJvItAg35yq2PjgD5zb5rldR1WTK9LdL0N/D08MatLf1MhmEDy92ZrWB3tHqbAAalVYnDGm6DBsCCNCDoQrqWKDQWvaHNdldAOWCJAII0OoVWKxPiOmAAAGgDg0aCVhlo0+v78jLHXq9P35lCSaIWAyiTRCcJiAKYCTVMKiWPF4cMIymWuaHNJsYM6jnYqhW4iu6o6XeUAAAAaADgFVCU2nJ6eCo3W4IQhSUCEITECsEZOub5AH8wq1ItgA85+SaEzLoYKpUaDIDSYbmcBmI4NlUvo5TDw4HnwHQj/1X0sWwtaKjXHITlykCQTMOnrxCx8VijUcXO4mY4DyWaWjSmuf2zHHVqd8ERQJ9kFwnUAqJaQYIg6QbFNjCTA/vqtyzs/Uc3ecJvY3uDAvyIRjwyyf4oJ5Y4/8mad9AgXj1bPoCrnYyo9uVz90cCYnl1KuxeyjSO9IEmHASCABJIFxqsEi8C/lx8lMlLG3HjurHFxmr5MvC4duV73jOGZRDSQJdNyYkAR81DaGHa0tLZAewOynVszb5KqhiXUzLCQdP/COKjVrF5LnEkniUnOOiq3/AHz5+QKMtV3sRc6Y6fmT+KSmGbpPIgfAg/koLEzIgQhCQDTCSYVANSCiFMJksolNEIUljQkhADSQhMQ1Nz5DRyB+ZJVYWPgdpMrhxpzuuyOB1zDU+R1CtRk4uS4XPzJckmk+fIyUQsXB7RZVz5DZjywk6Egajp+SnXxjWNc4mcrS8gQTlE3A+BTeKalpa3Epxa1XsdD2ZpAvJMSBa5m9jbQhY+09p1DVdDi0NcQACRoYk81quz3agNqQWubmEgFzC1wESc7ZG6DMarqKlLDYg5840LjDokAxmI5dV0lim8Kxp007fr635mi8kVl1tWnsvT5EsPX8bCuNSLSCSS0HLcEkLmFvcdtmk2kGYdwINg5pBHDjcOBk3BWgdUA1IFpuQLcT5LX6x24xu2lTZm6ZUnKqTexY+qTrfrafXVDGg6mD5SPldUiu2YzCeUifRDKwOhBsDYg2Oh8rFaVPlo2tvItyaxeOWnmoqDsV4ZbYnMcluGYHe8hqrTiM41DvvWn1GqHHaxat6IoU2MB4weoMeo0UXCOXwMj1U0VYJrIZs2oWZg20TqJI5gawsdU4uPKJUk+GMKYUApNQDIMpE6CUntgwVEJqSiw0CBMt/mbPpKixs8QPMwoohVaDck9scQfIym2mD7wH80/IKCEWKiTBcSYvrc/ILmGh1JgdSkurOr0IAIyv8Z5pPJ6AvXT0zcTpI+qHmSTzJPqZW1g6hYotNXbX9X/t38jBlw+0ad1X/hyxwlOnWLKkjDsczNaW5hQb4ZqX9kmdbTCrf4fjVjhpy5aT25ZbnyPmr4YFnDLNrgmV0O0toMw9J1WqYY2JMTqQ0W43IVtOtLiMpyjLDpGV8iTli8C1+vRba/kHVuL4S52dU7arl+foa76RXSfnfG6u/O+P9mjxzKFR7HYSAWCo+o5jQNzIYY6OLjIg31U6GBZRp4Z7BDiaTHEWLxVbDg48bwRyhbKjtak7xIeAKVQ03lxDRnHU2I1E8weSlWdTqBsuBDctYEOEQ02dP2Z46KPfJbQp0u7u+edl3K92W8rV/Ttx9DR09p0/1fDNbdzHUi8fYDHQ57rWbJEeajXFH9WqNqNJxRzTM+J4kmMoj2I5Whb3C+HTApNe2cpcGlzS8skmY1LRJunS2pRf7FWm6bDLUY7UgcDzc0f7hzV+/KMm4Rdar553vtx6fDfYj3VyVSkuK49Pjya5uHpOq0HFrHB9N8GLOeAzLcamzvQrAY4lrWhpyeDRFbLOfLTc9jwAeM6xwFtV0lTFsaQHPYC4lrQXNGZwsWtk3PQJHFtzhvEzf3QQWjIXcHy6zdbHkscOucVWm/i+zb7fD6fIyS6VN3df8S/fiamnVoTVNcNeXHckEk0iB4fgR+F5WZ2fd/8APTHFoII5OBMtPVbAD5fJScbydTf1WHN1SyY9FPlPnZUmtlRkx4NE9V9/Lu77knVejfg0D5op1S3T6A/VQQtK2bFI2rdoszCqc3iNbGWBlJAyzPAdFrEkwss8jnyTGCjwSCYSClChAygBSSQoMgIQhMAQhCYidKnmMeZ9AT+CgpNdGnIj1EFJPyDzNXtfDVX1KJpsY9lNznuY6pkzPy5afuOBaMzzFr5eSNn4etTwuQZfFY17aYLszRBd4Ae8NEw3ICQOC2iUKtbqidCuzlafZ2qTRa6lTbTYKQqzV8TxfBq+K12XwxcudVJnXP0VJ2ZX8XE06TGtp1W4ik1z8zW02Ocx2ZgDSHDNVqkNtMWNiuwQsizyMbwo55uwama7aW9Vo1jVkmrTNMUw6mzduD4ZAOYWeZHOnFdlahJNI06Z8Su4OaAHBtSvQrscN2MzTSc2DI0PRdOhT7aSK9jFnMjs9UDMvh0Kn7E4ffLoADnuFdu64y7OS9szmaN5ZNHZFVjmsGV1IV24g1XOPiSGjM0si7i9s5piCeOu9IVngGJtzuQPxS9pJi9nFFSsqPmP4QPS30hJjZNzHW5+izWYSmGtc97t8kDK2IgwSZ68FMIuV19ypSUeTATVmKoGm9zT7pifoqlDTTplp2rQ0wkmmBIKQUQphMlmOmkmoLAFCSaYAhCvwYaajc/s5hPl1VRVtIlulZBkQ7yAHrf6IbQcRIBjnw9Vs8ew+G7xWsaQ4eHlABIm4EatjitSsmSGh0/wRCWtWvyDRJ5eak9gHEHyn8QopLGZCbMvGfhA+ZUSb2063QkEATfUn3WjyBn1JSZVI0JE8jCikSlb5ClwSLp1+aSQTUjBZWH2i5jYGUgGRmaHZTzbOixUBVGTi7RLipKmSqPLiSbkmSepUUJpDBSCipBMBhTUApBMllICEIKgsEIQmAIQhMQ0BJCBjKCkU0ACSEIAJSKaCkAgmgISAEIQgATSRKAGpKKYTESCmFEKQTJZjApykmkUMICQTSGCEITAjUqhoJcQABJJMADiSVQNo0pjxGTyzDp+Y9Qra1EPaWuEg6j4yLjQyAfgsV2xaJBBpth2uoneDrkGTdoPwVrT5kvV5Fh2pSn97T/mam3adIkAVGEnQBwJNibfAE/BYz+zuHOaaYh05hLodIgyJvZWUdiUWRkZGUECHOgAggiJj3neqfg9ReP0Lqe0KbhLajCLaOHEEj5AnyCi3atE6VafP2hpGb6XWOOz2HAjwxFrZnQYbkEibw23ksLaJwtKplqNcX5c+r3WdLTcnWxPP1VKMW9rE3Jc0bdm0KR0qMIBAkOESRmAnmRfyTdjaf228feHukB3oXNB5SFzY2xggILaoG5UuKkElrYIk8GuBI+K3LtgUNDTB11c5wgxOp+630HJKUFHmxKblxRkN2pSv+0ZaZ3m2iZm/Q+il/iFP/UZqG+03UzA11sfRY7ti0XOzFm9felwN3ZjcHmZUR2foAECmLlrjd1y3NlOuozH1UeD1K8foZTcfTOj2cfeHCAePDM3+Yc1OlimP9hzXWndINjBGnmPVYg2FQ/0x6u4x16D0HJX4bZ1Om4uY0BzhBMkkjMXXk3uT6pPTWw1q8zIQhCkoYUgoqQTQiQUwoBSCZLMdMIQpLQBNCEDBCEKhAhCEACRTQgYBIoQgQJFCEgABNCFIwCaEIAEIQgQ0wmhUgGFMIQqIZ//2Q=="/>
          <p:cNvSpPr>
            <a:spLocks noChangeAspect="1" noChangeArrowheads="1"/>
          </p:cNvSpPr>
          <p:nvPr/>
        </p:nvSpPr>
        <p:spPr bwMode="auto">
          <a:xfrm>
            <a:off x="155575" y="-1919288"/>
            <a:ext cx="2903538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2" name="Picture 6" descr="http://www.nakas.gr/ecomnakas/NakasPaper/assets/PHOTOS%20T%20200/T083064007-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22" y="3295181"/>
            <a:ext cx="1287579" cy="17740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hQSEBUUEBQVFRQVFRQVFBYVFxUVFBgVFBIVFBQXFRgYHSYeFxkkGRQVHy8gIycpLCwsFR4zNTAqNSYrLCkBCQoKDgwOGg8PGiwkHiUpMiwqLywqLCwtKiwpLCkpKSwpLCksLCksLCwsLCksLCwsKSwsKSwpLCwpKSwsKSwpLP/AABEIALoBDwMBIgACEQEDEQH/xAAbAAEAAQUBAAAAAAAAAAAAAAAABQECAwQGB//EAFMQAAICAQIDBAUECwoMBwEAAAECAAMRBBIFITEGE0FRImFxgZEHMlKhFCMzQlOTsbTB0dIVFhc0YnSCkpSiJENUY2Ryc7PC0+HwNYOEo7Li8SX/xAAbAQEAAgMBAQAAAAAAAAAAAAAAAQIDBAUGB//EAC4RAAICAQIEBQMDBQAAAAAAAAABAhEDBBIhMUFRExQiM2EFcfEjodEVMlJikf/aAAwDAQACEQMRAD8A9xiIgCIiAIiIAiIgCIiAIiIAiIgCJQymYBdEpmUzALolMyjQDAnEazYag6mxQGZAQWAPIEjw982AZxnAOMdzpKkWvvda5cXVrhWOoVsah7Wf5lQc/OPVSu0NkCSlfEtTVqKU1IpKagui91vDVulTW4O4/bUIR/SAXB28jnIA6CMyyx8AnGfUOvuzNX7IfrtyuSeXztu0YGPpbiR7oBuymZRTIni3GXSxadPX3tzKWwW2V1oDjfa+CQCeQABYnOBgEgDX/d66wu2moFlSMyFjYEZ2RirilSpBAYEZYrkg485KcL4kl9YevOOYIIwyspw6sPBgQQROX7DcWsFdGmuNbN3L+mhIbvdPYK9QtqH5rBmU7gcEluQ5Zl+GsF4hqUXGGq09zY/CMbaiT6ylSf1YBOxEQBERAEREAREQBERAERKGAVjM47ivbU0WOHOnRBYyIbHcM2wLvOAuOTEj3TT/AIRyfmPom8832L9XdmCrlFcGzvYnFD5Q18TpPX/hJ/5Uyj5QFI66XP8AOeXx7uBuXc7CJyP7/k89P/aR+xLf3/r/AKP/AGpf2IJtHYROWHbhPKn+0V/qj9/CeVP9or/VAtHUGRvG+MDTVG1lJVeuOuOUiE7bgtgLUfZqayfcMTDxfjSanT2VKFyyOBiytuYBOMKckzW1TlHE3Ey4dryRUuVmD+FGj6FnwH64/hRo/B2fAfrnmQic7fk/zf7Htf6Jpez/AOntfZ7tAurQuisFDFfS5HI/RJcziOx/EV0+krBQkuDYcNWvzmOMhmBky3a1fwTn2PR+l5v6RyliTk7PG6qMIZpRhyToj7+H6ca+77Kwll3d/Y9gY0s9a1YaoOrAswcWMVz0YHw5SNVOj01yZZBfYe7rNlhstO7mUTexYA7cnHLlLtFxJNYXqtoOAqMVt7qxGVmYAgKWHVD1l+r7L0d0VpqqqO+p8oiqd1VqWAnbgn5om2YCUtTcpHL3jI948ZgZXIK4+kNx59MYOB4HnMfFuO06WtrNRYqKBnzY5OAFUc2JPIATzq75TNQNUWQbtNkYretVfbj0hvVzhs8wTyPQgdZSU4x5l4wcuR6jWm0AeXKcrX2l09Ws1YtcgjusttZq0rSvB3uBtRRYbMknkTzkynFlv0veaexELr9rdxkK5HLeuRkg9VyOksq7Mafuq67Kkt7sHDWIrMWYlrGOR1ZiSfMmWTTKEjToa1drFRA743OFAZsdMnqZlWoAkgAE4ycczjpnzlwErJAiIgCIiAIiIAiIgCIiAJQysGAeKfKF89f9vrf98JyRnWfKE321R/ndb+cKJA8H0lTufsi0VVoN7YGbH/kVDxY/VKs4+p45aNEGUxOo7R0UPdpFrC6WttNW5LDO0OSw345s2B8TNPtLoaK6tM2lD4sS4lrD6b7LdiuR0UHBIA8CIMTg1bvkQmIxOl7rR3V3V6esq9NHfJeS2601qDcLFPQczj2TmoKyTXWza1PDSlNNpIIv73aAOY7l9jZ88kgzU2Dyk5xf+IaD/wBb+cJNbTcW01dYFmkSxgDudrrFz157RyHLHwhlmuNWReweQm/wC0Jq6GwOVqA8h0c7D9TTd7WaOuq9Vqr7v7TU1ihmZRY67iAW58gRIRmI5jqPSHtXmPyTHljug4/BCbxzvsTWpp2O6/RZl+DY/RMRkj2hH+EuR0fbYPY6Bv0ma/DKN91afSsQH2bhn6szjpvw7+D7Rjyp4FP/AFv9jW7WKPsplwD3SVVDkOWypSf7xMiBSv0R8BN3iuq7zUWv9K2w8vIudv1ATVnWwR244r4PjWebnllLu2z1z5Mz6CDwGi0uPe9/6pOdt+OtpNFZanz8pWhxkB7HCKxHjjOceOMeMgPk5sxWp/0HS+f4S/ynYtliBYqsCQRyyAVOVPt5Dn4Y6zOdnH/ajy/hvycarUfbb2WotzzcGu1Det+YCezccZ6DpNSvsdczOKjXYqM1e9SUUujFXUKw8GBBOcZHKewaq/YhYBm2gnao3MceCjxM5LScUAssDKy7tUyc8ELZZVXaFYgnqXxkZGeXiJpZ8UVG0uJuYckt1HmvFOFPW5SxdrgrYOYwSp9B1PQcxybGQJ3/AMmqszWWLqLnXG26m/0sWnBSyp9zYQgOMezoQZyvHtPdfrrEStzYz7UXH3lewE5+iO8VifDvBO++T7g5o0ZLo63O7m0PgHcjFF2joEwuR55yeZjTKV/BOdxr5OrBl0jUAKb93PruOOoyOeDtOMkeU3dOxKjOc4Gc4z9XL4TeNQyxEQBERAEREAREQBERAEGJQwDxL5Qvuyf7TW/nKzk3PI+wzrvlC+6p0+66zp/OZyREqzi6r3GT/bNAuorQdE0umXHiMKTg+vnMfHDnScPI6Cm8e9dR6Q92R8ZHWW26i0ZzZa+xF5DLEDag5YHQY90w3hlzW+fQLrtJyFbd6YGCRncOePKDG53fydJo+DW6bR2WtU7W6qs00oqMxSp8G2x8D0crgAHn+jm7KWX5ysvluUr+Uc5MarjOvrCmy3VVqQNhbeikY8OQB5Cad3ELtU6JfeSM4VrW9BM9WJA5DlJLT2vgjc4v/EOH+zW/nCTBwfjNleKlSmxHsUFbals5sQh59enhmT2q7MWWaHSqlumcpZqhuF67DvdWCoxA3EEHI8JG6bsfrUsR0rrYo6uPt1JXKMGG70+mRDLSjJO0uiLu3XExbrLk7qpe7tK94i4tcKoQB2zzA9ngJzuJ0Wp7Jaux3st7hS7M7Fr6gNzMScYJx1mFux9gwLL9GoOMg6lMlcjOPrlXw4kSjOUm6N/R3WNTW+oGkRNirU11T2XOi8gQqsDt9ZxM3euo7zSLorWQEkJTZXcowQWVWc7sDy5+qafaEn7KtB+9IVR4BQo2gerHP3zX4bYy31lPnB12+0kDHsIJE87sv9Sl3rofRMf0d+U92V7e/D7UQK9BjnM2l0llrbaq3sIxkIpbGfMjkPeZl4zWF1F61c8W2hB4fdCFHszynr/BOErpqEqr6KPSPiz/AHzNjqScmdmWZQhFpczwuk0fiyak+CIfsdrE04C6lLU/wXT1HfTaV3I1pcZClSPTXn651VHaHR5yNRVkfSsAIz1HpHIlglGUHqAfbzmNat9jueWSXBnO6niVF1BtZ3exrHV9t719yisR6NYcblwoGQDncW6Zkxq+CJpka6piAbFYIAgr2tsQVqqgA+JDc2yx5kcptFfUP+/CaWj4PXXgIPRXHdrkla8dNgJwvLlyAOPGHqVJU0PAadpkPw3V108VuZ2bklvoqpdm7w6ZgQFBdvmkerp5Tu+H61Lqw9bblORnmOYO1gQeYIIIII5YnAa16bXsLtbQMsAVTlqdv2vvEKqWdl2sqr1HI4OVM7LsxpnWjNqlHsd7WQ4yneNlUOCRuC7QcEjOZsYZOqow5EruyR+xFznHPIPwXbj2YMzASsTYMQiIgCIiAIiIAiIgCIiAJQysoYB4n8oX3ROeftus/OZyk6nt+R3iDx73WnHq+yzg/VOWlWcbVe6zouGg6TSnV4Pf3Bq9LyzsTpZcfDPgv/WanHKF02vcVKNtT1MivllJ7qqznk5bLEk5PjMdHarV1qFr1NiqoAVfQZQAMAAMp9UlO23GrrNXbTZaxoD0+iAmAO5qYkELknJY9f1SSG47ODH7oW2aHV26l2cXWVpUrEkd6tgd2QH5oVRjlOYnWcb1GhuZFXVWpVUuypF05KKPvjncCzMRkmcxq0RXIqcun3rFShPIZ9Ekkc8yGVy8+ZKalQ3CqeWSmsuT8ZSH/QJl13ZGunRva9iNcj1K1abSq97zwzeL7eeB09cxKM8LPq1/5dLgylB28KvKgejq6WIxyx3TEZHlukk8HzXQaLglFdC6jWlgj57mqraLLAvIuWPJEz4+MjNYKy7dwjJWeiuQzdMNk+OTOw7Wdq9TRqtlbqlK11FK+7rNZRqwTkEZ25yORA5SE7T6dAaLUrFTaigW2VLkKj7iu5Qfmqw549UhjJFU1HoVp43VYqjVLZvVQouqwWKjoLFbk2ByyOcv/dqmnJ0y2Nbj0bLdoCZ8URerDwJ6SBiab0eNvrXboby+r6tYvBU/SUcEg8znzzzz1znzzzzPXuzvadNTp95IDoMXIOZVhyzgc9p6gzyKXVuVYMrMrDoyMysOY6MpBEzZcSyKjX0eq8vL4Z7YOK0k4FteckfPXqvzh18PHylaeJVucI6t0J2nOAckEkdB6Lc/VIfsdw99VSDbqLvuGnb/ABLfdayz5L1kkZ8zN7tP2Yp7g94bbmsK0oLLCUzYwQt3QxWSq5bJU42zWela4tnoFqN3JG1pdctpJrIZBy3jmrHxCH74Dz6Rr9QUrYqMvyVB5u5CIPZuImauoKoVRhVACjyUDAHwmKpO81VaDpUO/s9pDV0g+0mxv6AmDHDdOjNOVRsm9Dp1oprrBwEVUGfHGFB9pP1mbVbgjI5jwM19Qh3Kdu7HLwzzI6f/AL4S/SLyJxjJzj3Dr5Gdc5xsRESQIiIAiIgCIiAIiIAiIgCIiAeGdvf4wP8AX1f55ZOanSdu2zcp831n57aP0Tm5VnG1PuMZkroOAd5V3119WnrZilbW7iXZfnbQBnaPFunKRLdDOg7Y6g95TVyFdWmo7tQBgd5WrMfXkj6oMUUqbfQi+KcLs09vd2gZwGVlO5HRvmujeIM1JO8RO7hmkZubLdqKk8+6wGx7AwA9UgoInFRZN1KTwp8fe65SfVnTYH1yKr1rrW9YbCWFC64BBNZyh5+Rkvpf/CL/AOe0/wC6EgoJlwS+38kxo+1FiIiNXRcKxio3V72rA6BWyCQPAGR/EOIWX2NZcxZ26k8uQ5AAeAHlNeD+rmegycZPqgjdKXpsRNzjHCn01702EFk2+kM7WDKGBXPPHPHumnIIlFxdMShMrKHpBCPavk/rC1lV6LRpB/7Of0ynbpLrMV6blalN9tZyBi0qKKjz5fNsux6wJl7B/c3/ANTS/myTIxDavUN9HuqfciG0/Xf9Ux5pbYHpMEbaRr8D09qaalNQ261a0FjZzlwvpc/H2yR7J6c909zfO1FjWjmT9rGK6MZHo/akQ482aaXEye72pyaxlqUjqDYdpYetVLN/RnT0UhFCqMKoCqPIAYA+EwaVXcjNnfKJeRK4iJvGsIiIAiIgCIiAIiIAiIgCIiAIMSmYB4V22P25R/K1f1666c7Oh7aj7eP9bVfn2onPSrONqfcYk4nE9NdVUusW9bKUFa20Gv061J2LYLB1GeREg4gwRlRJcb4st3dpUhropUpUhO5vSILs58XJAPKRsRIEm5Oyd0p//k3/AM8p/wB0JBSc0xxwm/162rHrxQCce7nIOSWn0+wklwHhC6g3BhaxREIWtcqe8ZlPeEelgBTgLjPmJGy6rUPWd1TsjgHDKxU+zI8PUciVkm1wL4JRhNOatHpFvCqWzZbZor8VJVvvrIdVqzjJ7zOcHyUjHWcv2n7HjSV12pa1iu+1shQqhlJTb47cjHMk9OcnLO2OlWgWVWObRtDUWAtY+4qLAxYZ+buwwYLkCaPHO3SWUdzVUbVZSrnUALgYwoAXO5h9I+QmpDxN1nbz+BKDtrlwOPlDL1FeB6boeXzlLrnH0h+kyiV7sgPXnn1bbn1jInS8GT5cTgUj2rsM2K3J5AV6bPl/Fkjhl4sV7Fxiy65gQcggWFFYHxBVFPvnmOs4850/dFlRT3Ibu2L7zXSlQVvRHo8t/wAJfp+L311ivvHWnoqjIdc5Pzl9LafLwOPPApk0mTLUF+DuY9TDFjeVvhy+X9vg7ninaEU67Tpsa0jcxVMbg9hFSHB64U2nHXx6ZnfAzyPsBwzvdcGckdynfKB1LMTWN58RgtyHvM9bXpJeFYP0+xGPM8y8R9S6IiQZBERAEREAREQBERAEoTKyhgGo/FUHn8JhbjQ8FPv5SxuEH6Q94mJ9Gi/OsHsA/wCsAvbjDeCj8sj9Zx64WIid3lw5zY/dr6G0kA7Wy2GzjyBma7Z94WJ9eAJr3adXGHVWHXDAMM8+eCOvM/GTRByHFuwep1DKws0wx3uftrNzsve3qEHTfj3TSX5KdUelmnPsdv2Z2v7k0/gavxdf6pa3BqCQTRVkdCK0BHwEijDPBjm7Zxb/ACT60dG05/8AMcf8Bj+CfW+en/GP/wAudr+41H4Gv+qJe3DaiMGtceyNpj8rjODs+SrXDoKG9lrcvikt/gt1/wBCr8b/APWd8nDqx0QD2Fh+mVbQVn73+8/7UbR5XGcCfk24iF27UK7t20Xct2MbsFcZxyzMX8Gev/BJ+NH6p6LXpFXku4D1PZ+1KWaQN1NnuttH5GiiPKYzzk/Jrr/wKn2WJ+nEfwb6/wDAj8ZX+uej/Yw+lb+Ot/bljaIH7+78fcP+OKHlMZ5q3yf68HH2M/Lyesj3enKHsDr/APJn/rV/tT05NNgYFlv460/laUOl/wA5d+Ot/XG0jymM8t/eTrv8kt/uftzS13BLqWCXoaiQT6W0kKDjOAT48h559s9E7T2WItaUX3JbY/U22MBUmDacE+OVTlzG8HwnG06LdcwvIJUpkubLEy4bbZZz32cgAoJxuccuUrKcMa3vp07l4aDdJKN11I/u8AcjzZQBzJxnPMnqeWSZvahsKcHn4e0mW62pVeoBFR/8aEBGTj0Sa/vG+ecdcFdwByA1HQDDDLIM7WA+cD1Ix0BnQ+m5lPHKTfFsr9dgpZMaxwajGP5Ol+T/AFuzWWnlzr2gE4J2uCcZ6nmfhPU6LdygjxE8H01jKy2LlXSxnRjWWGcsviMYxkHmOR989X7DdovsvTncu16n7uzAYIW2h8pu54wwyD0PLJlNVH17k+ZXRy9Gyqo6aIiahvCIiAIiIAiIgCIiADI3U8V8EGfWenuklNN+FofAj2GARNupZurH8g+qY8SYHCE82+P/AElw4UnkfiZJBDRJscNr+j9Zl40SfREWKIDMrmdCNOv0R8BLhWPIfCLFHOCXCs+APwM6LEx26hVGWOIsUQY07fRb4GVOlf6J+GJt3cWPRBj1n9U0bbS3ziT7enwixRbEpKwBERAEREA5XjLE61gei01bOXLDvYXIPmSoGP5IkHxXhpdxYDtArbcwzu9HmoUD39fITo+0leNRU3g1dqH2q1br/wDJ/hNDAbIBBz6Jxjlma2TnxN7BLak0RvC+FohJwSyuQrN1HoqDgDAHU+HjMnGNxC4BKhssRkkbQ2OQ5kZbr6pfw0nBz1IRvjWqt/eRpuGMctkk0Rlj4sXGT5mnwe4GlMHOAMjxBIzgjwPOdf2C1GH1FXma7h/TXum+uofGc7JHs0h792DFdtaqcZwS7FhnHkFP9eTF7pWVnFRhXY9DjMghc34U/wB79UvXUP8AhR78/pEzmqTcSGGqs+mh94/VM6a2zxCH2MAfywCSia1WrJ6qR7wR9RmxmAViIgCIiAIiIAiIgCIiAIiIBo6/VMgG3x8fKRDMSckkn1yd1un3oR4+HtkFiSQIiIAiIgCIjEASm7/vxkP2m4I+qqCV3mrDZbGdrjGNrYIOPHkfjOQs+TW/wNDeslwfbzUyG+xaMU+p0/ay5QdOC6h++5JkBmDU2KcA8yMgH3GRb0KQRjAPM45Z+H5ZHaTsBrq2zWyDPiLHPTpkFD0/TJajsxxEEZ7hh6+8B/ur+iYZxbZng4xVNkXXwsLYdjWL6II9NyMZIYcz5kHP8qbtVBByXc+o7SPV96D9c3X7L63eG7qpsKwIV2UncR03IB4eJlG4XqgcHR3f0TSw+PeSNrLqcTDJPss38YB6i1P6p09e38jfXILXauyn7rpdUvr7rcvvKEiQ379TTYXpG0tnclreix2BVOwdCAuc58/OTH0u2RP1KkepyuJ5W3yh6lhnvqVHX0ETb8WJz7Zfo/lD1RP2tq9QfwaoCzHwUGs+jnzPKZN6ZheKVWeoymJVcEDJIOBkYzgkcxnPul20fSHvBlzEWS4MfAn3Tc0OlR8hjk+onpNhuDL4MR9cA1aOJOvzvSHr6yV0+oDjImovBh4sfqE26NOEGFkEmWIiAIiIAiIgCIiAIiIBQyE4lRtfPg3Me3xk5LLKQ3zhnHnAOdC56c/ZzmdNC5+9Pv5SbSvHSXybIoiE4Qx6kD65mXgw8WPuwJIxIJNNeFp5E+8/omRdCg+9H5ZsRAMYoUdFHwEvCgdJWIBTEYlYgFMRtlYgFMShrB6jMuiAah4TTnPc1589iZ+OJnWhQMBQB6gB+SZIgGI6VPor8BLTok+ivwmeIBYlKjoAPZL4iAIiIAiIgCIiAIiIAiIgCIiAIiIAiIgCIiAIiIAiIgCIiAIiIAiIgCIiAIiIAiIgCIiAIiIB/9k="/>
          <p:cNvSpPr>
            <a:spLocks noChangeAspect="1" noChangeArrowheads="1"/>
          </p:cNvSpPr>
          <p:nvPr/>
        </p:nvSpPr>
        <p:spPr bwMode="auto">
          <a:xfrm>
            <a:off x="155575" y="-1957388"/>
            <a:ext cx="5943600" cy="40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10" descr="data:image/jpeg;base64,/9j/4AAQSkZJRgABAQAAAQABAAD/2wCEAAkGBhQSEBUUEBQVFRQVFRQVFBYVFxUVFBgVFBIVFBQXFRgYHSYeFxkkGRQVHy8gIycpLCwsFR4zNTAqNSYrLCkBCQoKDgwOGg8PGiwkHiUpMiwqLywqLCwtKiwpLCkpKSwpLCksLCksLCwsLCksLCwsKSwsKSwpLCwpKSwsKSwpLP/AABEIALoBDwMBIgACEQEDEQH/xAAbAAEAAQUBAAAAAAAAAAAAAAAABQECAwQGB//EAFMQAAICAQIDBAUECwoMBwEAAAECAAMRBBIFITEGE0FRImFxgZEHMlKhFCMzQlOTsbTB0dIVFhc0YnSCkpSiJENUY2Ryc7PC0+HwNYOEo7Li8SX/xAAbAQEAAgMBAQAAAAAAAAAAAAAAAQIDBAUGB//EAC4RAAICAQIEBQMDBQAAAAAAAAABAhEDBBIhMUFRExQiM2EFcfEjodEVMlJikf/aAAwDAQACEQMRAD8A9xiIgCIiAIiIAiIgCIiAIiIAiIgCJQymYBdEpmUzALolMyjQDAnEazYag6mxQGZAQWAPIEjw982AZxnAOMdzpKkWvvda5cXVrhWOoVsah7Wf5lQc/OPVSu0NkCSlfEtTVqKU1IpKagui91vDVulTW4O4/bUIR/SAXB28jnIA6CMyyx8AnGfUOvuzNX7IfrtyuSeXztu0YGPpbiR7oBuymZRTIni3GXSxadPX3tzKWwW2V1oDjfa+CQCeQABYnOBgEgDX/d66wu2moFlSMyFjYEZ2RirilSpBAYEZYrkg485KcL4kl9YevOOYIIwyspw6sPBgQQROX7DcWsFdGmuNbN3L+mhIbvdPYK9QtqH5rBmU7gcEluQ5Zl+GsF4hqUXGGq09zY/CMbaiT6ylSf1YBOxEQBERAEREAREQBERAERKGAVjM47ivbU0WOHOnRBYyIbHcM2wLvOAuOTEj3TT/AIRyfmPom8832L9XdmCrlFcGzvYnFD5Q18TpPX/hJ/5Uyj5QFI66XP8AOeXx7uBuXc7CJyP7/k89P/aR+xLf3/r/AKP/AGpf2IJtHYROWHbhPKn+0V/qj9/CeVP9or/VAtHUGRvG+MDTVG1lJVeuOuOUiE7bgtgLUfZqayfcMTDxfjSanT2VKFyyOBiytuYBOMKckzW1TlHE3Ey4dryRUuVmD+FGj6FnwH64/hRo/B2fAfrnmQic7fk/zf7Htf6Jpez/AOntfZ7tAurQuisFDFfS5HI/RJcziOx/EV0+krBQkuDYcNWvzmOMhmBky3a1fwTn2PR+l5v6RyliTk7PG6qMIZpRhyToj7+H6ca+77Kwll3d/Y9gY0s9a1YaoOrAswcWMVz0YHw5SNVOj01yZZBfYe7rNlhstO7mUTexYA7cnHLlLtFxJNYXqtoOAqMVt7qxGVmYAgKWHVD1l+r7L0d0VpqqqO+p8oiqd1VqWAnbgn5om2YCUtTcpHL3jI948ZgZXIK4+kNx59MYOB4HnMfFuO06WtrNRYqKBnzY5OAFUc2JPIATzq75TNQNUWQbtNkYretVfbj0hvVzhs8wTyPQgdZSU4x5l4wcuR6jWm0AeXKcrX2l09Ws1YtcgjusttZq0rSvB3uBtRRYbMknkTzkynFlv0veaexELr9rdxkK5HLeuRkg9VyOksq7Mafuq67Kkt7sHDWIrMWYlrGOR1ZiSfMmWTTKEjToa1drFRA743OFAZsdMnqZlWoAkgAE4ycczjpnzlwErJAiIgCIiAIiIAiIgCIiAJQysGAeKfKF89f9vrf98JyRnWfKE321R/ndb+cKJA8H0lTufsi0VVoN7YGbH/kVDxY/VKs4+p45aNEGUxOo7R0UPdpFrC6WttNW5LDO0OSw345s2B8TNPtLoaK6tM2lD4sS4lrD6b7LdiuR0UHBIA8CIMTg1bvkQmIxOl7rR3V3V6esq9NHfJeS2601qDcLFPQczj2TmoKyTXWza1PDSlNNpIIv73aAOY7l9jZ88kgzU2Dyk5xf+IaD/wBb+cJNbTcW01dYFmkSxgDudrrFz157RyHLHwhlmuNWReweQm/wC0Jq6GwOVqA8h0c7D9TTd7WaOuq9Vqr7v7TU1ihmZRY67iAW58gRIRmI5jqPSHtXmPyTHljug4/BCbxzvsTWpp2O6/RZl+DY/RMRkj2hH+EuR0fbYPY6Bv0ma/DKN91afSsQH2bhn6szjpvw7+D7Rjyp4FP/AFv9jW7WKPsplwD3SVVDkOWypSf7xMiBSv0R8BN3iuq7zUWv9K2w8vIudv1ATVnWwR244r4PjWebnllLu2z1z5Mz6CDwGi0uPe9/6pOdt+OtpNFZanz8pWhxkB7HCKxHjjOceOMeMgPk5sxWp/0HS+f4S/ynYtliBYqsCQRyyAVOVPt5Dn4Y6zOdnH/ajy/hvycarUfbb2WotzzcGu1Det+YCezccZ6DpNSvsdczOKjXYqM1e9SUUujFXUKw8GBBOcZHKewaq/YhYBm2gnao3MceCjxM5LScUAssDKy7tUyc8ELZZVXaFYgnqXxkZGeXiJpZ8UVG0uJuYckt1HmvFOFPW5SxdrgrYOYwSp9B1PQcxybGQJ3/AMmqszWWLqLnXG26m/0sWnBSyp9zYQgOMezoQZyvHtPdfrrEStzYz7UXH3lewE5+iO8VifDvBO++T7g5o0ZLo63O7m0PgHcjFF2joEwuR55yeZjTKV/BOdxr5OrBl0jUAKb93PruOOoyOeDtOMkeU3dOxKjOc4Gc4z9XL4TeNQyxEQBERAEREAREQBERAEGJQwDxL5Qvuyf7TW/nKzk3PI+wzrvlC+6p0+66zp/OZyREqzi6r3GT/bNAuorQdE0umXHiMKTg+vnMfHDnScPI6Cm8e9dR6Q92R8ZHWW26i0ZzZa+xF5DLEDag5YHQY90w3hlzW+fQLrtJyFbd6YGCRncOePKDG53fydJo+DW6bR2WtU7W6qs00oqMxSp8G2x8D0crgAHn+jm7KWX5ysvluUr+Uc5MarjOvrCmy3VVqQNhbeikY8OQB5Cad3ELtU6JfeSM4VrW9BM9WJA5DlJLT2vgjc4v/EOH+zW/nCTBwfjNleKlSmxHsUFbals5sQh59enhmT2q7MWWaHSqlumcpZqhuF67DvdWCoxA3EEHI8JG6bsfrUsR0rrYo6uPt1JXKMGG70+mRDLSjJO0uiLu3XExbrLk7qpe7tK94i4tcKoQB2zzA9ngJzuJ0Wp7Jaux3st7hS7M7Fr6gNzMScYJx1mFux9gwLL9GoOMg6lMlcjOPrlXw4kSjOUm6N/R3WNTW+oGkRNirU11T2XOi8gQqsDt9ZxM3euo7zSLorWQEkJTZXcowQWVWc7sDy5+qafaEn7KtB+9IVR4BQo2gerHP3zX4bYy31lPnB12+0kDHsIJE87sv9Sl3rofRMf0d+U92V7e/D7UQK9BjnM2l0llrbaq3sIxkIpbGfMjkPeZl4zWF1F61c8W2hB4fdCFHszynr/BOErpqEqr6KPSPiz/AHzNjqScmdmWZQhFpczwuk0fiyak+CIfsdrE04C6lLU/wXT1HfTaV3I1pcZClSPTXn651VHaHR5yNRVkfSsAIz1HpHIlglGUHqAfbzmNat9jueWSXBnO6niVF1BtZ3exrHV9t719yisR6NYcblwoGQDncW6Zkxq+CJpka6piAbFYIAgr2tsQVqqgA+JDc2yx5kcptFfUP+/CaWj4PXXgIPRXHdrkla8dNgJwvLlyAOPGHqVJU0PAadpkPw3V108VuZ2bklvoqpdm7w6ZgQFBdvmkerp5Tu+H61Lqw9bblORnmOYO1gQeYIIIII5YnAa16bXsLtbQMsAVTlqdv2vvEKqWdl2sqr1HI4OVM7LsxpnWjNqlHsd7WQ4yneNlUOCRuC7QcEjOZsYZOqow5EruyR+xFznHPIPwXbj2YMzASsTYMQiIgCIiAIiIAiIgCIiAJQysoYB4n8oX3ROeftus/OZyk6nt+R3iDx73WnHq+yzg/VOWlWcbVe6zouGg6TSnV4Pf3Bq9LyzsTpZcfDPgv/WanHKF02vcVKNtT1MivllJ7qqznk5bLEk5PjMdHarV1qFr1NiqoAVfQZQAMAAMp9UlO23GrrNXbTZaxoD0+iAmAO5qYkELknJY9f1SSG47ODH7oW2aHV26l2cXWVpUrEkd6tgd2QH5oVRjlOYnWcb1GhuZFXVWpVUuypF05KKPvjncCzMRkmcxq0RXIqcun3rFShPIZ9Ekkc8yGVy8+ZKalQ3CqeWSmsuT8ZSH/QJl13ZGunRva9iNcj1K1abSq97zwzeL7eeB09cxKM8LPq1/5dLgylB28KvKgejq6WIxyx3TEZHlukk8HzXQaLglFdC6jWlgj57mqraLLAvIuWPJEz4+MjNYKy7dwjJWeiuQzdMNk+OTOw7Wdq9TRqtlbqlK11FK+7rNZRqwTkEZ25yORA5SE7T6dAaLUrFTaigW2VLkKj7iu5Qfmqw549UhjJFU1HoVp43VYqjVLZvVQouqwWKjoLFbk2ByyOcv/dqmnJ0y2Nbj0bLdoCZ8URerDwJ6SBiab0eNvrXboby+r6tYvBU/SUcEg8znzzzz1znzzzzPXuzvadNTp95IDoMXIOZVhyzgc9p6gzyKXVuVYMrMrDoyMysOY6MpBEzZcSyKjX0eq8vL4Z7YOK0k4FteckfPXqvzh18PHylaeJVucI6t0J2nOAckEkdB6Lc/VIfsdw99VSDbqLvuGnb/ABLfdayz5L1kkZ8zN7tP2Yp7g94bbmsK0oLLCUzYwQt3QxWSq5bJU42zWela4tnoFqN3JG1pdctpJrIZBy3jmrHxCH74Dz6Rr9QUrYqMvyVB5u5CIPZuImauoKoVRhVACjyUDAHwmKpO81VaDpUO/s9pDV0g+0mxv6AmDHDdOjNOVRsm9Dp1oprrBwEVUGfHGFB9pP1mbVbgjI5jwM19Qh3Kdu7HLwzzI6f/AL4S/SLyJxjJzj3Dr5Gdc5xsRESQIiIAiIgCIiAIiIAiIgCIiAeGdvf4wP8AX1f55ZOanSdu2zcp831n57aP0Tm5VnG1PuMZkroOAd5V3119WnrZilbW7iXZfnbQBnaPFunKRLdDOg7Y6g95TVyFdWmo7tQBgd5WrMfXkj6oMUUqbfQi+KcLs09vd2gZwGVlO5HRvmujeIM1JO8RO7hmkZubLdqKk8+6wGx7AwA9UgoInFRZN1KTwp8fe65SfVnTYH1yKr1rrW9YbCWFC64BBNZyh5+Rkvpf/CL/AOe0/wC6EgoJlwS+38kxo+1FiIiNXRcKxio3V72rA6BWyCQPAGR/EOIWX2NZcxZ26k8uQ5AAeAHlNeD+rmegycZPqgjdKXpsRNzjHCn01702EFk2+kM7WDKGBXPPHPHumnIIlFxdMShMrKHpBCPavk/rC1lV6LRpB/7Of0ynbpLrMV6blalN9tZyBi0qKKjz5fNsux6wJl7B/c3/ANTS/myTIxDavUN9HuqfciG0/Xf9Ux5pbYHpMEbaRr8D09qaalNQ261a0FjZzlwvpc/H2yR7J6c909zfO1FjWjmT9rGK6MZHo/akQ482aaXEye72pyaxlqUjqDYdpYetVLN/RnT0UhFCqMKoCqPIAYA+EwaVXcjNnfKJeRK4iJvGsIiIAiIgCIiAIiIAiIgCIiAIMSmYB4V22P25R/K1f1666c7Oh7aj7eP9bVfn2onPSrONqfcYk4nE9NdVUusW9bKUFa20Gv061J2LYLB1GeREg4gwRlRJcb4st3dpUhropUpUhO5vSILs58XJAPKRsRIEm5Oyd0p//k3/AM8p/wB0JBSc0xxwm/162rHrxQCce7nIOSWn0+wklwHhC6g3BhaxREIWtcqe8ZlPeEelgBTgLjPmJGy6rUPWd1TsjgHDKxU+zI8PUciVkm1wL4JRhNOatHpFvCqWzZbZor8VJVvvrIdVqzjJ7zOcHyUjHWcv2n7HjSV12pa1iu+1shQqhlJTb47cjHMk9OcnLO2OlWgWVWObRtDUWAtY+4qLAxYZ+buwwYLkCaPHO3SWUdzVUbVZSrnUALgYwoAXO5h9I+QmpDxN1nbz+BKDtrlwOPlDL1FeB6boeXzlLrnH0h+kyiV7sgPXnn1bbn1jInS8GT5cTgUj2rsM2K3J5AV6bPl/Fkjhl4sV7Fxiy65gQcggWFFYHxBVFPvnmOs4850/dFlRT3Ibu2L7zXSlQVvRHo8t/wAJfp+L311ivvHWnoqjIdc5Pzl9LafLwOPPApk0mTLUF+DuY9TDFjeVvhy+X9vg7ninaEU67Tpsa0jcxVMbg9hFSHB64U2nHXx6ZnfAzyPsBwzvdcGckdynfKB1LMTWN58RgtyHvM9bXpJeFYP0+xGPM8y8R9S6IiQZBERAEREAREQBERAEoTKyhgGo/FUHn8JhbjQ8FPv5SxuEH6Q94mJ9Gi/OsHsA/wCsAvbjDeCj8sj9Zx64WIid3lw5zY/dr6G0kA7Wy2GzjyBma7Z94WJ9eAJr3adXGHVWHXDAMM8+eCOvM/GTRByHFuwep1DKws0wx3uftrNzsve3qEHTfj3TSX5KdUelmnPsdv2Z2v7k0/gavxdf6pa3BqCQTRVkdCK0BHwEijDPBjm7Zxb/ACT60dG05/8AMcf8Bj+CfW+en/GP/wAudr+41H4Gv+qJe3DaiMGtceyNpj8rjODs+SrXDoKG9lrcvikt/gt1/wBCr8b/APWd8nDqx0QD2Fh+mVbQVn73+8/7UbR5XGcCfk24iF27UK7t20Xct2MbsFcZxyzMX8Gev/BJ+NH6p6LXpFXku4D1PZ+1KWaQN1NnuttH5GiiPKYzzk/Jrr/wKn2WJ+nEfwb6/wDAj8ZX+uej/Yw+lb+Ot/bljaIH7+78fcP+OKHlMZ5q3yf68HH2M/Lyesj3enKHsDr/APJn/rV/tT05NNgYFlv460/laUOl/wA5d+Ot/XG0jymM8t/eTrv8kt/uftzS13BLqWCXoaiQT6W0kKDjOAT48h559s9E7T2WItaUX3JbY/U22MBUmDacE+OVTlzG8HwnG06LdcwvIJUpkubLEy4bbZZz32cgAoJxuccuUrKcMa3vp07l4aDdJKN11I/u8AcjzZQBzJxnPMnqeWSZvahsKcHn4e0mW62pVeoBFR/8aEBGTj0Sa/vG+ecdcFdwByA1HQDDDLIM7WA+cD1Ix0BnQ+m5lPHKTfFsr9dgpZMaxwajGP5Ol+T/AFuzWWnlzr2gE4J2uCcZ6nmfhPU6LdygjxE8H01jKy2LlXSxnRjWWGcsviMYxkHmOR989X7DdovsvTncu16n7uzAYIW2h8pu54wwyD0PLJlNVH17k+ZXRy9Gyqo6aIiahvCIiAIiIAiIgCIiADI3U8V8EGfWenuklNN+FofAj2GARNupZurH8g+qY8SYHCE82+P/AElw4UnkfiZJBDRJscNr+j9Zl40SfREWKIDMrmdCNOv0R8BLhWPIfCLFHOCXCs+APwM6LEx26hVGWOIsUQY07fRb4GVOlf6J+GJt3cWPRBj1n9U0bbS3ziT7enwixRbEpKwBERAEREA5XjLE61gei01bOXLDvYXIPmSoGP5IkHxXhpdxYDtArbcwzu9HmoUD39fITo+0leNRU3g1dqH2q1br/wDJ/hNDAbIBBz6Jxjlma2TnxN7BLak0RvC+FohJwSyuQrN1HoqDgDAHU+HjMnGNxC4BKhssRkkbQ2OQ5kZbr6pfw0nBz1IRvjWqt/eRpuGMctkk0Rlj4sXGT5mnwe4GlMHOAMjxBIzgjwPOdf2C1GH1FXma7h/TXum+uofGc7JHs0h792DFdtaqcZwS7FhnHkFP9eTF7pWVnFRhXY9DjMghc34U/wB79UvXUP8AhR78/pEzmqTcSGGqs+mh94/VM6a2zxCH2MAfywCSia1WrJ6qR7wR9RmxmAViIgCIiAIiIAiIgCIiAIiIBo6/VMgG3x8fKRDMSckkn1yd1un3oR4+HtkFiSQIiIAiIgCIjEASm7/vxkP2m4I+qqCV3mrDZbGdrjGNrYIOPHkfjOQs+TW/wNDeslwfbzUyG+xaMU+p0/ay5QdOC6h++5JkBmDU2KcA8yMgH3GRb0KQRjAPM45Z+H5ZHaTsBrq2zWyDPiLHPTpkFD0/TJajsxxEEZ7hh6+8B/ur+iYZxbZng4xVNkXXwsLYdjWL6II9NyMZIYcz5kHP8qbtVBByXc+o7SPV96D9c3X7L63eG7qpsKwIV2UncR03IB4eJlG4XqgcHR3f0TSw+PeSNrLqcTDJPss38YB6i1P6p09e38jfXILXauyn7rpdUvr7rcvvKEiQ379TTYXpG0tnclreix2BVOwdCAuc58/OTH0u2RP1KkepyuJ5W3yh6lhnvqVHX0ETb8WJz7Zfo/lD1RP2tq9QfwaoCzHwUGs+jnzPKZN6ZheKVWeoymJVcEDJIOBkYzgkcxnPul20fSHvBlzEWS4MfAn3Tc0OlR8hjk+onpNhuDL4MR9cA1aOJOvzvSHr6yV0+oDjImovBh4sfqE26NOEGFkEmWIiAIiIAiIgCIiAIiIBQyE4lRtfPg3Me3xk5LLKQ3zhnHnAOdC56c/ZzmdNC5+9Pv5SbSvHSXybIoiE4Qx6kD65mXgw8WPuwJIxIJNNeFp5E+8/omRdCg+9H5ZsRAMYoUdFHwEvCgdJWIBTEYlYgFMRtlYgFMShrB6jMuiAah4TTnPc1589iZ+OJnWhQMBQB6gB+SZIgGI6VPor8BLTok+ivwmeIBYlKjoAPZL4iAIiIAiIgCIiAIiIAiIgCIiAIiIAiIgCIiAIiIAiIgCIiAIiIAiIgCIiAIiIAiIgCIiAIiIB/9k="/>
          <p:cNvSpPr>
            <a:spLocks noChangeAspect="1" noChangeArrowheads="1"/>
          </p:cNvSpPr>
          <p:nvPr/>
        </p:nvSpPr>
        <p:spPr bwMode="auto">
          <a:xfrm>
            <a:off x="307975" y="-1804988"/>
            <a:ext cx="5943600" cy="40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8" name="Picture 12" descr="http://digitalschool.minedu.gov.gr/modules/ebook/show.php/DSB105/438/2913,11453/images/imgL2_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8042"/>
            <a:ext cx="3061787" cy="21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nakas.gr/ecomnakas/NakasPaper/assets/PHOTOS%20T%20200/T083064013-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64" y="3501008"/>
            <a:ext cx="1512292" cy="21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parklebox.co.uk/3891-3900/_wp_generated/ppa26cea05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7758" r="4807" b="82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48095" y="869860"/>
            <a:ext cx="4647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Καλωσορίσατε </a:t>
            </a:r>
            <a:endParaRPr lang="el-G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στην Ε’ Τάξη!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4" name="Picture 4" descr="https://encrypted-tbn0.gstatic.com/images?q=tbn:ANd9GcQY_QjfHPuSSn3vTuGjZyDTdh_GzhabgU-0jBKpKR1FpIo_2Wb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5289" r="16774" b="12627"/>
          <a:stretch/>
        </p:blipFill>
        <p:spPr bwMode="auto">
          <a:xfrm>
            <a:off x="6660232" y="2780928"/>
            <a:ext cx="1420301" cy="19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noixtosxoleio.weebly.com/uploads/8/4/5/6/8456554/9324144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93148"/>
            <a:ext cx="2016224" cy="23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1.gstatic.com/images?q=tbn:ANd9GcTupAUbPkJoExAhSTHWReIfX1mRN3qBqNjQ47JEqp8B6Nhj0Cj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5"/>
          <a:stretch/>
        </p:blipFill>
        <p:spPr bwMode="auto">
          <a:xfrm>
            <a:off x="3491880" y="3282815"/>
            <a:ext cx="2959002" cy="22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MUEhQVFRUXGBwaGBgYGBgYGhgZGBwXGhQdGB4YHCggHR4lHRwXITEiJyosLi4uGyEzODMsNygtLisBCgoKDg0OGxAQGywkICQsNC80LywsLSwsLCwsLCw0NywsLCwsLCwsNDQ0LCwsLCwsLywsNCwsLCwsLCwsLCwsLP/AABEIAQEAxAMBEQACEQEDEQH/xAAcAAEAAwEBAQEBAAAAAAAAAAAABQYHBAMCAQj/xABBEAACAQIEAwYCBwUGBwEAAAABAgADEQQSITEFBkEiMlFhcYETkSMzQlJyobEHgpLB0TRDYrLw8RQWU3Oi0uHi/8QAGwEBAAIDAQEAAAAAAAAAAAAAAAMFAgQGAQf/xAA1EQACAQIEAwYEBgIDAQAAAAAAAQIDEQQhMUEFElFhcYGRofATIrHBMjNCUtHhFBUjNPEG/9oADAMBAAIRAxEAPwCxcjcm1EqriMQuTJrTQ2zFj9prbAbgb38LaxxjuzOUic4lz5gqLlDUZ2Gh+GpYDx12PsTMZYiEXa5vUuFYmpHmUbLtdvQ7sJxHDcQoutKoGFu0LWZD9klW13FwdjaeS5K8HG5G6dfA1YykrP0fiVfFcDr02I+GzDoyAsD8tR7ymqYWrB2tfuzOhpY/D1I35kux5fUleAcvvnWpVXKqm4U7kjbToL+M2sLg5cylNWSNHHcRhyOnTd299kiU4jzVhqLFGcsw0IQZrHwJ2v5Xlo5JFAotntgeKYfGI6I+a4IZT2WAOl7H9RcT1S6GNSmpRcZaMqeO4BWpMbIzr0ZATceYGoMnUkznK2Cq03pddUdXBuXKjuGqqUQG9m3a3S24HjeeSkibC4Cc5J1FZfUs+O41RpHKzEt1Ci5Hr0HpNKriqdN2bzOpoYGtWXNFZdWfWC4nRr3VWubaqRY26+vtPadenVyT8DGvg6tFXmsuuxC4vhToTlBZehGp9xvK6rhZweSujScT7wfCGYjMCo6k6H0AntLCzm/mVkFElcdxalROVm1+6oubdPT3lwovYirYulRdpPPofmA4vRrHKrdr7rCxPp0M9cWhRxlKq7RefkZfzPyJWo1GbD02q0SSVydpkH3So1NuhF9B0lZVw8ov5c0dvg+LUqsEqr5Zduj7b6eZzcD5KxNd1DU3o079p6i5SB1yq2pPhpbzmMKE5PNWRLieKUKMXaSk+iz82svua2atLDolMdlVUKqjUhVFh+nWbs6tOkrNnG1KjlJylq8z6wvEqbmwNj0B0v6dJ5TxNObsmYpopPMvKVRajVKCl6bEtlXvITqRbqN7W9OmuUovYlUiL4bytiKrAfDamOrVFKgegOp9B/8AZ4otnrki/YriWGwFKmlR8oAsq2LO1tzYeepO1zMpVI01myTD4StiG/hq/bt5nNwznTCVnCCoUY6AOpUE9ADtfyJ1mMcRCTtc2K3C8TSjzNXXY7+mp4cf4Exc1KQzBtSo3B6keN/5zRxWEk5OcFe5t4HiEFBU6jtbR7WIZeG1v+jU/gP9JpKhV/a/IsniqP74+aJr9o+OajgahQ2Z2WncaEBj27HpdQR7y7xEnGDsUfCqUamJSlorvyMSVZWnYk1ynjWoYzDuh3qKjDxSoQrA/O/qBJKUnGaaNXHUo1cPOMujfis/fYb1aWhwxFc04xqWFqumjAAA+GZgtx5i955J2R7FXZkchJTq4Zi2o1UqqSCjX9R1HuLiE7Bq5tJEnITl4jWKUqjDcKSPXp+cjrTcKcpLoTYemqlWMXo2Z9YnfXxnOnXZLQ9KLFGDKbEG49RMotxfMtUYTSnFxlozRKbXAPiAfnOjTurnHyVm0fOJq5UZvuqT8heeownLli5dEZw7kkljck3JPid5sHKNuTu9T5vYgg2I1B8CIPNHdGi4GsXp03O7KCfUgEyB5M6qjPnpxk90j3M8JCmVahYljqTqZQSk5Nye5EfiiYgt2AqFqaMdyNfbSXlGTlTTZIj3Akp6Ybx/FtWxNao51LkDyVSQij0H53PWVNSTlJtndYWnGlRjCPT1erOBl6GYGwmbHyNjWrYKk1Q3YZkJO5yMVUnzta/neWdCTlTTZxnE6UaWJlGOmvmifEmNAg+K4WlxDC1KaOCGtZhujizISNCNbaaaXmNSnzR5WSYDGxhUVam72927DHsfy3iqLlKlCpfoyqXRvNWUW9t/ECVkqU4vNHbUsbh6seaM14uz8n/4WnkXk2qaqV8QhppTIZVcWZ2Gq9k6gA662uQJPQoSvzSKzifEqapulSd28m1ol37mjV+J0kNmbXqACbetpPPE04OzZy90fmIWniqNSmGurCxtup6Gx8CAfaZwqQqL5Wepmd/8p4kVRSKqLmyuT2DYE7gEjQHcTxU5MylWhFpPcl+EcjvnovVJy6sy2AIKkZVPa+0fAbDzknwktyKNeUrfI1e+tsv/AEu1NnOS9MrdSW7SnIwtZdN766jwmbS6mMZzdrxtdZ5rJ9O082RnUK9IgOjZ+0pynbL5k3Oo00mM4RknFvsMqVapGUZctnrqsmtu0r1Hlap2bki6knRTlbSy9/UnXXbSV3+tX7/T+y3XG5u16NrrP5lk+mnqfVHlh7pmvYrmYWXQ6di+fc69rbSe/wCtjfOe/TbzMf8AdVGl/wAVm1f8Sdn00z+hY0Z+z9ER2Mx7S9ltLJ59ddtJZWXUp1UqO147X1WvT+9D87ZABpHWnc9pdG0+j39e1tpFl199Tznm1Zw1V9Vr+3+9CtHlV/EgZM2ykhulMnPqf8W0k5l7+pVf66fpfbX9uvroP+VX6k9zNsvf+539/wDFtHMvf1PP9dP0vtr+3X10LHTV1UKtLRaYIGZe8NBT/wD1tI7Lr76lspSirKGkeq1/b/eh9Mamv0Z0TMO0ur69j9O1trFl199T1znn8u19Vr0/vQhq/BXGYopIy5gLr3iTdL5un3tpoPh8W8pWz6GMpTV7RvlfVa9P70PGvw1kJzGygqMxFgS+gy2vfUgGR/6+eVmmJVFFvmyStns79CbrYinQVQ7BQBYDcn2GssIQslFbGdWtTpL53Y88JxejUOVX7XQEEE+l95m4tEdPF0aj5YvPyM+5w5RqpWerQQ1KbsWIUXZGY3YFdyLkkEbbaW1rq1CSd46HY8P4lTlTVOo7SWWejXeQ+A5bxFZgqUnHizqVUepI/IXPlIY0pydkjeq46hSjeUl3J3Zq/DMJTwlCnSzCyjc7sxJLG3mSTLC8KMUmzj8TXdeq6ktz0HFKf3j8jI/8ul19GQXRROWazUsRTIvZiEYeIY2HyNjN6SyObwdR060bb5eZo8iOlOXilYpSYjQ7X8LyDETcKbaPHoVNllMRnfwXCVGa6lkuDlcKGUEWuGBPn8/Sb+Ao/N8R6LbqRz5n8sbpve10u8tdDDqmbKoGZixt1Y7k+csm29SaFOML8qtd38T1nhmIAgCAIAgCAIAgCAIAgCAV/j3BlKl1FrZmNlZ2Zmta1jte+ltJLGV8mVuMwkeVyj2vJNttlPxCEEg6EG3gQRMylkmnZl54HiTUoU3bcggnxKkrf3teQSVmdHhKrqUYyev8ZEhPDZK7j6mZ2J6Gw8gNpUV5uU22YM5LyA8PHlfgrl1qVFKqpuoIsWPTTwG9/SdFKWVinwOEm5qpNWS9SyYri9GmbPUAPUC5t65QbTUniaUHaUjpaeDr1FeMcvL6n05SvTYIwIPUa2I1F/6T2XLWg1FkNWlOm+Wasys4nDOhsyke2h9DKidOcHaSIGi1cEwmSn3QrHezlwbaAjoLjWw8ZeRioRUFsjGjG15NWb7b9i9CQnpMIAgCAIAgCAIAgCAIAgCAIAgFJ4nwdzWyoj2P2nbNfxYtc2Gux102k3MrXKGthJurywi+9u/jf2+wsVBUw9JFLABRa56nc6etzNepUjHOTsXuGw0lFU4K9j6w/EaTmyuCfDUH2vMIV6c3aLNiphqtNXlHL30I/ieCIYsoJU66dD1mliKElLmWjNZo4AvkflNWx4S3MWManQYqbMSFB8L7n5Xlni6jp0m1roWGAoqrXSlosyhyiOpO/gmMNOshF7MQrDxBNvyveT4ao4VFbfI1MbRjVoyT1Suu9F/l+coOGpakgsi6bUzdB+HymUtWRUI8tNKyXdp4HTMSUQBAEAQBAEAQBAEAQBAEAQBAOKnStUqnJlzEdrNfPZQL2+zba3W15k3kiGnG05u1rvW975dNunqU/iWJNSoxPiQB4AbSgr1HObbOrw1JUqaS9s5STIieyLlwbEmpRVm72oPnY2vLvDVHOmm9TnMXSVOs4x0/k7byc1iMx1JMXhz8J0YHVGUhluNtR8j6yCvTVam4pm3h6ksLXTmmrarexRsTQamcrrlPn/LxHpKGcJQdpKx1NOpGouaDuiW5c4UzutRgQikNc/aI1AHv1m3hMPKc1JrJepX8QxcKcHCLvJ5d3eWnF8Vo02C1KqKx+ySL67XA1lzdHN2Ozhy2pILINNqfcH4fKZy1ZFQVqaVksttPA6ZiSiAIAgCAIAgCAIAgCAIAgCAIBHoVWtUBVUZyCO2C1QKqgtl3GXQf7z1yWSuR06TUpz5bK6z65enTwK3xjhrU3ZgCUJuD4X3B8JTYmhKEnJaM6PCYmNSCi3miOo4dnayAsfLp6+E14QlN2irm3OpGnG8nZFwwyJh6Kh2VQu7EgC51O8u6NNU4KJzeIqutUczyXj+GP98nzknMiKzMm/Z/xhqGLpqCfh1mFN16EscqN6hiNfC4lbQm4zS6nZcUw0a2Hk7ZxV0+7VeXqbU0szjCK5o4kaGGqVF72iqfAsQL+2p9p5J2R7FXZk9KsTVS9yS4JJN7m4veQrUleht3DxammiDTan3P3fKbMtX9zUoK1NKyWW2ngdExJRAEAQBAEAQBAEAQBAEAQBAEAzL9pQZMRSdV+GxzEOrasQKVj/hI2mri3+Gz6+Bd8Bpr/mvFWbj282T1W3QufLXETiMNSqt3mFm6dpSVY+5F/eTUp80EytxlBUa8qa0X0eZJSQ1jNeZcc1au9z2UJVR0ABsT6ki/+0hk7slirIhiJien7+zrl2pWxFOuykUaRz5iO+41QL42axJ2FrdZr4em5S5tkdPxXGRpUnST+aWXct7/AENcrYpF0ZlU+ZAm7KpCP4mkclc4uO4AYnD1KasO0Lq3TMCCuo6XFvee5SWR6mZOcK1KsqVFKsGW4YeY/LzGhkW5JsbXw4fRppTGm1Pufu+U2Z6v7mrQVqcdNP06eB0TElEAQBAEAQBAEAQBAEAQBAEAQDN/2hcPqVMTSWlRuz5tVN89hTF2+4Btc6TWxScnFLPUuOCShRVapNKKvHO+uT29LFw4LgRhsPTpFh2BqdgWJLMdemYmSwSpwSZXYqv8arKp1+mx2U66t3WU+hBnsZxlo0yAz7mnhL0qrvb6N2LBugLakHw1vbx+cxkrEkXcr+W/WYGRrHFsUaVIsu+gHlf+gvPcRUdOm2tSBsqJa5J8d79TKVu+ZGd3BcWUqAfZYgEeugPqJPhqrhNLZnqZaatJW7yq1tswBt85dEh98N+qT6vb+77n7vlMp/if3IqH5cdNP06eB0zElEAQBAEAQBAEAQBAEAQBAEAQDip0rVKpyBcxHaBuXsoFyOltpk3ksyKEbTk+W19+uXp0K9xHEl3PgDYDw/3lJXqOc30MmzlViCCCQehHSQptZo8LPgK/xKYJ3Oh9RoZdUKnPBSZmmei4dBsiD90SU9OfiuGNWkVXfQr5kf1F5BiKfxKbSPJLYpzXBINwR0O/vKRqzsyIkOCYYu4NuypuT6agTYwtJzmnsjKKLTUrqtszKt9sxA/WXRlKcY6tI9OG/VJ9Xt/ddz9zymU/xP7keH/Kjpp+nTw7DpmJMIAgCAIAgCAIAgCAIAgCAIAgHDTp2qVTkVbkdoG5eygXYW0ttMm8lmRQjacna17Z9ctyD4hgyjHwJJB9ekpq9Fwk+hk0cSoSbDUnpIEm3ZHhZsDR+HTAJ21J9d5c0afJBRM9EegxVM/bT+If1k1mY/Fh+5eZRuVuLNTqrTv9G5tbwJ7pHhrYH1lFgq7hNR2Z1vE8JGpSdS3zRz8EXirQVu8qt6gH9ZdShGX4kmcqcnF8Z8Cg7qBcCyi2lybDTwG/tM4xWhr4mt8Gk5oz5KjPUDOSzFhck+Y/KTbHNKTlNSk7u5qPDvqk+r2/u+5+75SKer+51FD8uOmn6dPA6ZiSiAIAgCAIAgCAIAgCAIAgCAIBVOYCUrZ1UIT9tTctYJ3hbS21tbiaOOm4uDT6m/wulGXxVKKs2vHLfoTeCr/FpqxG41HS40P5ibNKaqQUnuatel8Oo4dD1p0lHdUD0AH6TOMIx0ViIpfMHEjUqMt+wpIA8xoSfE3mxFWRzuNxDqVHHZZf2RRMyNM9OVMC1WurAHJTYMzdLjVR63t7TmcHSdSonssz69xTERo0HG/zSVkvq/e5ob1ANyBfxNv1l8cecPHsEa1B0XvaFfMg3A99veexdma2LourRcVr/BQMPTIdQRYhhcHS1iL3k5zUU1NJ9TUeG/VJ9Xt/d9z93ykM/wAT+51FD8uOmn6dPA6ZiTCAIAgCAIAgCAIAgCAIAgCAIBUuZKJ+MLIAWOhU3Z7Be8LaW2mhj7twSz1LHhKUXVk0krrPrlv0Jzh9D4dJVO4GvqSSf1m1RhyQUTUxFRVKjkj3VwdiD6ayUhKHzBgmpVmNuyxLKfG5uR6iTRd0c1jKMqVV9HmiNNpkapduYuIjCYVnpqoIsqLay5mNhoOg1NutpqWUI2SOycpTleTu+0xvEYh6rmpVYu5OpY3/ANh5CRGZZ+R+PPRrJSLE0nYKVOoUsQFZfDXfpaZRlZmMlc06vgqbkF0RiOpAvp57ydNmtOjTm7yim+46OGn6JNaZ0/u+5+75T2er+4oO9Naafp08DpmJKIAgCAIAgCAIAgCAIAgCAIAgHClECpUbIgJI7QN2bsjvaaeE9eiIqaalLJK7Wm+W5QOZuLtWqstyKakgLewNureN+ngPeQSdzairERQxj0mDU2KsOo/1qPIzxOx6aVwrFLicOjuoOYdpSLjMNDoelxcesmi7q5BOCfyyV0eo4VQ/6VP+ETLmZD/i0f2LyI7nThbYjCOiC7qQ6jxK7j1IJt52mEldGxF2ZkFNPXQ9ZCSk9yjwxq2JpgXyowdz0Cqb29yLD/4ZlFXZ5J2Rr0mIhw03pJrTOm9Pufu+Uynq/uRUHemtNP06eB0zElEAQBAEAQBAEAQBAEAQBAEAQDhppapVOVBcjUG7NZR39NLbDymTeSIoRtOTsle2mry3My5hwT0azqRoWLKejKTdflt7TWkrM2k7oi2ubW1JOgGpJ2sPnaeHpqXLGANHDU6bd7UsPAsb29tB7SaKsiKTzJULMjwrfA+IMGCMbq2gv0PS1+nS0q8LXkpKDeTMIsksbwPD1WzVKSFuptYn1K2v7yzsmSXZ4cWxNLA4WpUSmoCDsqoyhnYhVvbzIufCYVJKEWzYwtB4itGn1+m5j9XiNXEV0etULn4inU9le0O6NlHpK3mcpJs7FUKdClKNNWyf03e5vPD2vTQ3Q6b0+5+7rtLier+5wFB3pxd08ttPA6JiSiAIAgCAIAgCAIAgCAIAgCAIBXOLVGp1iyhVud1Ny9gv1gt02HlNPGVJQcHF9e4girTk7Jd2ry3O80qeIpr8RFZTrZgDY7G3h6zYpyVSCkTpnnguDUKRzU6SK3ja5HoTciZpJHt2Zrz3zPVq13o0nKUaZKkKSC7Lo5YjoDcAbaX9NCvWcpcq0R1fDMBTp0lUmryeeey2t/PgU/MRtp6aTWLd56mucGoF6q2vZTmJ8LG4+ZE8w0HOouzM+cLUtkuiQg+dOHPXwdVKYu+jKPEoQxA8yAQPO0irQcoNI3uHV40cTGUtNPNamNYA/S0+nbXfp2he8rI6o7Gr+XLuf0P6D4e16aG6HTen3D+HU6S6nqz53Qd6cXdPLbTwOiYkogCAIAgCAIAgCAIAgCAIAgCAVjjiWqnsoL9VN2bRR2xbfoN9JoY/PkXea8Y2nJ2WfTV5b/YluH0SlNVO9tfc3/nNqhBwppMnR0GSnphvN3DmoYusrjRnaohOzI7FtPS+U+nnKutBxmzt8BXjWw8Wtkk+xpffUh7+ciNw3jiGJTC0GdVAA2A6sdBf+fkJcU6cY5RVj5riKqo03P3coWK4rUqnM9RifIkAegGgk9kc3UxFSo7ykyY5a4861Fp1GLIxygm5Kk7anUgnS08lHc3cDjJxmoTd0+uzJ7H8s4WtUFWpRX4gIbMCyEkWsWyEZthvNaVKEndo6mlj8RShyRll0dn9dPAmeHNekhujab0+4fw67SaWpX0HemndPu08DpmJKIAgCAIAgCAIAgCAIAgCAIAgEeKA+LUYpTBuLMNWPZHf00Ph5RKKdm9veRDCNpydltpq8t/t2FV49xp2dkRiqKSNNCxGhJPh4CSxiU+Mxk5TcYuyXqRWH4nVpsCjt6Ekg+oMyaTNSniatN3i39i4/Ao42ghq01dTrZt1YXDZTuDvqLaTXnBPKSOpwWMmoqrSbTfu3aRw5CwA/uD71a3/ALyH/Hp9PqWX+3xn7/SP8HXzdhGqYZwgJKkPYbnLvb2JPtNmLzKDH03Og+XbMzgGSnNktwHDmpXpqvQhj5KpBJP6epnjdkbGEpupWil1v4I0oSE6k+uHNekhzI2m6Cyn8Op0mUtSKg7007p92ngdMxJRAEAQBAEAQBAEAQBAEAQBAEA4UW1SocqC5Gq949kd/Tfw8pk9ERU1acnZbaavLf7dhQuJ4f4dWoreNx5g6qZKndHOYim6dSUWR71NZ6QXNA5fw5SggYWJuSPDMbgfK0hk7s6XBU3TopPXXzJGYm0ZxyJzdVaquHxDFw+iO3eVugY/aB2udb/lHGWzM5R3LfjOWsPUYsUsTvlJW/sNJNzM0KmAoTfM15ZHq1KlhKLsiAAC5tux2UEnXc+15FWq8kHN7G5gsFFzVKmrXKfU41WqVFLVGAzDsqSqjUdBv7yjeJqzmm3vtkddHBUKVNpRWmrzfvuNE4c96aHMjaboLKfw6nSdDPJs4yg7007p9q08DpmJKIAgCAIAgCAIAgCAIAgCAIAgFK5r4rUw2IVqfwwDfMBr8SwT63TQjoQdvlPKkmrGFKPzTyW2mum/27Cb+FRxdJHZbhhceK+IuPA6HppPYy3RjWw9OrlNXPjCcAoU2zBLsNixLW9L6TJybIaeCo03zJZ9uZC8w8bfO1OkxUKbEjdj1segG2kp8Xi5czhB2SOq4fgIciqVFdvbZIh1x9XpVqfxt/Wafxan7n5ssXh6P7F5IrXJuCarjKAUGyOKhPgtMhjf5AepEvIrM5SWhtJkxERfMtBnw7hdSLNYdcpBP5XmtjIOVFpG9w6pGniIuWjy8yiYZhmX8Q/USih+Jd51NRPkfczUuHvemhzK2neQWU+guZ1Esmzg6DvTTun2rTwOiYkogCAIAgCAIAgCAIAgCAIAgCAZz+0RPpVNqY31XvHSn9Zpv4eUxq6L35GNBfPPJarTXTf7dhZ+VsI1LC0Ue4axJB3GZiwB8wCIirIzlqSsyPDPeMUClaorfeJHmGJIP+vOc9iIONSSfX6nXYSoqlGLXS3kcsiJy3VaeG4ZhqlREsFAvrd6jE2QEnxJ9BcmdHJqnG5yWHoSxFVU47+naZVxHnTG1XLGu1MdEpHIq+Wmp9yZXyrzb1OtpcMw1ONuRPtefvwLRyLzvVaqmHxTZ85ypUIAYN9kNbcHYHe5G99JqGIbfLIreJcKpxpurRVrara3Z7tYuuJ5doM2exRr37OgJ31B0+VpnLB0pS5rWfYVdPiVeEOS912kvw581JDmV7jvILKfQXm5LJlXQlzU07p9q08DpmJKIAgCAIAgCAIAgCAIAgCAIAgEPW4dTeu1R0pFkIykatqF1qDbNoLb6WnsldL35EVPKc9NVprpv9uwofOPO1X4z0cM2RUJVnABZmGjAE90A3HiSN7TQrYh35YnVcO4VT+GqlZXbzS2S+/0ILhnOOLpOD8ZqgvqlQ5gw66nVfUH2MijXnF63N6twzDVI25bPqsv6ZqdD4ONo06uW4YXHRlOzLceBBB6aTclTp14ptHMOVbB1ZQT08n2nkOWaPi/8Q/pIf8AApdpN/ta/Z5f2R37TMI1TAVMgJyMtQj/AAqe18gc3tJsQm6bse8HqRhilfe68X7sYuekrTsSZ5YwbVcXh0Qa/FVj5KjBmPsAfe0kpJuaSNXGVI08POUujXi1Y3m8tThT94c+akhzK9x3lFlPoL6TKSsyKhLmpp3T7VodMxJRAEAQBAEAQBAEAQBAEAQBAEA4FH0lTSnuO73j2R9Z5+HlaZPRe/Ihpr556a7a6fq+3YYRxvCtSxNem4sRUbfqCSyn0IIPvKeacZNM+h4apGpRhKOlkc1HzmBKzZuRMK1PBUg4sWzPbwDsSvzFj7yzw6apq5xvFKkZ4qTjtZeSJ+TFeVTljmVqr/BrWJa+VrAXtuGA08dfaZyj0KnBY+U5fDqa7P8Ak8eJfs4wlRyyGpRudVplcvsGU5fQaeU1JYaDd9DraXGsRCNpWl36+jV/qSvB+A4fAI7U1N7dp2OZ28BfYa9AALzJRhRi5Gni8dVxLvUeS2WnvvOR+L1GYENlF9h/M7mVzxVSUlZ2RoczLRw6pmpocyvcd5RZT6C+kuZqzZ5QlzU07p9q0Z0zElEAQBAEAQBAEAQBAEAQBAEAQCp8f4u+Hr9kUird5V75sE756N4eVpKo3RU4nFSoVslGz1trote3p2HpxbgGGx6JUcG5Xs1F7LgHWxuCDbXQg2N5rVKMZ6nQYHiVWjFSpO8XnZ6f14HDwr9n+FpOHY1KxGwqFctx1IVRf3uPKRxw0Iu+puV+M4ipHlVo917+bb9CU4pxQqxSnpbc76+AkGIxTjLlgU7ZwDiNT75+Qmr/AJNX9xjdlX4DQZsTRC9HVj6KczfkPzl+9Dm8LByrxS638jT5CdQR/HEJotbpY+wIv/X2mti4t0nY8loVmidR6j9ZUQ1RGXjh9TNTQ51e47yiwPoL6TopqzYoS5qad0+1aM6JiSiAIAgCAIAgCAIAgCAIAgCAIBQeeT9Mv1fXu97ZPrPPw8pNHT36HP8AEvzdvDXRfi+3YWDlukVw1INvYn2Ziw/IiRy1LXAwcaEU/d3ck5ibZUceCtRwd8x/PUflKKsnGpJPqRs8vaRnhO4XAUcFTd9TYdpjqx8AOgubaekv6tVQi5S0R7gcBFTUKer3fvQrmK5nrsbqRTHgAD8ywN/ylNPHVZPLL32nWUuFYeKtJcz63t9P7JXgHMRqMKdYC57rAWufBhtebWFxjnLkn5mhj+GxpR+JS0Wq+6JCrwRMwZSV1vbcf/JLLBQcrrIpHEluHVM1JGzh7jvKMoPmB0m9NWbMKEuamne/asrnTMSUQBAEAQBAEAQBAEAQBAEAQBAILF8Mp1a5eoKbZDoq76hT9N4nTQbWmd2kvfkaTw1OrWcp2dtl3L8X27CN41zAVc06VrrozEX16hRtp4mVWJxrjLkhtudNguGxnBVKu+i/k4cJzHWVu2Q46ggA+xUfrea9PHVYv5s0bdXhlCUflXK/P6lkrYaniFV9dRow3t4GWM6VOvFS9TnatJwk4y1R4LwIffb5SL/Bj1ZHynxzYhOGa3RlJ9P9yJljk3Rdiz4VJLEq+6ZRDKM6k6+FIxr0gN86/kQSfYAn2ktFN1IpdUQYqUY0Jt9GaTOjOMP3h1TNSRs4qXHfAyhvMDpMpKz0IqEuamne/asrnTMSUQBAEAQBAEAQBAEAQBAEAQBAOBD9JU1p7ju97uj6zz8PK0yei9+RDT/HPTXbXT9X27Cg42iRUcNuGP6nWc3Vi1Np9TtaM06cXHSyPDLIyW5duWkIw6X0vcj0JNvnv7y8wSaoq5zPEZJ4iVuz6EpebRolJ5L51GLb4GIVFqEHKR3KgA7Qsb2a1za5BAO201aVb4nyyLrH8MeGXxaTdl5rtuSeK5TQm9OoUHgRmt6G4PzvIJ8Oi3eLt6mNPjE0rTjftvb7M68Hw2jhEeoxuVUlnPQDcKB/uZsUMNCjnq+pqYrHVMRk8l0/kqmN53rsx+EFpr0uMzfvE6fIe5kjmzWUEXrl7HfGoq2YsepK5Rc62HQ5b5bjwkz2aNak3nFu7T1tbt/ok54SiAIAgCAIAgCAIAgCAIAgCAIBnXFOevg4sqFp1aJsWZAVfXbUmzELl3/Ka9fEclTltkte8s+G8LWJwrr8yvJtxaWTjor731z9CzYzhtLEqtVWtmUFXXUMpGlwd9PQzGthoVvm36kdDF1cK3Ta0ej2ZzYXlhAbu5ceFso99TIYcPineTv6E1Tis5K0Fbt1OXmPmc0W+FQVSy2zE91fAADc29h59N1ytkitSvmyBXm7FfeT+AfymPOz3lRTOUkZsbhAh1+Kp/dU5qn/AIBpX0r86t1O1xzisNUctOV+b09bG8kS1OGK/wA8qxwVXKDoVJH+EML/AMj7TGehlHUzSlIiQtXJvGmputI5mDHKi5iFBZhmJFj6g9NfG4lpyX4Wa9aEr88c3pa9la+vev6NHw9dXF0IIuRceINj+YmbTWp5CcZq8Xf+j0nhmIAgCAIAgCAIAgCAIAgCAVXnHmtMNS7DXdgfhlCp7SsAQw1su9zbyGswq1FSV3r0+5PgsJPHT5YNqO8lbKz/AA97MeqV2d2djmZiWY+JJuTKptt3Z3UYxjFRirJZGx8iIy4DD5tyGI/CzsU/8SJZYe/w1c43iji8XPl7PNJX9SeEmNAyni4IxFYN3viMT7sSPmLfOQvUlWhylfMTw9LtyxypQwCtVLF6mXtVGFrL1CKL2vp1JP5RGnGinJm1juI1MTk8orb+T0rcxOT2FAHncn9ZpSx02/lRV853cN4oK16dRRcgi26sOoIPl0mxQxXxHyy1MlK5C4zkRS16NTKp+ywzW9GBvb1+c2XAlUyS4Py9SwgarUfMygkuwyqi27RAubadfDwhJRzYXNNqMVmyqcT/AGgu1UNh6aqqhgrPmLENa5sGCrtcXDfqJqvGSvaKy7feRew/+fpNc1WT5rbaK/ncluXeeTXqCjU+iZkyIxs4ar0ZjZbE/d2v11Emp4qM3Zxtn19DRxfBK1Cm506nMkt453/drn2rLqXGp8XWzr3LDs7Pr299tuz5bzZuuhUctTP5tum/XX0PxzUs30ijsWHZ7r63ffUbaeUXXQONTO0tum/XX0KpjOeCGcU1zLlyqxsO0L3e1tjpp5TD4kehk6VR3tLbLLR9dfQ9MFzp8SpkP0WdQqMbMFfXtNtobj0hVI7oSpVc7S2yy0fXXPuLPWNXt5XAJUBbr3W1uTrrfTTymaa6GEo1Hflltllo+vb3Co1U57OBdQF7N8ra3O/avppCa6CUajvaVssstH17SA4hzSwaotPUWAVrCysL5j/iB08NpXz4hTjKyje3bqW8OD15wcnUUW1kuW9u/NX7tj5XmtmZh9WGsFYgN8M/aLbZgfy84hxGm2lKNvH+j2twWuoydOom7ZLl898/QsNY1D8TK6i4XJ2b5bd6+vav7WlgmssinlGo+a0raWy0675+gqGqc9nVb5cnZvkt3r6jNf2t5wmsroSjUfNaSWlstOu+d/Qg+KcyslSoiHNqtjYdm1viD/FfXXS3naZxirK5XYjHyhOUYu+m2nVdvpY415nzVPpQ2TOGGVjdLAWHZAzruSD49Z7y2WRDHH80/wDkTte+T08rXXYxzNyVSxbfFpv8KoQLsBmRx0JFxr5g+t5pVaCm77nYYDiksNDktzR16a9H6kdwj9mqo4bEVviKNcirlB/ESSbeQt6yOGESfzO5uV+OylG1KNn1bv5Fsx3EhTORALjTyHgABPK+K5Hyx1Ofcszmo8aYHtgEeWhkMMbK/wAyMeY/OM8v08VaorZHI0YC4YdMw0+c37KSuiRSsQq8jP8A9df4D/7TzkMucneZQfgG22Zb+l/62kGNv8LxIp6FXpypREdeCv8AFp23zr+skpX+JG3VGS1LpL0lIHn7N/wGIyb2Um33Q6F//G/teQ4i/wAN2LDhfL/lw5u3zs7epjQeVh2R6YUsXTJ3yyhfxXGW3vaeq98jGfLyvm0s79x/QRlwfPyP4+D/AMNXy7/Db5W1/K88loerUyZnkJKeTuTpANooA5Vzd6wv62F/zk5CfGMB+G+XfKbetjb85hUvyu2tiSlb4kebS6+pnCGc2jtGfrGeniRonDgfg0s2+Rb/ACE6Kjf4cb62Rx2It8afLpd/U6T5byQhMxYnW+/X16zYORd9z5eDw0HgAP8Aw1G++X8tcv5WkEtTpsHf4EL9DvBnhslPxLHO198xv63lFUvzO/UiZ5fEmFwWfghPwVv4m3pcy3wl/hK5JHQ7rzZPSu8E49TxQak65XIN1vcMOtj4+Xy200qGKjXvCSs/qWmP4XLDLnTvH1Xf/J51eWmv2Kgy9A249xe/5SKWAd/leXaU/ISHD+GJQBqOwJAJvsFHU/LrNihhVTd3mz3KC5mQeN5zbMfhU1yjq97nzsCLTd5CpqcUd/kjl2kjwXmNMQTSqoFZgRbdXFu0NdtL6GeSibWE4gqkuV5S2K5xT9mpzk4aqAh2SoD2fIML3HqL+ZmjLCZ/KzsKPHPltVjn1W/h77iU5W5HTCuK1ZxUqL3bCyJ4nXVjvrpbw6zOlh1B8zZq43i0q8fhwXLHfq/4JTFcwWNqagjxa+voBaQVMbnaC8ylcj24dxkOQrixOxGx8tdpJRxam+WSseqVyE4pyRdi2HcID9hgbD8JHTytNlw6Eql1PbgfJi0qgqVnDspuqgdkHoTfU26bQoHjkRXH/wBo4R2TC01qZTY1HJykjfKFsSPO4v001mvUxVnaJe4XgjlFSrO19lr4v7WPrl79ooq1Fp4mmtMsQFdSctzsGDaqD43PnbeKeJu7SMcXwV04OdJ3ts9fDqTnE+WQ7F6TBSdSpGl/IjUekirYBSlzQdiHDcVcIqFRXtutf7Pnh3K4Vg1Vg1tQoGl/MnceU8o4BRd5u/YZYjizlHlpK3a9Ti5g52FJ2p0EDspszMTlBG4AGp+Y95vOZUqJ4cH58zMFxCKoOmdL2HqCSbeYOnhCn1Dh0Jji/La1WL02CsdSCLqT46bGTKVirxPD1Ulzwdn6HNgeU+0DWcED7K319SentPXPoQ0uF2d6juuiOvi/MC0m+HTUMw0PRV8tN/ytK3EY1U3yxV2dXg+GOrFTm7Lbq/4OLB82nMBVQBfFb6exveQ0+Iu/zryNqtwZct6Us+j/AJJjHcLWr20IBIGu4YdD8us2a2GjV+aLz+pQSg07PU5KHL5v22FvBevudpDDAu/zPyMeUcZ4+mHIpouZgBpsqDpe3W3SWUYZZaGnisdGi+SKu/oRA5wq/cp/Jv8A2mfIjSXFKvRev8kHyr/a6Pqf8rTmsJ+fH3sz6nxT/qT7vujTknQnEEZzR/Za34R/mWex1NXG/kS7jNl3/wBeElObOzgn9pof9xP8wnj0JsP+dDvX1NTEiOoPHiP1VT8DfoZHW/Ll3M8ehSqko2RH3Q7y/iH6zKH4l3hF4EviY8cd9XU/A36GePQzp/jXefzxS7q+glOj6DLVnxV7reh/Ses9jqj+jRsJcHzt6n6v84PDC33MgJhT6wDauE/UUP8AtJ/kEmWhCzrE9Bm3Efrav43/AMxnN1fzJd7+p2mH/Jh3L6HOJgTGh8C/s9H8AnQYb8mPccfjv+xPvO+TmqZvxz+01fxmTR0OZxf58+8jRBrn/9k="/>
          <p:cNvSpPr>
            <a:spLocks noChangeAspect="1" noChangeArrowheads="1"/>
          </p:cNvSpPr>
          <p:nvPr/>
        </p:nvSpPr>
        <p:spPr bwMode="auto">
          <a:xfrm>
            <a:off x="155575" y="-1409700"/>
            <a:ext cx="2239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data:image/jpeg;base64,/9j/4AAQSkZJRgABAQAAAQABAAD/2wCEAAkGBxQTEhMUEhQVFRUXGBwaGBgYGBgYGhgZGBwXGhQdGB4YHCggHR4lHRwXITEiJyosLi4uGyEzODMsNygtLisBCgoKDg0OGxAQGywkICQsNC80LywsLSwsLCwsLCw0NywsLCwsLCwsNDQ0LCwsLCwsLywsNCwsLCwsLCwsLCwsLP/AABEIAQEAxAMBEQACEQEDEQH/xAAcAAEAAwEBAQEBAAAAAAAAAAAABQYHBAMCAQj/xABBEAACAQIEAwYCBwUGBwEAAAABAgADEQQSITEFBkEiMlFhcYETkSMzQlJyobEHgpLB0TRDYrLw8RQWU3Oi0uHi/8QAGwEBAAIDAQEAAAAAAAAAAAAAAAMFAgQGAQf/xAA1EQACAQIEAwYEBgIDAQAAAAAAAQIDEQQhMUEFElFhcYGRofATIrHBMjNCUtHhFBUjNPEG/9oADAMBAAIRAxEAPwCxcjcm1EqriMQuTJrTQ2zFj9prbAbgb38LaxxjuzOUic4lz5gqLlDUZ2Gh+GpYDx12PsTMZYiEXa5vUuFYmpHmUbLtdvQ7sJxHDcQoutKoGFu0LWZD9klW13FwdjaeS5K8HG5G6dfA1YykrP0fiVfFcDr02I+GzDoyAsD8tR7ymqYWrB2tfuzOhpY/D1I35kux5fUleAcvvnWpVXKqm4U7kjbToL+M2sLg5cylNWSNHHcRhyOnTd299kiU4jzVhqLFGcsw0IQZrHwJ2v5Xlo5JFAotntgeKYfGI6I+a4IZT2WAOl7H9RcT1S6GNSmpRcZaMqeO4BWpMbIzr0ZATceYGoMnUkznK2Cq03pddUdXBuXKjuGqqUQG9m3a3S24HjeeSkibC4Cc5J1FZfUs+O41RpHKzEt1Ci5Hr0HpNKriqdN2bzOpoYGtWXNFZdWfWC4nRr3VWubaqRY26+vtPadenVyT8DGvg6tFXmsuuxC4vhToTlBZehGp9xvK6rhZweSujScT7wfCGYjMCo6k6H0AntLCzm/mVkFElcdxalROVm1+6oubdPT3lwovYirYulRdpPPofmA4vRrHKrdr7rCxPp0M9cWhRxlKq7RefkZfzPyJWo1GbD02q0SSVydpkH3So1NuhF9B0lZVw8ov5c0dvg+LUqsEqr5Zduj7b6eZzcD5KxNd1DU3o079p6i5SB1yq2pPhpbzmMKE5PNWRLieKUKMXaSk+iz82svua2atLDolMdlVUKqjUhVFh+nWbs6tOkrNnG1KjlJylq8z6wvEqbmwNj0B0v6dJ5TxNObsmYpopPMvKVRajVKCl6bEtlXvITqRbqN7W9OmuUovYlUiL4bytiKrAfDamOrVFKgegOp9B/8AZ4otnrki/YriWGwFKmlR8oAsq2LO1tzYeepO1zMpVI01myTD4StiG/hq/bt5nNwznTCVnCCoUY6AOpUE9ADtfyJ1mMcRCTtc2K3C8TSjzNXXY7+mp4cf4Exc1KQzBtSo3B6keN/5zRxWEk5OcFe5t4HiEFBU6jtbR7WIZeG1v+jU/gP9JpKhV/a/IsniqP74+aJr9o+OajgahQ2Z2WncaEBj27HpdQR7y7xEnGDsUfCqUamJSlorvyMSVZWnYk1ynjWoYzDuh3qKjDxSoQrA/O/qBJKUnGaaNXHUo1cPOMujfis/fYb1aWhwxFc04xqWFqumjAAA+GZgtx5i955J2R7FXZkchJTq4Zi2o1UqqSCjX9R1HuLiE7Bq5tJEnITl4jWKUqjDcKSPXp+cjrTcKcpLoTYemqlWMXo2Z9YnfXxnOnXZLQ9KLFGDKbEG49RMotxfMtUYTSnFxlozRKbXAPiAfnOjTurnHyVm0fOJq5UZvuqT8heeownLli5dEZw7kkljck3JPid5sHKNuTu9T5vYgg2I1B8CIPNHdGi4GsXp03O7KCfUgEyB5M6qjPnpxk90j3M8JCmVahYljqTqZQSk5Nye5EfiiYgt2AqFqaMdyNfbSXlGTlTTZIj3Akp6Ybx/FtWxNao51LkDyVSQij0H53PWVNSTlJtndYWnGlRjCPT1erOBl6GYGwmbHyNjWrYKk1Q3YZkJO5yMVUnzta/neWdCTlTTZxnE6UaWJlGOmvmifEmNAg+K4WlxDC1KaOCGtZhujizISNCNbaaaXmNSnzR5WSYDGxhUVam72927DHsfy3iqLlKlCpfoyqXRvNWUW9t/ECVkqU4vNHbUsbh6seaM14uz8n/4WnkXk2qaqV8QhppTIZVcWZ2Gq9k6gA662uQJPQoSvzSKzifEqapulSd28m1ol37mjV+J0kNmbXqACbetpPPE04OzZy90fmIWniqNSmGurCxtup6Gx8CAfaZwqQqL5Wepmd/8p4kVRSKqLmyuT2DYE7gEjQHcTxU5MylWhFpPcl+EcjvnovVJy6sy2AIKkZVPa+0fAbDzknwktyKNeUrfI1e+tsv/AEu1NnOS9MrdSW7SnIwtZdN766jwmbS6mMZzdrxtdZ5rJ9O082RnUK9IgOjZ+0pynbL5k3Oo00mM4RknFvsMqVapGUZctnrqsmtu0r1Hlap2bki6knRTlbSy9/UnXXbSV3+tX7/T+y3XG5u16NrrP5lk+mnqfVHlh7pmvYrmYWXQ6di+fc69rbSe/wCtjfOe/TbzMf8AdVGl/wAVm1f8Sdn00z+hY0Z+z9ER2Mx7S9ltLJ59ddtJZWXUp1UqO147X1WvT+9D87ZABpHWnc9pdG0+j39e1tpFl199Tznm1Zw1V9Vr+3+9CtHlV/EgZM2ykhulMnPqf8W0k5l7+pVf66fpfbX9uvroP+VX6k9zNsvf+539/wDFtHMvf1PP9dP0vtr+3X10LHTV1UKtLRaYIGZe8NBT/wD1tI7Lr76lspSirKGkeq1/b/eh9Mamv0Z0TMO0ur69j9O1trFl199T1znn8u19Vr0/vQhq/BXGYopIy5gLr3iTdL5un3tpoPh8W8pWz6GMpTV7RvlfVa9P70PGvw1kJzGygqMxFgS+gy2vfUgGR/6+eVmmJVFFvmyStns79CbrYinQVQ7BQBYDcn2GssIQslFbGdWtTpL53Y88JxejUOVX7XQEEE+l95m4tEdPF0aj5YvPyM+5w5RqpWerQQ1KbsWIUXZGY3YFdyLkkEbbaW1rq1CSd46HY8P4lTlTVOo7SWWejXeQ+A5bxFZgqUnHizqVUepI/IXPlIY0pydkjeq46hSjeUl3J3Zq/DMJTwlCnSzCyjc7sxJLG3mSTLC8KMUmzj8TXdeq6ktz0HFKf3j8jI/8ul19GQXRROWazUsRTIvZiEYeIY2HyNjN6SyObwdR060bb5eZo8iOlOXilYpSYjQ7X8LyDETcKbaPHoVNllMRnfwXCVGa6lkuDlcKGUEWuGBPn8/Sb+Ao/N8R6LbqRz5n8sbpve10u8tdDDqmbKoGZixt1Y7k+csm29SaFOML8qtd38T1nhmIAgCAIAgCAIAgCAIAgCAV/j3BlKl1FrZmNlZ2Zmta1jte+ltJLGV8mVuMwkeVyj2vJNttlPxCEEg6EG3gQRMylkmnZl54HiTUoU3bcggnxKkrf3teQSVmdHhKrqUYyev8ZEhPDZK7j6mZ2J6Gw8gNpUV5uU22YM5LyA8PHlfgrl1qVFKqpuoIsWPTTwG9/SdFKWVinwOEm5qpNWS9SyYri9GmbPUAPUC5t65QbTUniaUHaUjpaeDr1FeMcvL6n05SvTYIwIPUa2I1F/6T2XLWg1FkNWlOm+Wasys4nDOhsyke2h9DKidOcHaSIGi1cEwmSn3QrHezlwbaAjoLjWw8ZeRioRUFsjGjG15NWb7b9i9CQnpMIAgCAIAgCAIAgCAIAgCAIAgFJ4nwdzWyoj2P2nbNfxYtc2Gux102k3MrXKGthJurywi+9u/jf2+wsVBUw9JFLABRa56nc6etzNepUjHOTsXuGw0lFU4K9j6w/EaTmyuCfDUH2vMIV6c3aLNiphqtNXlHL30I/ieCIYsoJU66dD1mliKElLmWjNZo4AvkflNWx4S3MWManQYqbMSFB8L7n5Xlni6jp0m1roWGAoqrXSlosyhyiOpO/gmMNOshF7MQrDxBNvyveT4ao4VFbfI1MbRjVoyT1Suu9F/l+coOGpakgsi6bUzdB+HymUtWRUI8tNKyXdp4HTMSUQBAEAQBAEAQBAEAQBAEAQBAOKnStUqnJlzEdrNfPZQL2+zba3W15k3kiGnG05u1rvW975dNunqU/iWJNSoxPiQB4AbSgr1HObbOrw1JUqaS9s5STIieyLlwbEmpRVm72oPnY2vLvDVHOmm9TnMXSVOs4x0/k7byc1iMx1JMXhz8J0YHVGUhluNtR8j6yCvTVam4pm3h6ksLXTmmrarexRsTQamcrrlPn/LxHpKGcJQdpKx1NOpGouaDuiW5c4UzutRgQikNc/aI1AHv1m3hMPKc1JrJepX8QxcKcHCLvJ5d3eWnF8Vo02C1KqKx+ySL67XA1lzdHN2Ozhy2pILINNqfcH4fKZy1ZFQVqaVksttPA6ZiSiAIAgCAIAgCAIAgCAIAgCAIBHoVWtUBVUZyCO2C1QKqgtl3GXQf7z1yWSuR06TUpz5bK6z65enTwK3xjhrU3ZgCUJuD4X3B8JTYmhKEnJaM6PCYmNSCi3miOo4dnayAsfLp6+E14QlN2irm3OpGnG8nZFwwyJh6Kh2VQu7EgC51O8u6NNU4KJzeIqutUczyXj+GP98nzknMiKzMm/Z/xhqGLpqCfh1mFN16EscqN6hiNfC4lbQm4zS6nZcUw0a2Hk7ZxV0+7VeXqbU0szjCK5o4kaGGqVF72iqfAsQL+2p9p5J2R7FXZk9KsTVS9yS4JJN7m4veQrUleht3DxammiDTan3P3fKbMtX9zUoK1NKyWW2ngdExJRAEAQBAEAQBAEAQBAEAQBAEAzL9pQZMRSdV+GxzEOrasQKVj/hI2mri3+Gz6+Bd8Bpr/mvFWbj282T1W3QufLXETiMNSqt3mFm6dpSVY+5F/eTUp80EytxlBUa8qa0X0eZJSQ1jNeZcc1au9z2UJVR0ABsT6ki/+0hk7slirIhiJien7+zrl2pWxFOuykUaRz5iO+41QL42axJ2FrdZr4em5S5tkdPxXGRpUnST+aWXct7/AENcrYpF0ZlU+ZAm7KpCP4mkclc4uO4AYnD1KasO0Lq3TMCCuo6XFvee5SWR6mZOcK1KsqVFKsGW4YeY/LzGhkW5JsbXw4fRppTGm1Pufu+U2Z6v7mrQVqcdNP06eB0TElEAQBAEAQBAEAQBAEAQBAEAQDN/2hcPqVMTSWlRuz5tVN89hTF2+4Btc6TWxScnFLPUuOCShRVapNKKvHO+uT29LFw4LgRhsPTpFh2BqdgWJLMdemYmSwSpwSZXYqv8arKp1+mx2U66t3WU+hBnsZxlo0yAz7mnhL0qrvb6N2LBugLakHw1vbx+cxkrEkXcr+W/WYGRrHFsUaVIsu+gHlf+gvPcRUdOm2tSBsqJa5J8d79TKVu+ZGd3BcWUqAfZYgEeugPqJPhqrhNLZnqZaatJW7yq1tswBt85dEh98N+qT6vb+77n7vlMp/if3IqH5cdNP06eB0zElEAQBAEAQBAEAQBAEAQBAEAQDip0rVKpyBcxHaBuXsoFyOltpk3ksyKEbTk+W19+uXp0K9xHEl3PgDYDw/3lJXqOc30MmzlViCCCQehHSQptZo8LPgK/xKYJ3Oh9RoZdUKnPBSZmmei4dBsiD90SU9OfiuGNWkVXfQr5kf1F5BiKfxKbSPJLYpzXBINwR0O/vKRqzsyIkOCYYu4NuypuT6agTYwtJzmnsjKKLTUrqtszKt9sxA/WXRlKcY6tI9OG/VJ9Xt/ddz9zymU/xP7keH/Kjpp+nTw7DpmJMIAgCAIAgCAIAgCAIAgCAIAgHDTp2qVTkVbkdoG5eygXYW0ttMm8lmRQjacna17Z9ctyD4hgyjHwJJB9ekpq9Fwk+hk0cSoSbDUnpIEm3ZHhZsDR+HTAJ21J9d5c0afJBRM9EegxVM/bT+If1k1mY/Fh+5eZRuVuLNTqrTv9G5tbwJ7pHhrYH1lFgq7hNR2Z1vE8JGpSdS3zRz8EXirQVu8qt6gH9ZdShGX4kmcqcnF8Z8Cg7qBcCyi2lybDTwG/tM4xWhr4mt8Gk5oz5KjPUDOSzFhck+Y/KTbHNKTlNSk7u5qPDvqk+r2/u+5+75SKer+51FD8uOmn6dPA6ZiSiAIAgCAIAgCAIAgCAIAgCAIBVOYCUrZ1UIT9tTctYJ3hbS21tbiaOOm4uDT6m/wulGXxVKKs2vHLfoTeCr/FpqxG41HS40P5ibNKaqQUnuatel8Oo4dD1p0lHdUD0AH6TOMIx0ViIpfMHEjUqMt+wpIA8xoSfE3mxFWRzuNxDqVHHZZf2RRMyNM9OVMC1WurAHJTYMzdLjVR63t7TmcHSdSonssz69xTERo0HG/zSVkvq/e5ob1ANyBfxNv1l8cecPHsEa1B0XvaFfMg3A99veexdma2LourRcVr/BQMPTIdQRYhhcHS1iL3k5zUU1NJ9TUeG/VJ9Xt/d9z93ykM/wAT+51FD8uOmn6dPA6ZiTCAIAgCAIAgCAIAgCAIAgCAIBUuZKJ+MLIAWOhU3Z7Be8LaW2mhj7twSz1LHhKUXVk0krrPrlv0Jzh9D4dJVO4GvqSSf1m1RhyQUTUxFRVKjkj3VwdiD6ayUhKHzBgmpVmNuyxLKfG5uR6iTRd0c1jKMqVV9HmiNNpkapduYuIjCYVnpqoIsqLay5mNhoOg1NutpqWUI2SOycpTleTu+0xvEYh6rmpVYu5OpY3/ANh5CRGZZ+R+PPRrJSLE0nYKVOoUsQFZfDXfpaZRlZmMlc06vgqbkF0RiOpAvp57ydNmtOjTm7yim+46OGn6JNaZ0/u+5+75T2er+4oO9Naafp08DpmJKIAgCAIAgCAIAgCAIAgCAIAgHClECpUbIgJI7QN2bsjvaaeE9eiIqaalLJK7Wm+W5QOZuLtWqstyKakgLewNureN+ngPeQSdzairERQxj0mDU2KsOo/1qPIzxOx6aVwrFLicOjuoOYdpSLjMNDoelxcesmi7q5BOCfyyV0eo4VQ/6VP+ETLmZD/i0f2LyI7nThbYjCOiC7qQ6jxK7j1IJt52mEldGxF2ZkFNPXQ9ZCSk9yjwxq2JpgXyowdz0Cqb29yLD/4ZlFXZ5J2Rr0mIhw03pJrTOm9Pufu+Uynq/uRUHemtNP06eB0zElEAQBAEAQBAEAQBAEAQBAEAQDhppapVOVBcjUG7NZR39NLbDymTeSIoRtOTsle2mry3My5hwT0azqRoWLKejKTdflt7TWkrM2k7oi2ubW1JOgGpJ2sPnaeHpqXLGANHDU6bd7UsPAsb29tB7SaKsiKTzJULMjwrfA+IMGCMbq2gv0PS1+nS0q8LXkpKDeTMIsksbwPD1WzVKSFuptYn1K2v7yzsmSXZ4cWxNLA4WpUSmoCDsqoyhnYhVvbzIufCYVJKEWzYwtB4itGn1+m5j9XiNXEV0etULn4inU9le0O6NlHpK3mcpJs7FUKdClKNNWyf03e5vPD2vTQ3Q6b0+5+7rtLier+5wFB3pxd08ttPA6JiSiAIAgCAIAgCAIAgCAIAgCAIBXOLVGp1iyhVud1Ny9gv1gt02HlNPGVJQcHF9e4girTk7Jd2ry3O80qeIpr8RFZTrZgDY7G3h6zYpyVSCkTpnnguDUKRzU6SK3ja5HoTciZpJHt2Zrz3zPVq13o0nKUaZKkKSC7Lo5YjoDcAbaX9NCvWcpcq0R1fDMBTp0lUmryeeey2t/PgU/MRtp6aTWLd56mucGoF6q2vZTmJ8LG4+ZE8w0HOouzM+cLUtkuiQg+dOHPXwdVKYu+jKPEoQxA8yAQPO0irQcoNI3uHV40cTGUtNPNamNYA/S0+nbXfp2he8rI6o7Gr+XLuf0P6D4e16aG6HTen3D+HU6S6nqz53Qd6cXdPLbTwOiYkogCAIAgCAIAgCAIAgCAIAgCAVjjiWqnsoL9VN2bRR2xbfoN9JoY/PkXea8Y2nJ2WfTV5b/YluH0SlNVO9tfc3/nNqhBwppMnR0GSnphvN3DmoYusrjRnaohOzI7FtPS+U+nnKutBxmzt8BXjWw8Wtkk+xpffUh7+ciNw3jiGJTC0GdVAA2A6sdBf+fkJcU6cY5RVj5riKqo03P3coWK4rUqnM9RifIkAegGgk9kc3UxFSo7ykyY5a4861Fp1GLIxygm5Kk7anUgnS08lHc3cDjJxmoTd0+uzJ7H8s4WtUFWpRX4gIbMCyEkWsWyEZthvNaVKEndo6mlj8RShyRll0dn9dPAmeHNekhujab0+4fw67SaWpX0HemndPu08DpmJKIAgCAIAgCAIAgCAIAgCAIAgEeKA+LUYpTBuLMNWPZHf00Ph5RKKdm9veRDCNpydltpq8t/t2FV49xp2dkRiqKSNNCxGhJPh4CSxiU+Mxk5TcYuyXqRWH4nVpsCjt6Ekg+oMyaTNSniatN3i39i4/Ao42ghq01dTrZt1YXDZTuDvqLaTXnBPKSOpwWMmoqrSbTfu3aRw5CwA/uD71a3/ALyH/Hp9PqWX+3xn7/SP8HXzdhGqYZwgJKkPYbnLvb2JPtNmLzKDH03Og+XbMzgGSnNktwHDmpXpqvQhj5KpBJP6epnjdkbGEpupWil1v4I0oSE6k+uHNekhzI2m6Cyn8Op0mUtSKg7007p92ngdMxJRAEAQBAEAQBAEAQBAEAQBAEA4UW1SocqC5Gq949kd/Tfw8pk9ERU1acnZbaavLf7dhQuJ4f4dWoreNx5g6qZKndHOYim6dSUWR71NZ6QXNA5fw5SggYWJuSPDMbgfK0hk7s6XBU3TopPXXzJGYm0ZxyJzdVaquHxDFw+iO3eVugY/aB2udb/lHGWzM5R3LfjOWsPUYsUsTvlJW/sNJNzM0KmAoTfM15ZHq1KlhKLsiAAC5tux2UEnXc+15FWq8kHN7G5gsFFzVKmrXKfU41WqVFLVGAzDsqSqjUdBv7yjeJqzmm3vtkddHBUKVNpRWmrzfvuNE4c96aHMjaboLKfw6nSdDPJs4yg7007p9q08DpmJKIAgCAIAgCAIAgCAIAgCAIAgFK5r4rUw2IVqfwwDfMBr8SwT63TQjoQdvlPKkmrGFKPzTyW2mum/27Cb+FRxdJHZbhhceK+IuPA6HppPYy3RjWw9OrlNXPjCcAoU2zBLsNixLW9L6TJybIaeCo03zJZ9uZC8w8bfO1OkxUKbEjdj1segG2kp8Xi5czhB2SOq4fgIciqVFdvbZIh1x9XpVqfxt/Wafxan7n5ssXh6P7F5IrXJuCarjKAUGyOKhPgtMhjf5AepEvIrM5SWhtJkxERfMtBnw7hdSLNYdcpBP5XmtjIOVFpG9w6pGniIuWjy8yiYZhmX8Q/USih+Jd51NRPkfczUuHvemhzK2neQWU+guZ1Esmzg6DvTTun2rTwOiYkogCAIAgCAIAgCAIAgCAIAgCAZz+0RPpVNqY31XvHSn9Zpv4eUxq6L35GNBfPPJarTXTf7dhZ+VsI1LC0Ue4axJB3GZiwB8wCIirIzlqSsyPDPeMUClaorfeJHmGJIP+vOc9iIONSSfX6nXYSoqlGLXS3kcsiJy3VaeG4ZhqlREsFAvrd6jE2QEnxJ9BcmdHJqnG5yWHoSxFVU47+naZVxHnTG1XLGu1MdEpHIq+Wmp9yZXyrzb1OtpcMw1ONuRPtefvwLRyLzvVaqmHxTZ85ypUIAYN9kNbcHYHe5G99JqGIbfLIreJcKpxpurRVrara3Z7tYuuJ5doM2exRr37OgJ31B0+VpnLB0pS5rWfYVdPiVeEOS912kvw581JDmV7jvILKfQXm5LJlXQlzU07p9q08DpmJKIAgCAIAgCAIAgCAIAgCAIAgEPW4dTeu1R0pFkIykatqF1qDbNoLb6WnsldL35EVPKc9NVprpv9uwofOPO1X4z0cM2RUJVnABZmGjAE90A3HiSN7TQrYh35YnVcO4VT+GqlZXbzS2S+/0ILhnOOLpOD8ZqgvqlQ5gw66nVfUH2MijXnF63N6twzDVI25bPqsv6ZqdD4ONo06uW4YXHRlOzLceBBB6aTclTp14ptHMOVbB1ZQT08n2nkOWaPi/8Q/pIf8AApdpN/ta/Z5f2R37TMI1TAVMgJyMtQj/AAqe18gc3tJsQm6bse8HqRhilfe68X7sYuekrTsSZ5YwbVcXh0Qa/FVj5KjBmPsAfe0kpJuaSNXGVI08POUujXi1Y3m8tThT94c+akhzK9x3lFlPoL6TKSsyKhLmpp3T7VodMxJRAEAQBAEAQBAEAQBAEAQBAEA4FH0lTSnuO73j2R9Z5+HlaZPRe/Ihpr556a7a6fq+3YYRxvCtSxNem4sRUbfqCSyn0IIPvKeacZNM+h4apGpRhKOlkc1HzmBKzZuRMK1PBUg4sWzPbwDsSvzFj7yzw6apq5xvFKkZ4qTjtZeSJ+TFeVTljmVqr/BrWJa+VrAXtuGA08dfaZyj0KnBY+U5fDqa7P8Ak8eJfs4wlRyyGpRudVplcvsGU5fQaeU1JYaDd9DraXGsRCNpWl36+jV/qSvB+A4fAI7U1N7dp2OZ28BfYa9AALzJRhRi5Gni8dVxLvUeS2WnvvOR+L1GYENlF9h/M7mVzxVSUlZ2RoczLRw6pmpocyvcd5RZT6C+kuZqzZ5QlzU07p9q0Z0zElEAQBAEAQBAEAQBAEAQBAEAQCp8f4u+Hr9kUird5V75sE756N4eVpKo3RU4nFSoVslGz1trote3p2HpxbgGGx6JUcG5Xs1F7LgHWxuCDbXQg2N5rVKMZ6nQYHiVWjFSpO8XnZ6f14HDwr9n+FpOHY1KxGwqFctx1IVRf3uPKRxw0Iu+puV+M4ipHlVo917+bb9CU4pxQqxSnpbc76+AkGIxTjLlgU7ZwDiNT75+Qmr/AJNX9xjdlX4DQZsTRC9HVj6KczfkPzl+9Dm8LByrxS638jT5CdQR/HEJotbpY+wIv/X2mti4t0nY8loVmidR6j9ZUQ1RGXjh9TNTQ51e47yiwPoL6TopqzYoS5qad0+1aM6JiSiAIAgCAIAgCAIAgCAIAgCAIBQeeT9Mv1fXu97ZPrPPw8pNHT36HP8AEvzdvDXRfi+3YWDlukVw1INvYn2Ziw/IiRy1LXAwcaEU/d3ck5ibZUceCtRwd8x/PUflKKsnGpJPqRs8vaRnhO4XAUcFTd9TYdpjqx8AOgubaekv6tVQi5S0R7gcBFTUKer3fvQrmK5nrsbqRTHgAD8ywN/ylNPHVZPLL32nWUuFYeKtJcz63t9P7JXgHMRqMKdYC57rAWufBhtebWFxjnLkn5mhj+GxpR+JS0Wq+6JCrwRMwZSV1vbcf/JLLBQcrrIpHEluHVM1JGzh7jvKMoPmB0m9NWbMKEuamne/asrnTMSUQBAEAQBAEAQBAEAQBAEAQBAILF8Mp1a5eoKbZDoq76hT9N4nTQbWmd2kvfkaTw1OrWcp2dtl3L8X27CN41zAVc06VrrozEX16hRtp4mVWJxrjLkhtudNguGxnBVKu+i/k4cJzHWVu2Q46ggA+xUfrea9PHVYv5s0bdXhlCUflXK/P6lkrYaniFV9dRow3t4GWM6VOvFS9TnatJwk4y1R4LwIffb5SL/Bj1ZHynxzYhOGa3RlJ9P9yJljk3Rdiz4VJLEq+6ZRDKM6k6+FIxr0gN86/kQSfYAn2ktFN1IpdUQYqUY0Jt9GaTOjOMP3h1TNSRs4qXHfAyhvMDpMpKz0IqEuamne/asrnTMSUQBAEAQBAEAQBAEAQBAEAQBAOBD9JU1p7ju97uj6zz8PK0yei9+RDT/HPTXbXT9X27Cg42iRUcNuGP6nWc3Vi1Np9TtaM06cXHSyPDLIyW5duWkIw6X0vcj0JNvnv7y8wSaoq5zPEZJ4iVuz6EpebRolJ5L51GLb4GIVFqEHKR3KgA7Qsb2a1za5BAO201aVb4nyyLrH8MeGXxaTdl5rtuSeK5TQm9OoUHgRmt6G4PzvIJ8Oi3eLt6mNPjE0rTjftvb7M68Hw2jhEeoxuVUlnPQDcKB/uZsUMNCjnq+pqYrHVMRk8l0/kqmN53rsx+EFpr0uMzfvE6fIe5kjmzWUEXrl7HfGoq2YsepK5Rc62HQ5b5bjwkz2aNak3nFu7T1tbt/ok54SiAIAgCAIAgCAIAgCAIAgCAIBnXFOevg4sqFp1aJsWZAVfXbUmzELl3/Ka9fEclTltkte8s+G8LWJwrr8yvJtxaWTjor731z9CzYzhtLEqtVWtmUFXXUMpGlwd9PQzGthoVvm36kdDF1cK3Ta0ej2ZzYXlhAbu5ceFso99TIYcPineTv6E1Tis5K0Fbt1OXmPmc0W+FQVSy2zE91fAADc29h59N1ytkitSvmyBXm7FfeT+AfymPOz3lRTOUkZsbhAh1+Kp/dU5qn/AIBpX0r86t1O1xzisNUctOV+b09bG8kS1OGK/wA8qxwVXKDoVJH+EML/AMj7TGehlHUzSlIiQtXJvGmputI5mDHKi5iFBZhmJFj6g9NfG4lpyX4Wa9aEr88c3pa9la+vev6NHw9dXF0IIuRceINj+YmbTWp5CcZq8Xf+j0nhmIAgCAIAgCAIAgCAIAgCAVXnHmtMNS7DXdgfhlCp7SsAQw1su9zbyGswq1FSV3r0+5PgsJPHT5YNqO8lbKz/AA97MeqV2d2djmZiWY+JJuTKptt3Z3UYxjFRirJZGx8iIy4DD5tyGI/CzsU/8SJZYe/w1c43iji8XPl7PNJX9SeEmNAyni4IxFYN3viMT7sSPmLfOQvUlWhylfMTw9LtyxypQwCtVLF6mXtVGFrL1CKL2vp1JP5RGnGinJm1juI1MTk8orb+T0rcxOT2FAHncn9ZpSx02/lRV853cN4oK16dRRcgi26sOoIPl0mxQxXxHyy1MlK5C4zkRS16NTKp+ywzW9GBvb1+c2XAlUyS4Py9SwgarUfMygkuwyqi27RAubadfDwhJRzYXNNqMVmyqcT/AGgu1UNh6aqqhgrPmLENa5sGCrtcXDfqJqvGSvaKy7feRew/+fpNc1WT5rbaK/ncluXeeTXqCjU+iZkyIxs4ar0ZjZbE/d2v11Emp4qM3Zxtn19DRxfBK1Cm506nMkt453/drn2rLqXGp8XWzr3LDs7Pr299tuz5bzZuuhUctTP5tum/XX0PxzUs30ijsWHZ7r63ffUbaeUXXQONTO0tum/XX0KpjOeCGcU1zLlyqxsO0L3e1tjpp5TD4kehk6VR3tLbLLR9dfQ9MFzp8SpkP0WdQqMbMFfXtNtobj0hVI7oSpVc7S2yy0fXXPuLPWNXt5XAJUBbr3W1uTrrfTTymaa6GEo1Hflltllo+vb3Co1U57OBdQF7N8ra3O/avppCa6CUajvaVssstH17SA4hzSwaotPUWAVrCysL5j/iB08NpXz4hTjKyje3bqW8OD15wcnUUW1kuW9u/NX7tj5XmtmZh9WGsFYgN8M/aLbZgfy84hxGm2lKNvH+j2twWuoydOom7ZLl898/QsNY1D8TK6i4XJ2b5bd6+vav7WlgmssinlGo+a0raWy0675+gqGqc9nVb5cnZvkt3r6jNf2t5wmsroSjUfNaSWlstOu+d/Qg+KcyslSoiHNqtjYdm1viD/FfXXS3naZxirK5XYjHyhOUYu+m2nVdvpY415nzVPpQ2TOGGVjdLAWHZAzruSD49Z7y2WRDHH80/wDkTte+T08rXXYxzNyVSxbfFpv8KoQLsBmRx0JFxr5g+t5pVaCm77nYYDiksNDktzR16a9H6kdwj9mqo4bEVviKNcirlB/ESSbeQt6yOGESfzO5uV+OylG1KNn1bv5Fsx3EhTORALjTyHgABPK+K5Hyx1Ofcszmo8aYHtgEeWhkMMbK/wAyMeY/OM8v08VaorZHI0YC4YdMw0+c37KSuiRSsQq8jP8A9df4D/7TzkMucneZQfgG22Zb+l/62kGNv8LxIp6FXpypREdeCv8AFp23zr+skpX+JG3VGS1LpL0lIHn7N/wGIyb2Um33Q6F//G/teQ4i/wAN2LDhfL/lw5u3zs7epjQeVh2R6YUsXTJ3yyhfxXGW3vaeq98jGfLyvm0s79x/QRlwfPyP4+D/AMNXy7/Db5W1/K88loerUyZnkJKeTuTpANooA5Vzd6wv62F/zk5CfGMB+G+XfKbetjb85hUvyu2tiSlb4kebS6+pnCGc2jtGfrGeniRonDgfg0s2+Rb/ACE6Kjf4cb62Rx2It8afLpd/U6T5byQhMxYnW+/X16zYORd9z5eDw0HgAP8Aw1G++X8tcv5WkEtTpsHf4EL9DvBnhslPxLHO198xv63lFUvzO/UiZ5fEmFwWfghPwVv4m3pcy3wl/hK5JHQ7rzZPSu8E49TxQak65XIN1vcMOtj4+Xy200qGKjXvCSs/qWmP4XLDLnTvH1Xf/J51eWmv2Kgy9A249xe/5SKWAd/leXaU/ISHD+GJQBqOwJAJvsFHU/LrNihhVTd3mz3KC5mQeN5zbMfhU1yjq97nzsCLTd5CpqcUd/kjl2kjwXmNMQTSqoFZgRbdXFu0NdtL6GeSibWE4gqkuV5S2K5xT9mpzk4aqAh2SoD2fIML3HqL+ZmjLCZ/KzsKPHPltVjn1W/h77iU5W5HTCuK1ZxUqL3bCyJ4nXVjvrpbw6zOlh1B8zZq43i0q8fhwXLHfq/4JTFcwWNqagjxa+voBaQVMbnaC8ylcj24dxkOQrixOxGx8tdpJRxam+WSseqVyE4pyRdi2HcID9hgbD8JHTytNlw6Eql1PbgfJi0qgqVnDspuqgdkHoTfU26bQoHjkRXH/wBo4R2TC01qZTY1HJykjfKFsSPO4v001mvUxVnaJe4XgjlFSrO19lr4v7WPrl79ooq1Fp4mmtMsQFdSctzsGDaqD43PnbeKeJu7SMcXwV04OdJ3ts9fDqTnE+WQ7F6TBSdSpGl/IjUekirYBSlzQdiHDcVcIqFRXtutf7Pnh3K4Vg1Vg1tQoGl/MnceU8o4BRd5u/YZYjizlHlpK3a9Ti5g52FJ2p0EDspszMTlBG4AGp+Y95vOZUqJ4cH58zMFxCKoOmdL2HqCSbeYOnhCn1Dh0Jji/La1WL02CsdSCLqT46bGTKVirxPD1Ulzwdn6HNgeU+0DWcED7K319SentPXPoQ0uF2d6juuiOvi/MC0m+HTUMw0PRV8tN/ytK3EY1U3yxV2dXg+GOrFTm7Lbq/4OLB82nMBVQBfFb6exveQ0+Iu/zryNqtwZct6Us+j/AJJjHcLWr20IBIGu4YdD8us2a2GjV+aLz+pQSg07PU5KHL5v22FvBevudpDDAu/zPyMeUcZ4+mHIpouZgBpsqDpe3W3SWUYZZaGnisdGi+SKu/oRA5wq/cp/Jv8A2mfIjSXFKvRev8kHyr/a6Pqf8rTmsJ+fH3sz6nxT/qT7vujTknQnEEZzR/Za34R/mWex1NXG/kS7jNl3/wBeElObOzgn9pof9xP8wnj0JsP+dDvX1NTEiOoPHiP1VT8DfoZHW/Ll3M8ehSqko2RH3Q7y/iH6zKH4l3hF4EviY8cd9XU/A36GePQzp/jXefzxS7q+glOj6DLVnxV7reh/Ses9jqj+jRsJcHzt6n6v84PDC33MgJhT6wDauE/UUP8AtJ/kEmWhCzrE9Bm3Efrav43/AMxnN1fzJd7+p2mH/Jh3L6HOJgTGh8C/s9H8AnQYb8mPccfjv+xPvO+TmqZvxz+01fxmTR0OZxf58+8jRBrn/9k="/>
          <p:cNvSpPr>
            <a:spLocks noChangeAspect="1" noChangeArrowheads="1"/>
          </p:cNvSpPr>
          <p:nvPr/>
        </p:nvSpPr>
        <p:spPr bwMode="auto">
          <a:xfrm>
            <a:off x="307975" y="-1257300"/>
            <a:ext cx="2239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6" descr="data:image/jpeg;base64,/9j/4AAQSkZJRgABAQAAAQABAAD/2wCEAAkGBxQTEhMUEhQVFRUXGBwaGBgYGBgYGhgZGBwXGhQdGB4YHCggHR4lHRwXITEiJyosLi4uGyEzODMsNygtLisBCgoKDg0OGxAQGywkICQsNC80LywsLSwsLCwsLCw0NywsLCwsLCwsNDQ0LCwsLCwsLywsNCwsLCwsLCwsLCwsLP/AABEIAQEAxAMBEQACEQEDEQH/xAAcAAEAAwEBAQEBAAAAAAAAAAAABQYHBAMCAQj/xABBEAACAQIEAwYCBwUGBwEAAAABAgADEQQSITEFBkEiMlFhcYETkSMzQlJyobEHgpLB0TRDYrLw8RQWU3Oi0uHi/8QAGwEBAAIDAQEAAAAAAAAAAAAAAAMFAgQGAQf/xAA1EQACAQIEAwYEBgIDAQAAAAAAAQIDEQQhMUEFElFhcYGRofATIrHBMjNCUtHhFBUjNPEG/9oADAMBAAIRAxEAPwCxcjcm1EqriMQuTJrTQ2zFj9prbAbgb38LaxxjuzOUic4lz5gqLlDUZ2Gh+GpYDx12PsTMZYiEXa5vUuFYmpHmUbLtdvQ7sJxHDcQoutKoGFu0LWZD9klW13FwdjaeS5K8HG5G6dfA1YykrP0fiVfFcDr02I+GzDoyAsD8tR7ymqYWrB2tfuzOhpY/D1I35kux5fUleAcvvnWpVXKqm4U7kjbToL+M2sLg5cylNWSNHHcRhyOnTd299kiU4jzVhqLFGcsw0IQZrHwJ2v5Xlo5JFAotntgeKYfGI6I+a4IZT2WAOl7H9RcT1S6GNSmpRcZaMqeO4BWpMbIzr0ZATceYGoMnUkznK2Cq03pddUdXBuXKjuGqqUQG9m3a3S24HjeeSkibC4Cc5J1FZfUs+O41RpHKzEt1Ci5Hr0HpNKriqdN2bzOpoYGtWXNFZdWfWC4nRr3VWubaqRY26+vtPadenVyT8DGvg6tFXmsuuxC4vhToTlBZehGp9xvK6rhZweSujScT7wfCGYjMCo6k6H0AntLCzm/mVkFElcdxalROVm1+6oubdPT3lwovYirYulRdpPPofmA4vRrHKrdr7rCxPp0M9cWhRxlKq7RefkZfzPyJWo1GbD02q0SSVydpkH3So1NuhF9B0lZVw8ov5c0dvg+LUqsEqr5Zduj7b6eZzcD5KxNd1DU3o079p6i5SB1yq2pPhpbzmMKE5PNWRLieKUKMXaSk+iz82svua2atLDolMdlVUKqjUhVFh+nWbs6tOkrNnG1KjlJylq8z6wvEqbmwNj0B0v6dJ5TxNObsmYpopPMvKVRajVKCl6bEtlXvITqRbqN7W9OmuUovYlUiL4bytiKrAfDamOrVFKgegOp9B/8AZ4otnrki/YriWGwFKmlR8oAsq2LO1tzYeepO1zMpVI01myTD4StiG/hq/bt5nNwznTCVnCCoUY6AOpUE9ADtfyJ1mMcRCTtc2K3C8TSjzNXXY7+mp4cf4Exc1KQzBtSo3B6keN/5zRxWEk5OcFe5t4HiEFBU6jtbR7WIZeG1v+jU/gP9JpKhV/a/IsniqP74+aJr9o+OajgahQ2Z2WncaEBj27HpdQR7y7xEnGDsUfCqUamJSlorvyMSVZWnYk1ynjWoYzDuh3qKjDxSoQrA/O/qBJKUnGaaNXHUo1cPOMujfis/fYb1aWhwxFc04xqWFqumjAAA+GZgtx5i955J2R7FXZkchJTq4Zi2o1UqqSCjX9R1HuLiE7Bq5tJEnITl4jWKUqjDcKSPXp+cjrTcKcpLoTYemqlWMXo2Z9YnfXxnOnXZLQ9KLFGDKbEG49RMotxfMtUYTSnFxlozRKbXAPiAfnOjTurnHyVm0fOJq5UZvuqT8heeownLli5dEZw7kkljck3JPid5sHKNuTu9T5vYgg2I1B8CIPNHdGi4GsXp03O7KCfUgEyB5M6qjPnpxk90j3M8JCmVahYljqTqZQSk5Nye5EfiiYgt2AqFqaMdyNfbSXlGTlTTZIj3Akp6Ybx/FtWxNao51LkDyVSQij0H53PWVNSTlJtndYWnGlRjCPT1erOBl6GYGwmbHyNjWrYKk1Q3YZkJO5yMVUnzta/neWdCTlTTZxnE6UaWJlGOmvmifEmNAg+K4WlxDC1KaOCGtZhujizISNCNbaaaXmNSnzR5WSYDGxhUVam72927DHsfy3iqLlKlCpfoyqXRvNWUW9t/ECVkqU4vNHbUsbh6seaM14uz8n/4WnkXk2qaqV8QhppTIZVcWZ2Gq9k6gA662uQJPQoSvzSKzifEqapulSd28m1ol37mjV+J0kNmbXqACbetpPPE04OzZy90fmIWniqNSmGurCxtup6Gx8CAfaZwqQqL5Wepmd/8p4kVRSKqLmyuT2DYE7gEjQHcTxU5MylWhFpPcl+EcjvnovVJy6sy2AIKkZVPa+0fAbDzknwktyKNeUrfI1e+tsv/AEu1NnOS9MrdSW7SnIwtZdN766jwmbS6mMZzdrxtdZ5rJ9O082RnUK9IgOjZ+0pynbL5k3Oo00mM4RknFvsMqVapGUZctnrqsmtu0r1Hlap2bki6knRTlbSy9/UnXXbSV3+tX7/T+y3XG5u16NrrP5lk+mnqfVHlh7pmvYrmYWXQ6di+fc69rbSe/wCtjfOe/TbzMf8AdVGl/wAVm1f8Sdn00z+hY0Z+z9ER2Mx7S9ltLJ59ddtJZWXUp1UqO147X1WvT+9D87ZABpHWnc9pdG0+j39e1tpFl199Tznm1Zw1V9Vr+3+9CtHlV/EgZM2ykhulMnPqf8W0k5l7+pVf66fpfbX9uvroP+VX6k9zNsvf+539/wDFtHMvf1PP9dP0vtr+3X10LHTV1UKtLRaYIGZe8NBT/wD1tI7Lr76lspSirKGkeq1/b/eh9Mamv0Z0TMO0ur69j9O1trFl199T1znn8u19Vr0/vQhq/BXGYopIy5gLr3iTdL5un3tpoPh8W8pWz6GMpTV7RvlfVa9P70PGvw1kJzGygqMxFgS+gy2vfUgGR/6+eVmmJVFFvmyStns79CbrYinQVQ7BQBYDcn2GssIQslFbGdWtTpL53Y88JxejUOVX7XQEEE+l95m4tEdPF0aj5YvPyM+5w5RqpWerQQ1KbsWIUXZGY3YFdyLkkEbbaW1rq1CSd46HY8P4lTlTVOo7SWWejXeQ+A5bxFZgqUnHizqVUepI/IXPlIY0pydkjeq46hSjeUl3J3Zq/DMJTwlCnSzCyjc7sxJLG3mSTLC8KMUmzj8TXdeq6ktz0HFKf3j8jI/8ul19GQXRROWazUsRTIvZiEYeIY2HyNjN6SyObwdR060bb5eZo8iOlOXilYpSYjQ7X8LyDETcKbaPHoVNllMRnfwXCVGa6lkuDlcKGUEWuGBPn8/Sb+Ao/N8R6LbqRz5n8sbpve10u8tdDDqmbKoGZixt1Y7k+csm29SaFOML8qtd38T1nhmIAgCAIAgCAIAgCAIAgCAV/j3BlKl1FrZmNlZ2Zmta1jte+ltJLGV8mVuMwkeVyj2vJNttlPxCEEg6EG3gQRMylkmnZl54HiTUoU3bcggnxKkrf3teQSVmdHhKrqUYyev8ZEhPDZK7j6mZ2J6Gw8gNpUV5uU22YM5LyA8PHlfgrl1qVFKqpuoIsWPTTwG9/SdFKWVinwOEm5qpNWS9SyYri9GmbPUAPUC5t65QbTUniaUHaUjpaeDr1FeMcvL6n05SvTYIwIPUa2I1F/6T2XLWg1FkNWlOm+Wasys4nDOhsyke2h9DKidOcHaSIGi1cEwmSn3QrHezlwbaAjoLjWw8ZeRioRUFsjGjG15NWb7b9i9CQnpMIAgCAIAgCAIAgCAIAgCAIAgFJ4nwdzWyoj2P2nbNfxYtc2Gux102k3MrXKGthJurywi+9u/jf2+wsVBUw9JFLABRa56nc6etzNepUjHOTsXuGw0lFU4K9j6w/EaTmyuCfDUH2vMIV6c3aLNiphqtNXlHL30I/ieCIYsoJU66dD1mliKElLmWjNZo4AvkflNWx4S3MWManQYqbMSFB8L7n5Xlni6jp0m1roWGAoqrXSlosyhyiOpO/gmMNOshF7MQrDxBNvyveT4ao4VFbfI1MbRjVoyT1Suu9F/l+coOGpakgsi6bUzdB+HymUtWRUI8tNKyXdp4HTMSUQBAEAQBAEAQBAEAQBAEAQBAOKnStUqnJlzEdrNfPZQL2+zba3W15k3kiGnG05u1rvW975dNunqU/iWJNSoxPiQB4AbSgr1HObbOrw1JUqaS9s5STIieyLlwbEmpRVm72oPnY2vLvDVHOmm9TnMXSVOs4x0/k7byc1iMx1JMXhz8J0YHVGUhluNtR8j6yCvTVam4pm3h6ksLXTmmrarexRsTQamcrrlPn/LxHpKGcJQdpKx1NOpGouaDuiW5c4UzutRgQikNc/aI1AHv1m3hMPKc1JrJepX8QxcKcHCLvJ5d3eWnF8Vo02C1KqKx+ySL67XA1lzdHN2Ozhy2pILINNqfcH4fKZy1ZFQVqaVksttPA6ZiSiAIAgCAIAgCAIAgCAIAgCAIBHoVWtUBVUZyCO2C1QKqgtl3GXQf7z1yWSuR06TUpz5bK6z65enTwK3xjhrU3ZgCUJuD4X3B8JTYmhKEnJaM6PCYmNSCi3miOo4dnayAsfLp6+E14QlN2irm3OpGnG8nZFwwyJh6Kh2VQu7EgC51O8u6NNU4KJzeIqutUczyXj+GP98nzknMiKzMm/Z/xhqGLpqCfh1mFN16EscqN6hiNfC4lbQm4zS6nZcUw0a2Hk7ZxV0+7VeXqbU0szjCK5o4kaGGqVF72iqfAsQL+2p9p5J2R7FXZk9KsTVS9yS4JJN7m4veQrUleht3DxammiDTan3P3fKbMtX9zUoK1NKyWW2ngdExJRAEAQBAEAQBAEAQBAEAQBAEAzL9pQZMRSdV+GxzEOrasQKVj/hI2mri3+Gz6+Bd8Bpr/mvFWbj282T1W3QufLXETiMNSqt3mFm6dpSVY+5F/eTUp80EytxlBUa8qa0X0eZJSQ1jNeZcc1au9z2UJVR0ABsT6ki/+0hk7slirIhiJien7+zrl2pWxFOuykUaRz5iO+41QL42axJ2FrdZr4em5S5tkdPxXGRpUnST+aWXct7/AENcrYpF0ZlU+ZAm7KpCP4mkclc4uO4AYnD1KasO0Lq3TMCCuo6XFvee5SWR6mZOcK1KsqVFKsGW4YeY/LzGhkW5JsbXw4fRppTGm1Pufu+U2Z6v7mrQVqcdNP06eB0TElEAQBAEAQBAEAQBAEAQBAEAQDN/2hcPqVMTSWlRuz5tVN89hTF2+4Btc6TWxScnFLPUuOCShRVapNKKvHO+uT29LFw4LgRhsPTpFh2BqdgWJLMdemYmSwSpwSZXYqv8arKp1+mx2U66t3WU+hBnsZxlo0yAz7mnhL0qrvb6N2LBugLakHw1vbx+cxkrEkXcr+W/WYGRrHFsUaVIsu+gHlf+gvPcRUdOm2tSBsqJa5J8d79TKVu+ZGd3BcWUqAfZYgEeugPqJPhqrhNLZnqZaatJW7yq1tswBt85dEh98N+qT6vb+77n7vlMp/if3IqH5cdNP06eB0zElEAQBAEAQBAEAQBAEAQBAEAQDip0rVKpyBcxHaBuXsoFyOltpk3ksyKEbTk+W19+uXp0K9xHEl3PgDYDw/3lJXqOc30MmzlViCCCQehHSQptZo8LPgK/xKYJ3Oh9RoZdUKnPBSZmmei4dBsiD90SU9OfiuGNWkVXfQr5kf1F5BiKfxKbSPJLYpzXBINwR0O/vKRqzsyIkOCYYu4NuypuT6agTYwtJzmnsjKKLTUrqtszKt9sxA/WXRlKcY6tI9OG/VJ9Xt/ddz9zymU/xP7keH/Kjpp+nTw7DpmJMIAgCAIAgCAIAgCAIAgCAIAgHDTp2qVTkVbkdoG5eygXYW0ttMm8lmRQjacna17Z9ctyD4hgyjHwJJB9ekpq9Fwk+hk0cSoSbDUnpIEm3ZHhZsDR+HTAJ21J9d5c0afJBRM9EegxVM/bT+If1k1mY/Fh+5eZRuVuLNTqrTv9G5tbwJ7pHhrYH1lFgq7hNR2Z1vE8JGpSdS3zRz8EXirQVu8qt6gH9ZdShGX4kmcqcnF8Z8Cg7qBcCyi2lybDTwG/tM4xWhr4mt8Gk5oz5KjPUDOSzFhck+Y/KTbHNKTlNSk7u5qPDvqk+r2/u+5+75SKer+51FD8uOmn6dPA6ZiSiAIAgCAIAgCAIAgCAIAgCAIBVOYCUrZ1UIT9tTctYJ3hbS21tbiaOOm4uDT6m/wulGXxVKKs2vHLfoTeCr/FpqxG41HS40P5ibNKaqQUnuatel8Oo4dD1p0lHdUD0AH6TOMIx0ViIpfMHEjUqMt+wpIA8xoSfE3mxFWRzuNxDqVHHZZf2RRMyNM9OVMC1WurAHJTYMzdLjVR63t7TmcHSdSonssz69xTERo0HG/zSVkvq/e5ob1ANyBfxNv1l8cecPHsEa1B0XvaFfMg3A99veexdma2LourRcVr/BQMPTIdQRYhhcHS1iL3k5zUU1NJ9TUeG/VJ9Xt/d9z93ykM/wAT+51FD8uOmn6dPA6ZiTCAIAgCAIAgCAIAgCAIAgCAIBUuZKJ+MLIAWOhU3Z7Be8LaW2mhj7twSz1LHhKUXVk0krrPrlv0Jzh9D4dJVO4GvqSSf1m1RhyQUTUxFRVKjkj3VwdiD6ayUhKHzBgmpVmNuyxLKfG5uR6iTRd0c1jKMqVV9HmiNNpkapduYuIjCYVnpqoIsqLay5mNhoOg1NutpqWUI2SOycpTleTu+0xvEYh6rmpVYu5OpY3/ANh5CRGZZ+R+PPRrJSLE0nYKVOoUsQFZfDXfpaZRlZmMlc06vgqbkF0RiOpAvp57ydNmtOjTm7yim+46OGn6JNaZ0/u+5+75T2er+4oO9Naafp08DpmJKIAgCAIAgCAIAgCAIAgCAIAgHClECpUbIgJI7QN2bsjvaaeE9eiIqaalLJK7Wm+W5QOZuLtWqstyKakgLewNureN+ngPeQSdzairERQxj0mDU2KsOo/1qPIzxOx6aVwrFLicOjuoOYdpSLjMNDoelxcesmi7q5BOCfyyV0eo4VQ/6VP+ETLmZD/i0f2LyI7nThbYjCOiC7qQ6jxK7j1IJt52mEldGxF2ZkFNPXQ9ZCSk9yjwxq2JpgXyowdz0Cqb29yLD/4ZlFXZ5J2Rr0mIhw03pJrTOm9Pufu+Uynq/uRUHemtNP06eB0zElEAQBAEAQBAEAQBAEAQBAEAQDhppapVOVBcjUG7NZR39NLbDymTeSIoRtOTsle2mry3My5hwT0azqRoWLKejKTdflt7TWkrM2k7oi2ubW1JOgGpJ2sPnaeHpqXLGANHDU6bd7UsPAsb29tB7SaKsiKTzJULMjwrfA+IMGCMbq2gv0PS1+nS0q8LXkpKDeTMIsksbwPD1WzVKSFuptYn1K2v7yzsmSXZ4cWxNLA4WpUSmoCDsqoyhnYhVvbzIufCYVJKEWzYwtB4itGn1+m5j9XiNXEV0etULn4inU9le0O6NlHpK3mcpJs7FUKdClKNNWyf03e5vPD2vTQ3Q6b0+5+7rtLier+5wFB3pxd08ttPA6JiSiAIAgCAIAgCAIAgCAIAgCAIBXOLVGp1iyhVud1Ny9gv1gt02HlNPGVJQcHF9e4girTk7Jd2ry3O80qeIpr8RFZTrZgDY7G3h6zYpyVSCkTpnnguDUKRzU6SK3ja5HoTciZpJHt2Zrz3zPVq13o0nKUaZKkKSC7Lo5YjoDcAbaX9NCvWcpcq0R1fDMBTp0lUmryeeey2t/PgU/MRtp6aTWLd56mucGoF6q2vZTmJ8LG4+ZE8w0HOouzM+cLUtkuiQg+dOHPXwdVKYu+jKPEoQxA8yAQPO0irQcoNI3uHV40cTGUtNPNamNYA/S0+nbXfp2he8rI6o7Gr+XLuf0P6D4e16aG6HTen3D+HU6S6nqz53Qd6cXdPLbTwOiYkogCAIAgCAIAgCAIAgCAIAgCAVjjiWqnsoL9VN2bRR2xbfoN9JoY/PkXea8Y2nJ2WfTV5b/YluH0SlNVO9tfc3/nNqhBwppMnR0GSnphvN3DmoYusrjRnaohOzI7FtPS+U+nnKutBxmzt8BXjWw8Wtkk+xpffUh7+ciNw3jiGJTC0GdVAA2A6sdBf+fkJcU6cY5RVj5riKqo03P3coWK4rUqnM9RifIkAegGgk9kc3UxFSo7ykyY5a4861Fp1GLIxygm5Kk7anUgnS08lHc3cDjJxmoTd0+uzJ7H8s4WtUFWpRX4gIbMCyEkWsWyEZthvNaVKEndo6mlj8RShyRll0dn9dPAmeHNekhujab0+4fw67SaWpX0HemndPu08DpmJKIAgCAIAgCAIAgCAIAgCAIAgEeKA+LUYpTBuLMNWPZHf00Ph5RKKdm9veRDCNpydltpq8t/t2FV49xp2dkRiqKSNNCxGhJPh4CSxiU+Mxk5TcYuyXqRWH4nVpsCjt6Ekg+oMyaTNSniatN3i39i4/Ao42ghq01dTrZt1YXDZTuDvqLaTXnBPKSOpwWMmoqrSbTfu3aRw5CwA/uD71a3/ALyH/Hp9PqWX+3xn7/SP8HXzdhGqYZwgJKkPYbnLvb2JPtNmLzKDH03Og+XbMzgGSnNktwHDmpXpqvQhj5KpBJP6epnjdkbGEpupWil1v4I0oSE6k+uHNekhzI2m6Cyn8Op0mUtSKg7007p92ngdMxJRAEAQBAEAQBAEAQBAEAQBAEA4UW1SocqC5Gq949kd/Tfw8pk9ERU1acnZbaavLf7dhQuJ4f4dWoreNx5g6qZKndHOYim6dSUWR71NZ6QXNA5fw5SggYWJuSPDMbgfK0hk7s6XBU3TopPXXzJGYm0ZxyJzdVaquHxDFw+iO3eVugY/aB2udb/lHGWzM5R3LfjOWsPUYsUsTvlJW/sNJNzM0KmAoTfM15ZHq1KlhKLsiAAC5tux2UEnXc+15FWq8kHN7G5gsFFzVKmrXKfU41WqVFLVGAzDsqSqjUdBv7yjeJqzmm3vtkddHBUKVNpRWmrzfvuNE4c96aHMjaboLKfw6nSdDPJs4yg7007p9q08DpmJKIAgCAIAgCAIAgCAIAgCAIAgFK5r4rUw2IVqfwwDfMBr8SwT63TQjoQdvlPKkmrGFKPzTyW2mum/27Cb+FRxdJHZbhhceK+IuPA6HppPYy3RjWw9OrlNXPjCcAoU2zBLsNixLW9L6TJybIaeCo03zJZ9uZC8w8bfO1OkxUKbEjdj1segG2kp8Xi5czhB2SOq4fgIciqVFdvbZIh1x9XpVqfxt/Wafxan7n5ssXh6P7F5IrXJuCarjKAUGyOKhPgtMhjf5AepEvIrM5SWhtJkxERfMtBnw7hdSLNYdcpBP5XmtjIOVFpG9w6pGniIuWjy8yiYZhmX8Q/USih+Jd51NRPkfczUuHvemhzK2neQWU+guZ1Esmzg6DvTTun2rTwOiYkogCAIAgCAIAgCAIAgCAIAgCAZz+0RPpVNqY31XvHSn9Zpv4eUxq6L35GNBfPPJarTXTf7dhZ+VsI1LC0Ue4axJB3GZiwB8wCIirIzlqSsyPDPeMUClaorfeJHmGJIP+vOc9iIONSSfX6nXYSoqlGLXS3kcsiJy3VaeG4ZhqlREsFAvrd6jE2QEnxJ9BcmdHJqnG5yWHoSxFVU47+naZVxHnTG1XLGu1MdEpHIq+Wmp9yZXyrzb1OtpcMw1ONuRPtefvwLRyLzvVaqmHxTZ85ypUIAYN9kNbcHYHe5G99JqGIbfLIreJcKpxpurRVrara3Z7tYuuJ5doM2exRr37OgJ31B0+VpnLB0pS5rWfYVdPiVeEOS912kvw581JDmV7jvILKfQXm5LJlXQlzU07p9q08DpmJKIAgCAIAgCAIAgCAIAgCAIAgEPW4dTeu1R0pFkIykatqF1qDbNoLb6WnsldL35EVPKc9NVprpv9uwofOPO1X4z0cM2RUJVnABZmGjAE90A3HiSN7TQrYh35YnVcO4VT+GqlZXbzS2S+/0ILhnOOLpOD8ZqgvqlQ5gw66nVfUH2MijXnF63N6twzDVI25bPqsv6ZqdD4ONo06uW4YXHRlOzLceBBB6aTclTp14ptHMOVbB1ZQT08n2nkOWaPi/8Q/pIf8AApdpN/ta/Z5f2R37TMI1TAVMgJyMtQj/AAqe18gc3tJsQm6bse8HqRhilfe68X7sYuekrTsSZ5YwbVcXh0Qa/FVj5KjBmPsAfe0kpJuaSNXGVI08POUujXi1Y3m8tThT94c+akhzK9x3lFlPoL6TKSsyKhLmpp3T7VodMxJRAEAQBAEAQBAEAQBAEAQBAEA4FH0lTSnuO73j2R9Z5+HlaZPRe/Ihpr556a7a6fq+3YYRxvCtSxNem4sRUbfqCSyn0IIPvKeacZNM+h4apGpRhKOlkc1HzmBKzZuRMK1PBUg4sWzPbwDsSvzFj7yzw6apq5xvFKkZ4qTjtZeSJ+TFeVTljmVqr/BrWJa+VrAXtuGA08dfaZyj0KnBY+U5fDqa7P8Ak8eJfs4wlRyyGpRudVplcvsGU5fQaeU1JYaDd9DraXGsRCNpWl36+jV/qSvB+A4fAI7U1N7dp2OZ28BfYa9AALzJRhRi5Gni8dVxLvUeS2WnvvOR+L1GYENlF9h/M7mVzxVSUlZ2RoczLRw6pmpocyvcd5RZT6C+kuZqzZ5QlzU07p9q0Z0zElEAQBAEAQBAEAQBAEAQBAEAQCp8f4u+Hr9kUird5V75sE756N4eVpKo3RU4nFSoVslGz1trote3p2HpxbgGGx6JUcG5Xs1F7LgHWxuCDbXQg2N5rVKMZ6nQYHiVWjFSpO8XnZ6f14HDwr9n+FpOHY1KxGwqFctx1IVRf3uPKRxw0Iu+puV+M4ipHlVo917+bb9CU4pxQqxSnpbc76+AkGIxTjLlgU7ZwDiNT75+Qmr/AJNX9xjdlX4DQZsTRC9HVj6KczfkPzl+9Dm8LByrxS638jT5CdQR/HEJotbpY+wIv/X2mti4t0nY8loVmidR6j9ZUQ1RGXjh9TNTQ51e47yiwPoL6TopqzYoS5qad0+1aM6JiSiAIAgCAIAgCAIAgCAIAgCAIBQeeT9Mv1fXu97ZPrPPw8pNHT36HP8AEvzdvDXRfi+3YWDlukVw1INvYn2Ziw/IiRy1LXAwcaEU/d3ck5ibZUceCtRwd8x/PUflKKsnGpJPqRs8vaRnhO4XAUcFTd9TYdpjqx8AOgubaekv6tVQi5S0R7gcBFTUKer3fvQrmK5nrsbqRTHgAD8ywN/ylNPHVZPLL32nWUuFYeKtJcz63t9P7JXgHMRqMKdYC57rAWufBhtebWFxjnLkn5mhj+GxpR+JS0Wq+6JCrwRMwZSV1vbcf/JLLBQcrrIpHEluHVM1JGzh7jvKMoPmB0m9NWbMKEuamne/asrnTMSUQBAEAQBAEAQBAEAQBAEAQBAILF8Mp1a5eoKbZDoq76hT9N4nTQbWmd2kvfkaTw1OrWcp2dtl3L8X27CN41zAVc06VrrozEX16hRtp4mVWJxrjLkhtudNguGxnBVKu+i/k4cJzHWVu2Q46ggA+xUfrea9PHVYv5s0bdXhlCUflXK/P6lkrYaniFV9dRow3t4GWM6VOvFS9TnatJwk4y1R4LwIffb5SL/Bj1ZHynxzYhOGa3RlJ9P9yJljk3Rdiz4VJLEq+6ZRDKM6k6+FIxr0gN86/kQSfYAn2ktFN1IpdUQYqUY0Jt9GaTOjOMP3h1TNSRs4qXHfAyhvMDpMpKz0IqEuamne/asrnTMSUQBAEAQBAEAQBAEAQBAEAQBAOBD9JU1p7ju97uj6zz8PK0yei9+RDT/HPTXbXT9X27Cg42iRUcNuGP6nWc3Vi1Np9TtaM06cXHSyPDLIyW5duWkIw6X0vcj0JNvnv7y8wSaoq5zPEZJ4iVuz6EpebRolJ5L51GLb4GIVFqEHKR3KgA7Qsb2a1za5BAO201aVb4nyyLrH8MeGXxaTdl5rtuSeK5TQm9OoUHgRmt6G4PzvIJ8Oi3eLt6mNPjE0rTjftvb7M68Hw2jhEeoxuVUlnPQDcKB/uZsUMNCjnq+pqYrHVMRk8l0/kqmN53rsx+EFpr0uMzfvE6fIe5kjmzWUEXrl7HfGoq2YsepK5Rc62HQ5b5bjwkz2aNak3nFu7T1tbt/ok54SiAIAgCAIAgCAIAgCAIAgCAIBnXFOevg4sqFp1aJsWZAVfXbUmzELl3/Ka9fEclTltkte8s+G8LWJwrr8yvJtxaWTjor731z9CzYzhtLEqtVWtmUFXXUMpGlwd9PQzGthoVvm36kdDF1cK3Ta0ej2ZzYXlhAbu5ceFso99TIYcPineTv6E1Tis5K0Fbt1OXmPmc0W+FQVSy2zE91fAADc29h59N1ytkitSvmyBXm7FfeT+AfymPOz3lRTOUkZsbhAh1+Kp/dU5qn/AIBpX0r86t1O1xzisNUctOV+b09bG8kS1OGK/wA8qxwVXKDoVJH+EML/AMj7TGehlHUzSlIiQtXJvGmputI5mDHKi5iFBZhmJFj6g9NfG4lpyX4Wa9aEr88c3pa9la+vev6NHw9dXF0IIuRceINj+YmbTWp5CcZq8Xf+j0nhmIAgCAIAgCAIAgCAIAgCAVXnHmtMNS7DXdgfhlCp7SsAQw1su9zbyGswq1FSV3r0+5PgsJPHT5YNqO8lbKz/AA97MeqV2d2djmZiWY+JJuTKptt3Z3UYxjFRirJZGx8iIy4DD5tyGI/CzsU/8SJZYe/w1c43iji8XPl7PNJX9SeEmNAyni4IxFYN3viMT7sSPmLfOQvUlWhylfMTw9LtyxypQwCtVLF6mXtVGFrL1CKL2vp1JP5RGnGinJm1juI1MTk8orb+T0rcxOT2FAHncn9ZpSx02/lRV853cN4oK16dRRcgi26sOoIPl0mxQxXxHyy1MlK5C4zkRS16NTKp+ywzW9GBvb1+c2XAlUyS4Py9SwgarUfMygkuwyqi27RAubadfDwhJRzYXNNqMVmyqcT/AGgu1UNh6aqqhgrPmLENa5sGCrtcXDfqJqvGSvaKy7feRew/+fpNc1WT5rbaK/ncluXeeTXqCjU+iZkyIxs4ar0ZjZbE/d2v11Emp4qM3Zxtn19DRxfBK1Cm506nMkt453/drn2rLqXGp8XWzr3LDs7Pr299tuz5bzZuuhUctTP5tum/XX0PxzUs30ijsWHZ7r63ffUbaeUXXQONTO0tum/XX0KpjOeCGcU1zLlyqxsO0L3e1tjpp5TD4kehk6VR3tLbLLR9dfQ9MFzp8SpkP0WdQqMbMFfXtNtobj0hVI7oSpVc7S2yy0fXXPuLPWNXt5XAJUBbr3W1uTrrfTTymaa6GEo1Hflltllo+vb3Co1U57OBdQF7N8ra3O/avppCa6CUajvaVssstH17SA4hzSwaotPUWAVrCysL5j/iB08NpXz4hTjKyje3bqW8OD15wcnUUW1kuW9u/NX7tj5XmtmZh9WGsFYgN8M/aLbZgfy84hxGm2lKNvH+j2twWuoydOom7ZLl898/QsNY1D8TK6i4XJ2b5bd6+vav7WlgmssinlGo+a0raWy0675+gqGqc9nVb5cnZvkt3r6jNf2t5wmsroSjUfNaSWlstOu+d/Qg+KcyslSoiHNqtjYdm1viD/FfXXS3naZxirK5XYjHyhOUYu+m2nVdvpY415nzVPpQ2TOGGVjdLAWHZAzruSD49Z7y2WRDHH80/wDkTte+T08rXXYxzNyVSxbfFpv8KoQLsBmRx0JFxr5g+t5pVaCm77nYYDiksNDktzR16a9H6kdwj9mqo4bEVviKNcirlB/ESSbeQt6yOGESfzO5uV+OylG1KNn1bv5Fsx3EhTORALjTyHgABPK+K5Hyx1Ofcszmo8aYHtgEeWhkMMbK/wAyMeY/OM8v08VaorZHI0YC4YdMw0+c37KSuiRSsQq8jP8A9df4D/7TzkMucneZQfgG22Zb+l/62kGNv8LxIp6FXpypREdeCv8AFp23zr+skpX+JG3VGS1LpL0lIHn7N/wGIyb2Um33Q6F//G/teQ4i/wAN2LDhfL/lw5u3zs7epjQeVh2R6YUsXTJ3yyhfxXGW3vaeq98jGfLyvm0s79x/QRlwfPyP4+D/AMNXy7/Db5W1/K88loerUyZnkJKeTuTpANooA5Vzd6wv62F/zk5CfGMB+G+XfKbetjb85hUvyu2tiSlb4kebS6+pnCGc2jtGfrGeniRonDgfg0s2+Rb/ACE6Kjf4cb62Rx2It8afLpd/U6T5byQhMxYnW+/X16zYORd9z5eDw0HgAP8Aw1G++X8tcv5WkEtTpsHf4EL9DvBnhslPxLHO198xv63lFUvzO/UiZ5fEmFwWfghPwVv4m3pcy3wl/hK5JHQ7rzZPSu8E49TxQak65XIN1vcMOtj4+Xy200qGKjXvCSs/qWmP4XLDLnTvH1Xf/J51eWmv2Kgy9A249xe/5SKWAd/leXaU/ISHD+GJQBqOwJAJvsFHU/LrNihhVTd3mz3KC5mQeN5zbMfhU1yjq97nzsCLTd5CpqcUd/kjl2kjwXmNMQTSqoFZgRbdXFu0NdtL6GeSibWE4gqkuV5S2K5xT9mpzk4aqAh2SoD2fIML3HqL+ZmjLCZ/KzsKPHPltVjn1W/h77iU5W5HTCuK1ZxUqL3bCyJ4nXVjvrpbw6zOlh1B8zZq43i0q8fhwXLHfq/4JTFcwWNqagjxa+voBaQVMbnaC8ylcj24dxkOQrixOxGx8tdpJRxam+WSseqVyE4pyRdi2HcID9hgbD8JHTytNlw6Eql1PbgfJi0qgqVnDspuqgdkHoTfU26bQoHjkRXH/wBo4R2TC01qZTY1HJykjfKFsSPO4v001mvUxVnaJe4XgjlFSrO19lr4v7WPrl79ooq1Fp4mmtMsQFdSctzsGDaqD43PnbeKeJu7SMcXwV04OdJ3ts9fDqTnE+WQ7F6TBSdSpGl/IjUekirYBSlzQdiHDcVcIqFRXtutf7Pnh3K4Vg1Vg1tQoGl/MnceU8o4BRd5u/YZYjizlHlpK3a9Ti5g52FJ2p0EDspszMTlBG4AGp+Y95vOZUqJ4cH58zMFxCKoOmdL2HqCSbeYOnhCn1Dh0Jji/La1WL02CsdSCLqT46bGTKVirxPD1Ulzwdn6HNgeU+0DWcED7K319SentPXPoQ0uF2d6juuiOvi/MC0m+HTUMw0PRV8tN/ytK3EY1U3yxV2dXg+GOrFTm7Lbq/4OLB82nMBVQBfFb6exveQ0+Iu/zryNqtwZct6Us+j/AJJjHcLWr20IBIGu4YdD8us2a2GjV+aLz+pQSg07PU5KHL5v22FvBevudpDDAu/zPyMeUcZ4+mHIpouZgBpsqDpe3W3SWUYZZaGnisdGi+SKu/oRA5wq/cp/Jv8A2mfIjSXFKvRev8kHyr/a6Pqf8rTmsJ+fH3sz6nxT/qT7vujTknQnEEZzR/Za34R/mWex1NXG/kS7jNl3/wBeElObOzgn9pof9xP8wnj0JsP+dDvX1NTEiOoPHiP1VT8DfoZHW/Ll3M8ehSqko2RH3Q7y/iH6zKH4l3hF4EviY8cd9XU/A36GePQzp/jXefzxS7q+glOj6DLVnxV7reh/Ses9jqj+jRsJcHzt6n6v84PDC33MgJhT6wDauE/UUP8AtJ/kEmWhCzrE9Bm3Efrav43/AMxnN1fzJd7+p2mH/Jh3L6HOJgTGh8C/s9H8AnQYb8mPccfjv+xPvO+TmqZvxz+01fxmTR0OZxf58+8jRBrn/9k="/>
          <p:cNvSpPr>
            <a:spLocks noChangeAspect="1" noChangeArrowheads="1"/>
          </p:cNvSpPr>
          <p:nvPr/>
        </p:nvSpPr>
        <p:spPr bwMode="auto">
          <a:xfrm>
            <a:off x="460375" y="-1104900"/>
            <a:ext cx="2239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2" name="Picture 8" descr="https://encrypted-tbn3.gstatic.com/images?q=tbn:ANd9GcTW2OnyHF_cCVMO3-3PZcTgushsWEB6oNJUcJze4DVq3TH18_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5" y="2348880"/>
            <a:ext cx="8881004" cy="435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320261" y="211137"/>
            <a:ext cx="4647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Καλωσορίσατε </a:t>
            </a:r>
            <a:endParaRPr lang="el-G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στη Στ’ Τάξη!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</Words>
  <Application>Microsoft Office PowerPoint</Application>
  <PresentationFormat>Προβολή στην οθόνη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milo</dc:creator>
  <cp:lastModifiedBy>milo</cp:lastModifiedBy>
  <cp:revision>6</cp:revision>
  <dcterms:created xsi:type="dcterms:W3CDTF">2013-08-25T16:51:28Z</dcterms:created>
  <dcterms:modified xsi:type="dcterms:W3CDTF">2015-09-21T10:28:50Z</dcterms:modified>
</cp:coreProperties>
</file>