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63695-31C4-4328-9531-832E634A8D83}" type="datetimeFigureOut">
              <a:rPr lang="el-GR" smtClean="0"/>
              <a:pPr/>
              <a:t>31/1/2019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117D7-40AA-448F-8FCC-6809C442E74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800-8FFD-43AC-A5C3-3F0BAFBA3326}" type="datetimeFigureOut">
              <a:rPr lang="el-GR" smtClean="0"/>
              <a:pPr/>
              <a:t>31/1/2019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B98541-0267-45D0-A65E-81862B6057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800-8FFD-43AC-A5C3-3F0BAFBA3326}" type="datetimeFigureOut">
              <a:rPr lang="el-GR" smtClean="0"/>
              <a:pPr/>
              <a:t>31/1/2019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541-0267-45D0-A65E-81862B6057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800-8FFD-43AC-A5C3-3F0BAFBA3326}" type="datetimeFigureOut">
              <a:rPr lang="el-GR" smtClean="0"/>
              <a:pPr/>
              <a:t>31/1/2019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541-0267-45D0-A65E-81862B6057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800-8FFD-43AC-A5C3-3F0BAFBA3326}" type="datetimeFigureOut">
              <a:rPr lang="el-GR" smtClean="0"/>
              <a:pPr/>
              <a:t>31/1/2019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B98541-0267-45D0-A65E-81862B6057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800-8FFD-43AC-A5C3-3F0BAFBA3326}" type="datetimeFigureOut">
              <a:rPr lang="el-GR" smtClean="0"/>
              <a:pPr/>
              <a:t>31/1/2019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541-0267-45D0-A65E-81862B6057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800-8FFD-43AC-A5C3-3F0BAFBA3326}" type="datetimeFigureOut">
              <a:rPr lang="el-GR" smtClean="0"/>
              <a:pPr/>
              <a:t>31/1/2019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541-0267-45D0-A65E-81862B6057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800-8FFD-43AC-A5C3-3F0BAFBA3326}" type="datetimeFigureOut">
              <a:rPr lang="el-GR" smtClean="0"/>
              <a:pPr/>
              <a:t>31/1/2019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B98541-0267-45D0-A65E-81862B6057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800-8FFD-43AC-A5C3-3F0BAFBA3326}" type="datetimeFigureOut">
              <a:rPr lang="el-GR" smtClean="0"/>
              <a:pPr/>
              <a:t>31/1/2019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541-0267-45D0-A65E-81862B6057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800-8FFD-43AC-A5C3-3F0BAFBA3326}" type="datetimeFigureOut">
              <a:rPr lang="el-GR" smtClean="0"/>
              <a:pPr/>
              <a:t>31/1/2019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541-0267-45D0-A65E-81862B6057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800-8FFD-43AC-A5C3-3F0BAFBA3326}" type="datetimeFigureOut">
              <a:rPr lang="el-GR" smtClean="0"/>
              <a:pPr/>
              <a:t>31/1/2019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541-0267-45D0-A65E-81862B6057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D800-8FFD-43AC-A5C3-3F0BAFBA3326}" type="datetimeFigureOut">
              <a:rPr lang="el-GR" smtClean="0"/>
              <a:pPr/>
              <a:t>31/1/2019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541-0267-45D0-A65E-81862B6057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D5D800-8FFD-43AC-A5C3-3F0BAFBA3326}" type="datetimeFigureOut">
              <a:rPr lang="el-GR" smtClean="0"/>
              <a:pPr/>
              <a:t>31/1/2019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B98541-0267-45D0-A65E-81862B6057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image" Target="../media/image4.jpeg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92D050"/>
                </a:solidFill>
              </a:rPr>
              <a:t>Η ΑΛΦΑΒΗΤΑ ΤΩΝ ΟΛΥΜΠΙΑΚΩΝ ΑΓΩΝΩΝ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6400800" cy="249555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user\Desktop\ΤΠΕ\X6vgLVivhHEqz5WHGe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785926"/>
            <a:ext cx="7429500" cy="4381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</a:t>
            </a:r>
            <a:endParaRPr lang="el-GR" dirty="0"/>
          </a:p>
        </p:txBody>
      </p:sp>
      <p:pic>
        <p:nvPicPr>
          <p:cNvPr id="6146" name="Picture 2" descr="C:\Users\user\Desktop\ΤΠΕ\uerino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480" y="1142984"/>
            <a:ext cx="6263654" cy="338853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071802" y="4857760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Θερινοί    (ολυμπιακοί αγώνες)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</a:t>
            </a:r>
            <a:endParaRPr lang="el-GR" dirty="0"/>
          </a:p>
        </p:txBody>
      </p:sp>
      <p:pic>
        <p:nvPicPr>
          <p:cNvPr id="7170" name="Picture 2" descr="C:\Users\user\Desktop\ΤΠΕ\ippas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5104703" cy="321073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643174" y="521495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Ι</a:t>
            </a:r>
            <a:r>
              <a:rPr lang="el-GR" sz="3200" b="1" dirty="0" smtClean="0">
                <a:solidFill>
                  <a:srgbClr val="C00000"/>
                </a:solidFill>
              </a:rPr>
              <a:t>ππασία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</a:t>
            </a:r>
            <a:endParaRPr lang="el-GR" dirty="0"/>
          </a:p>
        </p:txBody>
      </p:sp>
      <p:pic>
        <p:nvPicPr>
          <p:cNvPr id="8194" name="Picture 2" descr="C:\Users\user\Desktop\ΤΠΕ\kano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1285860"/>
            <a:ext cx="5113529" cy="3402821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786050" y="500063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Κανόε -καγιάκ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</a:t>
            </a:r>
            <a:endParaRPr lang="el-GR" dirty="0"/>
          </a:p>
        </p:txBody>
      </p:sp>
      <p:pic>
        <p:nvPicPr>
          <p:cNvPr id="9218" name="Picture 2" descr="C:\Users\user\Desktop\ΤΠΕ\lampadidrom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874693" cy="331550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357422" y="5000636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Λαμπαδηδρομία (Ολυμπιακή)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endParaRPr lang="el-GR" dirty="0"/>
          </a:p>
        </p:txBody>
      </p:sp>
      <p:pic>
        <p:nvPicPr>
          <p:cNvPr id="10242" name="Picture 2" descr="C:\Users\user\Desktop\ΤΠΕ\marauoni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28794" y="1142984"/>
            <a:ext cx="5902412" cy="333614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500298" y="485776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Μ</a:t>
            </a:r>
            <a:r>
              <a:rPr lang="el-GR" sz="3200" b="1" dirty="0" smtClean="0">
                <a:solidFill>
                  <a:srgbClr val="C00000"/>
                </a:solidFill>
              </a:rPr>
              <a:t>αραθώνιος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</a:t>
            </a:r>
            <a:endParaRPr lang="el-GR" dirty="0"/>
          </a:p>
        </p:txBody>
      </p:sp>
      <p:pic>
        <p:nvPicPr>
          <p:cNvPr id="11266" name="Picture 2" descr="C:\Users\user\Desktop\ΤΠΕ\ni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711916" cy="323930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214546" y="5357826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νίκη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</a:t>
            </a:r>
            <a:endParaRPr lang="el-GR" dirty="0"/>
          </a:p>
        </p:txBody>
      </p:sp>
      <p:pic>
        <p:nvPicPr>
          <p:cNvPr id="12290" name="Picture 2" descr="C:\Users\user\Desktop\ΤΠΕ\jifask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285860"/>
            <a:ext cx="5280498" cy="3469497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571736" y="492919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Ξ</a:t>
            </a:r>
            <a:r>
              <a:rPr lang="el-GR" sz="3200" b="1" dirty="0" smtClean="0">
                <a:solidFill>
                  <a:srgbClr val="C00000"/>
                </a:solidFill>
              </a:rPr>
              <a:t>ιφασκία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</a:t>
            </a:r>
            <a:endParaRPr lang="el-GR" dirty="0"/>
          </a:p>
        </p:txBody>
      </p:sp>
      <p:pic>
        <p:nvPicPr>
          <p:cNvPr id="13314" name="Picture 2" descr="C:\Users\user\Desktop\ΤΠΕ\OLYMP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3" y="1214422"/>
            <a:ext cx="6429420" cy="4279583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928926" y="5572140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Ολυμπία (Αρχαία)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</a:t>
            </a:r>
            <a:endParaRPr lang="el-GR" dirty="0"/>
          </a:p>
        </p:txBody>
      </p:sp>
      <p:pic>
        <p:nvPicPr>
          <p:cNvPr id="14338" name="Picture 2" descr="C:\Users\user\Desktop\ΤΠΕ\pa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428736"/>
            <a:ext cx="8686800" cy="347472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643174" y="5143512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Π</a:t>
            </a:r>
            <a:r>
              <a:rPr lang="el-GR" sz="3200" b="1" dirty="0" smtClean="0">
                <a:solidFill>
                  <a:srgbClr val="C00000"/>
                </a:solidFill>
              </a:rPr>
              <a:t>άλη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</a:t>
            </a:r>
            <a:endParaRPr lang="el-GR" dirty="0"/>
          </a:p>
        </p:txBody>
      </p:sp>
      <p:pic>
        <p:nvPicPr>
          <p:cNvPr id="16386" name="Picture 2" descr="C:\Users\user\Desktop\ΤΠΕ\ryumik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5972060" cy="4025125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928926" y="5857892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Ρυθμική (γυμναστική)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H </a:t>
            </a:r>
            <a:r>
              <a:rPr lang="el-GR" b="1" dirty="0" smtClean="0">
                <a:solidFill>
                  <a:srgbClr val="92D050"/>
                </a:solidFill>
              </a:rPr>
              <a:t>ΑΛΦΑΒΗΤΑ ΤΩΝ ΟΛΥΜΠΙΑΚΩΝ ΑΓΩΝΩΝ</a:t>
            </a:r>
            <a:endParaRPr lang="el-GR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01625" y="1527175"/>
          <a:ext cx="8504238" cy="49720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7373"/>
                <a:gridCol w="1417373"/>
                <a:gridCol w="1417373"/>
                <a:gridCol w="1417373"/>
                <a:gridCol w="1417373"/>
                <a:gridCol w="1417373"/>
              </a:tblGrid>
              <a:tr h="1243018">
                <a:tc>
                  <a:txBody>
                    <a:bodyPr/>
                    <a:lstStyle/>
                    <a:p>
                      <a:pPr algn="ctr"/>
                      <a:r>
                        <a:rPr lang="el-GR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Αα</a:t>
                      </a:r>
                      <a:endParaRPr lang="el-GR" sz="4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b="1" kern="1200" noProof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Ββ</a:t>
                      </a:r>
                      <a:endParaRPr lang="el-GR" sz="4000" b="1" kern="1200" noProof="0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kern="12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Γγ</a:t>
                      </a:r>
                      <a:endParaRPr lang="el-GR" sz="4000" b="1" kern="12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hlinkClick r:id="rId6" action="ppaction://hlinksldjump"/>
                        </a:rPr>
                        <a:t>Δδ</a:t>
                      </a:r>
                      <a:endParaRPr lang="el-GR" sz="40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7" action="ppaction://hlinksldjump"/>
                        </a:rPr>
                        <a:t>Εε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8" action="ppaction://hlinksldjump"/>
                        </a:rPr>
                        <a:t>Ζζ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243018">
                <a:tc>
                  <a:txBody>
                    <a:bodyPr/>
                    <a:lstStyle/>
                    <a:p>
                      <a:pPr algn="ctr"/>
                      <a:r>
                        <a:rPr lang="el-GR" sz="4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9" action="ppaction://hlinksldjump"/>
                        </a:rPr>
                        <a:t>Ηη</a:t>
                      </a:r>
                      <a:endParaRPr lang="el-GR" sz="4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10" action="ppaction://hlinksldjump"/>
                        </a:rPr>
                        <a:t>Θθ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 action="ppaction://hlinksldjump"/>
                        </a:rPr>
                        <a:t>Ιι</a:t>
                      </a:r>
                      <a:endParaRPr lang="el-GR" sz="4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12" action="ppaction://hlinksldjump"/>
                        </a:rPr>
                        <a:t>Κκ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13" action="ppaction://hlinksldjump"/>
                        </a:rPr>
                        <a:t>Λλ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14" action="ppaction://hlinksldjump"/>
                        </a:rPr>
                        <a:t>Μμ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243018"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15" action="ppaction://hlinksldjump"/>
                        </a:rPr>
                        <a:t>Νν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16" action="ppaction://hlinksldjump"/>
                        </a:rPr>
                        <a:t>Ξξ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17" action="ppaction://hlinksldjump"/>
                        </a:rPr>
                        <a:t>Οο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18" action="ppaction://hlinksldjump"/>
                        </a:rPr>
                        <a:t>Ππ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19" action="ppaction://hlinksldjump"/>
                        </a:rPr>
                        <a:t>Ρρ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20" action="ppaction://hlinksldjump"/>
                        </a:rPr>
                        <a:t>Σσς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243018"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21" action="ppaction://hlinksldjump"/>
                        </a:rPr>
                        <a:t>Ττ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22" action="ppaction://hlinksldjump"/>
                        </a:rPr>
                        <a:t>Υυ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23" action="ppaction://hlinksldjump"/>
                        </a:rPr>
                        <a:t>Φφ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24" action="ppaction://hlinksldjump"/>
                        </a:rPr>
                        <a:t>Χχ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25" action="ppaction://hlinksldjump"/>
                        </a:rPr>
                        <a:t>Ψψ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hlinkClick r:id="rId26" action="ppaction://hlinksldjump"/>
                        </a:rPr>
                        <a:t>Ωω</a:t>
                      </a:r>
                      <a:endParaRPr lang="el-GR" sz="4000" b="1" dirty="0"/>
                    </a:p>
                  </a:txBody>
                  <a:tcPr marL="94492" marR="94492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</a:t>
            </a:r>
            <a:endParaRPr lang="el-GR" dirty="0"/>
          </a:p>
        </p:txBody>
      </p:sp>
      <p:pic>
        <p:nvPicPr>
          <p:cNvPr id="17410" name="Picture 2" descr="C:\Users\user\Desktop\ΤΠΕ\skopobo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28794" y="1214422"/>
            <a:ext cx="6148414" cy="3074207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357422" y="4929198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Σ</a:t>
            </a:r>
            <a:r>
              <a:rPr lang="el-GR" sz="3200" b="1" dirty="0" smtClean="0">
                <a:solidFill>
                  <a:srgbClr val="C00000"/>
                </a:solidFill>
              </a:rPr>
              <a:t>κοποβολή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</a:t>
            </a:r>
            <a:endParaRPr lang="el-GR" dirty="0"/>
          </a:p>
        </p:txBody>
      </p:sp>
      <p:pic>
        <p:nvPicPr>
          <p:cNvPr id="18434" name="Picture 2" descr="C:\Users\user\Desktop\ΤΠΕ\toxobol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158677" cy="3448859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571736" y="514351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Τ</a:t>
            </a:r>
            <a:r>
              <a:rPr lang="el-GR" sz="3200" b="1" dirty="0" smtClean="0">
                <a:solidFill>
                  <a:srgbClr val="C00000"/>
                </a:solidFill>
              </a:rPr>
              <a:t>οξοβολία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</a:t>
            </a:r>
            <a:endParaRPr lang="el-GR" dirty="0"/>
          </a:p>
        </p:txBody>
      </p:sp>
      <p:pic>
        <p:nvPicPr>
          <p:cNvPr id="19458" name="Picture 2" descr="C:\Users\user\Desktop\ΤΠΕ\ydatosfairis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71670" y="1214422"/>
            <a:ext cx="5528668" cy="344568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786050" y="5143512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Υ</a:t>
            </a:r>
            <a:r>
              <a:rPr lang="el-GR" sz="3200" b="1" dirty="0" smtClean="0">
                <a:solidFill>
                  <a:srgbClr val="C00000"/>
                </a:solidFill>
              </a:rPr>
              <a:t>δατοσφαίριση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</a:t>
            </a:r>
            <a:endParaRPr lang="el-GR" dirty="0"/>
          </a:p>
        </p:txBody>
      </p:sp>
      <p:pic>
        <p:nvPicPr>
          <p:cNvPr id="20482" name="Picture 2" descr="C:\Users\user\Desktop\ΤΠΕ\flog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166350" cy="403107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214678" y="585789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φ</a:t>
            </a:r>
            <a:r>
              <a:rPr lang="el-GR" sz="3200" b="1" dirty="0" smtClean="0">
                <a:solidFill>
                  <a:srgbClr val="C00000"/>
                </a:solidFill>
              </a:rPr>
              <a:t>λόγα (Ολυμπιακή)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endParaRPr lang="el-GR" dirty="0"/>
          </a:p>
        </p:txBody>
      </p:sp>
      <p:pic>
        <p:nvPicPr>
          <p:cNvPr id="21506" name="Picture 2" descr="C:\Users\user\Desktop\ΤΠΕ\xeirosfairis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5314292" cy="360126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571736" y="535782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Χ</a:t>
            </a:r>
            <a:r>
              <a:rPr lang="el-GR" sz="3200" b="1" dirty="0" smtClean="0">
                <a:solidFill>
                  <a:srgbClr val="C00000"/>
                </a:solidFill>
              </a:rPr>
              <a:t>ειροσφαίριση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</a:t>
            </a:r>
            <a:endParaRPr lang="el-GR" dirty="0"/>
          </a:p>
        </p:txBody>
      </p:sp>
      <p:pic>
        <p:nvPicPr>
          <p:cNvPr id="4" name="Picture 4" descr="C:\Users\user\Desktop\ΤΠΕ\spiti 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  <p:pic>
        <p:nvPicPr>
          <p:cNvPr id="2050" name="Picture 2" descr="C:\Users\user\Desktop\ΤΠΕ\cyxagvgia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214422"/>
            <a:ext cx="6411729" cy="3298046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071802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Ψυχαγωγία</a:t>
            </a:r>
            <a:endParaRPr lang="el-G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</a:t>
            </a:r>
            <a:endParaRPr lang="el-GR" dirty="0"/>
          </a:p>
        </p:txBody>
      </p:sp>
      <p:pic>
        <p:nvPicPr>
          <p:cNvPr id="4" name="Picture 4" descr="C:\Users\user\Desktop\ΤΠΕ\spiti 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  <p:pic>
        <p:nvPicPr>
          <p:cNvPr id="3074" name="Picture 2" descr="C:\Users\user\Desktop\ΤΠΕ\olimpiaki odi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071545"/>
            <a:ext cx="6296533" cy="4497523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2643174" y="592933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Ωδή (Ολυμπιακή)</a:t>
            </a:r>
            <a:endParaRPr lang="el-G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endParaRPr lang="el-GR" dirty="0"/>
          </a:p>
        </p:txBody>
      </p:sp>
      <p:pic>
        <p:nvPicPr>
          <p:cNvPr id="15362" name="Picture 2" descr="C:\Users\user\Desktop\ΤΠΕ\armatodrom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214422"/>
            <a:ext cx="4630692" cy="3455209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285984" y="5286388"/>
            <a:ext cx="4714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Αρματοδρομία</a:t>
            </a:r>
          </a:p>
          <a:p>
            <a:pPr algn="ctr"/>
            <a:endParaRPr lang="el-GR" dirty="0"/>
          </a:p>
        </p:txBody>
      </p:sp>
      <p:pic>
        <p:nvPicPr>
          <p:cNvPr id="15364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endParaRPr lang="el-GR" dirty="0"/>
          </a:p>
        </p:txBody>
      </p:sp>
      <p:pic>
        <p:nvPicPr>
          <p:cNvPr id="2050" name="Picture 2" descr="C:\Users\user\Desktop\ΤΠΕ\ba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1214422"/>
            <a:ext cx="4553472" cy="3012297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643306" y="500063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Βάρη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</a:t>
            </a:r>
            <a:endParaRPr lang="el-GR" dirty="0"/>
          </a:p>
        </p:txBody>
      </p:sp>
      <p:pic>
        <p:nvPicPr>
          <p:cNvPr id="3074" name="Picture 2" descr="C:\Users\user\Desktop\ΤΠΕ\geniki gimnasti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28992" y="1142984"/>
            <a:ext cx="2728929" cy="4470799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071802" y="578645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Γενική γυμναστική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</a:t>
            </a:r>
            <a:endParaRPr lang="el-GR" dirty="0"/>
          </a:p>
        </p:txBody>
      </p:sp>
      <p:pic>
        <p:nvPicPr>
          <p:cNvPr id="4098" name="Picture 2" descr="C:\Users\user\Desktop\ΤΠΕ\disk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57554" y="1357298"/>
            <a:ext cx="2490948" cy="452596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286116" y="607220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δισκοβολία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</a:t>
            </a:r>
            <a:endParaRPr lang="el-GR" dirty="0"/>
          </a:p>
        </p:txBody>
      </p:sp>
      <p:pic>
        <p:nvPicPr>
          <p:cNvPr id="5122" name="Picture 2" descr="C:\Users\user\Desktop\ΤΠΕ\enorga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4572000" cy="30480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285984" y="464344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Ενόργανη γυμναστική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Desktop\ΤΠΕ\spiti 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</a:t>
            </a:r>
            <a:endParaRPr lang="el-GR" dirty="0"/>
          </a:p>
        </p:txBody>
      </p:sp>
      <p:pic>
        <p:nvPicPr>
          <p:cNvPr id="4" name="Picture 4" descr="C:\Users\user\Desktop\ΤΠΕ\spiti 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  <p:pic>
        <p:nvPicPr>
          <p:cNvPr id="22530" name="Picture 2" descr="C:\Users\user\Desktop\ΤΠΕ\olimpiou-dios-696x379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285860"/>
            <a:ext cx="6629400" cy="3609975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071802" y="535782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Ζευς (Δίας)</a:t>
            </a:r>
            <a:endParaRPr lang="el-G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endParaRPr lang="el-GR" dirty="0"/>
          </a:p>
        </p:txBody>
      </p:sp>
      <p:pic>
        <p:nvPicPr>
          <p:cNvPr id="4" name="Picture 4" descr="C:\Users\user\Desktop\ΤΠΕ\spiti 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500702"/>
            <a:ext cx="1000132" cy="1000132"/>
          </a:xfrm>
          <a:prstGeom prst="rect">
            <a:avLst/>
          </a:prstGeom>
          <a:noFill/>
        </p:spPr>
      </p:pic>
      <p:pic>
        <p:nvPicPr>
          <p:cNvPr id="1026" name="Picture 2" descr="C:\Users\user\Desktop\ΤΠΕ\Olympia_-_Temple_of_Hera_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142984"/>
            <a:ext cx="7348558" cy="366853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2643174" y="528638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Ηραίον (Ολυμπίας)</a:t>
            </a:r>
            <a:endParaRPr lang="el-G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277</TotalTime>
  <Words>111</Words>
  <Application>Microsoft Office PowerPoint</Application>
  <PresentationFormat>Προβολή στην οθόνη (4:3)</PresentationFormat>
  <Paragraphs>74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Διαστημικό</vt:lpstr>
      <vt:lpstr>Η ΑΛΦΑΒΗΤΑ ΤΩΝ ΟΛΥΜΠΙΑΚΩΝ ΑΓΩΝΩΝ</vt:lpstr>
      <vt:lpstr>H ΑΛΦΑΒΗΤΑ ΤΩΝ ΟΛΥΜΠΙΑΚΩΝ ΑΓΩΝΩΝ</vt:lpstr>
      <vt:lpstr>Α</vt:lpstr>
      <vt:lpstr>Β</vt:lpstr>
      <vt:lpstr>Γ</vt:lpstr>
      <vt:lpstr>Δ</vt:lpstr>
      <vt:lpstr>Ε</vt:lpstr>
      <vt:lpstr>Ζ</vt:lpstr>
      <vt:lpstr>Η</vt:lpstr>
      <vt:lpstr>Θ</vt:lpstr>
      <vt:lpstr>Ι</vt:lpstr>
      <vt:lpstr>Κ</vt:lpstr>
      <vt:lpstr>Λ</vt:lpstr>
      <vt:lpstr>Μ</vt:lpstr>
      <vt:lpstr>Ν</vt:lpstr>
      <vt:lpstr>Ξ</vt:lpstr>
      <vt:lpstr>Ο</vt:lpstr>
      <vt:lpstr>Π</vt:lpstr>
      <vt:lpstr>Ρ</vt:lpstr>
      <vt:lpstr>Σ</vt:lpstr>
      <vt:lpstr>Τ</vt:lpstr>
      <vt:lpstr>Υ</vt:lpstr>
      <vt:lpstr>Φ</vt:lpstr>
      <vt:lpstr>Χ</vt:lpstr>
      <vt:lpstr>Ψ</vt:lpstr>
      <vt:lpstr>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ΟΛΥΜΠΙΑΚΟΙ ΑΓΩΝΕΣ</dc:title>
  <dc:creator>user</dc:creator>
  <cp:lastModifiedBy>user</cp:lastModifiedBy>
  <cp:revision>23</cp:revision>
  <dcterms:created xsi:type="dcterms:W3CDTF">2019-01-31T07:25:01Z</dcterms:created>
  <dcterms:modified xsi:type="dcterms:W3CDTF">2019-01-31T15:19:31Z</dcterms:modified>
</cp:coreProperties>
</file>