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256" r:id="rId4"/>
    <p:sldId id="337" r:id="rId5"/>
    <p:sldId id="308" r:id="rId6"/>
    <p:sldId id="317" r:id="rId7"/>
    <p:sldId id="311" r:id="rId8"/>
    <p:sldId id="257" r:id="rId9"/>
    <p:sldId id="309" r:id="rId10"/>
    <p:sldId id="260" r:id="rId11"/>
    <p:sldId id="339" r:id="rId12"/>
    <p:sldId id="338" r:id="rId13"/>
    <p:sldId id="340" r:id="rId14"/>
    <p:sldId id="341" r:id="rId15"/>
    <p:sldId id="343" r:id="rId16"/>
    <p:sldId id="344" r:id="rId17"/>
    <p:sldId id="345"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7" d="100"/>
          <a:sy n="107" d="100"/>
        </p:scale>
        <p:origin x="138" y="180"/>
      </p:cViewPr>
      <p:guideLst>
        <p:guide orient="horz" pos="22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660649BC-ADBF-454F-8CD4-164F22332A8C}"/>
              </a:ext>
            </a:extLst>
          </p:cNvPr>
          <p:cNvSpPr/>
          <p:nvPr userDrawn="1"/>
        </p:nvSpPr>
        <p:spPr>
          <a:xfrm>
            <a:off x="4019341" y="1301929"/>
            <a:ext cx="7867858" cy="5029200"/>
          </a:xfrm>
          <a:prstGeom prst="frame">
            <a:avLst>
              <a:gd name="adj1" fmla="val 9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그림 개체 틀 2">
            <a:extLst>
              <a:ext uri="{FF2B5EF4-FFF2-40B4-BE49-F238E27FC236}">
                <a16:creationId xmlns:a16="http://schemas.microsoft.com/office/drawing/2014/main" id="{8214A0F0-2F7C-4223-B283-6A1CA913880E}"/>
              </a:ext>
            </a:extLst>
          </p:cNvPr>
          <p:cNvSpPr>
            <a:spLocks noGrp="1"/>
          </p:cNvSpPr>
          <p:nvPr>
            <p:ph type="pic" sz="quarter" idx="14" hasCustomPrompt="1"/>
          </p:nvPr>
        </p:nvSpPr>
        <p:spPr>
          <a:xfrm>
            <a:off x="6876370" y="709751"/>
            <a:ext cx="429672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4" name="그림 개체 틀 2">
            <a:extLst>
              <a:ext uri="{FF2B5EF4-FFF2-40B4-BE49-F238E27FC236}">
                <a16:creationId xmlns:a16="http://schemas.microsoft.com/office/drawing/2014/main" id="{5A5E9409-B20A-489B-A759-D773202358E2}"/>
              </a:ext>
            </a:extLst>
          </p:cNvPr>
          <p:cNvSpPr>
            <a:spLocks noGrp="1"/>
          </p:cNvSpPr>
          <p:nvPr>
            <p:ph type="pic" sz="quarter" idx="15" hasCustomPrompt="1"/>
          </p:nvPr>
        </p:nvSpPr>
        <p:spPr>
          <a:xfrm>
            <a:off x="2116183" y="2023797"/>
            <a:ext cx="4200933"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244528347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B5C313C-9909-469D-8AF9-D4F3DA949E2A}"/>
              </a:ext>
            </a:extLst>
          </p:cNvPr>
          <p:cNvSpPr/>
          <p:nvPr userDrawn="1"/>
        </p:nvSpPr>
        <p:spPr>
          <a:xfrm>
            <a:off x="0" y="0"/>
            <a:ext cx="12192000" cy="11965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CA101864-0A78-4DA0-B3D6-C3BCE08BDE4E}"/>
              </a:ext>
            </a:extLst>
          </p:cNvPr>
          <p:cNvSpPr/>
          <p:nvPr userDrawn="1"/>
        </p:nvSpPr>
        <p:spPr>
          <a:xfrm>
            <a:off x="10060426" y="0"/>
            <a:ext cx="2131574" cy="1251701"/>
          </a:xfrm>
          <a:custGeom>
            <a:avLst/>
            <a:gdLst>
              <a:gd name="connsiteX0" fmla="*/ 1468556 w 2131574"/>
              <a:gd name="connsiteY0" fmla="*/ 207970 h 1251701"/>
              <a:gd name="connsiteX1" fmla="*/ 765847 w 2131574"/>
              <a:gd name="connsiteY1" fmla="*/ 477621 h 1251701"/>
              <a:gd name="connsiteX2" fmla="*/ 989468 w 2131574"/>
              <a:gd name="connsiteY2" fmla="*/ 563908 h 1251701"/>
              <a:gd name="connsiteX3" fmla="*/ 1692178 w 2131574"/>
              <a:gd name="connsiteY3" fmla="*/ 294162 h 1251701"/>
              <a:gd name="connsiteX4" fmla="*/ 1654318 w 2131574"/>
              <a:gd name="connsiteY4" fmla="*/ 0 h 1251701"/>
              <a:gd name="connsiteX5" fmla="*/ 2022772 w 2131574"/>
              <a:gd name="connsiteY5" fmla="*/ 0 h 1251701"/>
              <a:gd name="connsiteX6" fmla="*/ 2131574 w 2131574"/>
              <a:gd name="connsiteY6" fmla="*/ 41936 h 1251701"/>
              <a:gd name="connsiteX7" fmla="*/ 2131574 w 2131574"/>
              <a:gd name="connsiteY7" fmla="*/ 466298 h 1251701"/>
              <a:gd name="connsiteX8" fmla="*/ 2111480 w 2131574"/>
              <a:gd name="connsiteY8" fmla="*/ 475348 h 1251701"/>
              <a:gd name="connsiteX9" fmla="*/ 2110534 w 2131574"/>
              <a:gd name="connsiteY9" fmla="*/ 711492 h 1251701"/>
              <a:gd name="connsiteX10" fmla="*/ 2074362 w 2131574"/>
              <a:gd name="connsiteY10" fmla="*/ 725354 h 1251701"/>
              <a:gd name="connsiteX11" fmla="*/ 2072088 w 2131574"/>
              <a:gd name="connsiteY11" fmla="*/ 488705 h 1251701"/>
              <a:gd name="connsiteX12" fmla="*/ 2033263 w 2131574"/>
              <a:gd name="connsiteY12" fmla="*/ 500423 h 1251701"/>
              <a:gd name="connsiteX13" fmla="*/ 2033061 w 2131574"/>
              <a:gd name="connsiteY13" fmla="*/ 445358 h 1251701"/>
              <a:gd name="connsiteX14" fmla="*/ 1953489 w 2131574"/>
              <a:gd name="connsiteY14" fmla="*/ 475816 h 1251701"/>
              <a:gd name="connsiteX15" fmla="*/ 1952964 w 2131574"/>
              <a:gd name="connsiteY15" fmla="*/ 533941 h 1251701"/>
              <a:gd name="connsiteX16" fmla="*/ 1915844 w 2131574"/>
              <a:gd name="connsiteY16" fmla="*/ 550576 h 1251701"/>
              <a:gd name="connsiteX17" fmla="*/ 1914897 w 2131574"/>
              <a:gd name="connsiteY17" fmla="*/ 786594 h 1251701"/>
              <a:gd name="connsiteX18" fmla="*/ 1878914 w 2131574"/>
              <a:gd name="connsiteY18" fmla="*/ 800581 h 1251701"/>
              <a:gd name="connsiteX19" fmla="*/ 1876454 w 2131574"/>
              <a:gd name="connsiteY19" fmla="*/ 563933 h 1251701"/>
              <a:gd name="connsiteX20" fmla="*/ 1837626 w 2131574"/>
              <a:gd name="connsiteY20" fmla="*/ 575651 h 1251701"/>
              <a:gd name="connsiteX21" fmla="*/ 1837425 w 2131574"/>
              <a:gd name="connsiteY21" fmla="*/ 520241 h 1251701"/>
              <a:gd name="connsiteX22" fmla="*/ 1757852 w 2131574"/>
              <a:gd name="connsiteY22" fmla="*/ 550699 h 1251701"/>
              <a:gd name="connsiteX23" fmla="*/ 1757326 w 2131574"/>
              <a:gd name="connsiteY23" fmla="*/ 609045 h 1251701"/>
              <a:gd name="connsiteX24" fmla="*/ 1720397 w 2131574"/>
              <a:gd name="connsiteY24" fmla="*/ 625678 h 1251701"/>
              <a:gd name="connsiteX25" fmla="*/ 1719260 w 2131574"/>
              <a:gd name="connsiteY25" fmla="*/ 861824 h 1251701"/>
              <a:gd name="connsiteX26" fmla="*/ 1683276 w 2131574"/>
              <a:gd name="connsiteY26" fmla="*/ 875810 h 1251701"/>
              <a:gd name="connsiteX27" fmla="*/ 1680816 w 2131574"/>
              <a:gd name="connsiteY27" fmla="*/ 639162 h 1251701"/>
              <a:gd name="connsiteX28" fmla="*/ 1641990 w 2131574"/>
              <a:gd name="connsiteY28" fmla="*/ 650754 h 1251701"/>
              <a:gd name="connsiteX29" fmla="*/ 1641837 w 2131574"/>
              <a:gd name="connsiteY29" fmla="*/ 595106 h 1251701"/>
              <a:gd name="connsiteX30" fmla="*/ 1562218 w 2131574"/>
              <a:gd name="connsiteY30" fmla="*/ 625583 h 1251701"/>
              <a:gd name="connsiteX31" fmla="*/ 1561688 w 2131574"/>
              <a:gd name="connsiteY31" fmla="*/ 684273 h 1251701"/>
              <a:gd name="connsiteX32" fmla="*/ 1524758 w 2131574"/>
              <a:gd name="connsiteY32" fmla="*/ 700907 h 1251701"/>
              <a:gd name="connsiteX33" fmla="*/ 1523622 w 2131574"/>
              <a:gd name="connsiteY33" fmla="*/ 937051 h 1251701"/>
              <a:gd name="connsiteX34" fmla="*/ 1487638 w 2131574"/>
              <a:gd name="connsiteY34" fmla="*/ 950913 h 1251701"/>
              <a:gd name="connsiteX35" fmla="*/ 1485366 w 2131574"/>
              <a:gd name="connsiteY35" fmla="*/ 714264 h 1251701"/>
              <a:gd name="connsiteX36" fmla="*/ 1446352 w 2131574"/>
              <a:gd name="connsiteY36" fmla="*/ 725983 h 1251701"/>
              <a:gd name="connsiteX37" fmla="*/ 1446199 w 2131574"/>
              <a:gd name="connsiteY37" fmla="*/ 669990 h 1251701"/>
              <a:gd name="connsiteX38" fmla="*/ 1366584 w 2131574"/>
              <a:gd name="connsiteY38" fmla="*/ 700465 h 1251701"/>
              <a:gd name="connsiteX39" fmla="*/ 1366052 w 2131574"/>
              <a:gd name="connsiteY39" fmla="*/ 759503 h 1251701"/>
              <a:gd name="connsiteX40" fmla="*/ 1329122 w 2131574"/>
              <a:gd name="connsiteY40" fmla="*/ 776135 h 1251701"/>
              <a:gd name="connsiteX41" fmla="*/ 1328175 w 2131574"/>
              <a:gd name="connsiteY41" fmla="*/ 1012153 h 1251701"/>
              <a:gd name="connsiteX42" fmla="*/ 1292002 w 2131574"/>
              <a:gd name="connsiteY42" fmla="*/ 1026141 h 1251701"/>
              <a:gd name="connsiteX43" fmla="*/ 1289728 w 2131574"/>
              <a:gd name="connsiteY43" fmla="*/ 789493 h 1251701"/>
              <a:gd name="connsiteX44" fmla="*/ 1250904 w 2131574"/>
              <a:gd name="connsiteY44" fmla="*/ 801211 h 1251701"/>
              <a:gd name="connsiteX45" fmla="*/ 1250697 w 2131574"/>
              <a:gd name="connsiteY45" fmla="*/ 744824 h 1251701"/>
              <a:gd name="connsiteX46" fmla="*/ 1171004 w 2131574"/>
              <a:gd name="connsiteY46" fmla="*/ 775328 h 1251701"/>
              <a:gd name="connsiteX47" fmla="*/ 1170416 w 2131574"/>
              <a:gd name="connsiteY47" fmla="*/ 834605 h 1251701"/>
              <a:gd name="connsiteX48" fmla="*/ 1133484 w 2131574"/>
              <a:gd name="connsiteY48" fmla="*/ 851239 h 1251701"/>
              <a:gd name="connsiteX49" fmla="*/ 1132536 w 2131574"/>
              <a:gd name="connsiteY49" fmla="*/ 1087383 h 1251701"/>
              <a:gd name="connsiteX50" fmla="*/ 1096366 w 2131574"/>
              <a:gd name="connsiteY50" fmla="*/ 1101370 h 1251701"/>
              <a:gd name="connsiteX51" fmla="*/ 1094094 w 2131574"/>
              <a:gd name="connsiteY51" fmla="*/ 864721 h 1251701"/>
              <a:gd name="connsiteX52" fmla="*/ 1055266 w 2131574"/>
              <a:gd name="connsiteY52" fmla="*/ 876441 h 1251701"/>
              <a:gd name="connsiteX53" fmla="*/ 1055059 w 2131574"/>
              <a:gd name="connsiteY53" fmla="*/ 819708 h 1251701"/>
              <a:gd name="connsiteX54" fmla="*/ 975504 w 2131574"/>
              <a:gd name="connsiteY54" fmla="*/ 850159 h 1251701"/>
              <a:gd name="connsiteX55" fmla="*/ 974966 w 2131574"/>
              <a:gd name="connsiteY55" fmla="*/ 909834 h 1251701"/>
              <a:gd name="connsiteX56" fmla="*/ 938037 w 2131574"/>
              <a:gd name="connsiteY56" fmla="*/ 926467 h 1251701"/>
              <a:gd name="connsiteX57" fmla="*/ 936898 w 2131574"/>
              <a:gd name="connsiteY57" fmla="*/ 1162611 h 1251701"/>
              <a:gd name="connsiteX58" fmla="*/ 900916 w 2131574"/>
              <a:gd name="connsiteY58" fmla="*/ 1176473 h 1251701"/>
              <a:gd name="connsiteX59" fmla="*/ 898454 w 2131574"/>
              <a:gd name="connsiteY59" fmla="*/ 939824 h 1251701"/>
              <a:gd name="connsiteX60" fmla="*/ 859628 w 2131574"/>
              <a:gd name="connsiteY60" fmla="*/ 951543 h 1251701"/>
              <a:gd name="connsiteX61" fmla="*/ 859421 w 2131574"/>
              <a:gd name="connsiteY61" fmla="*/ 894592 h 1251701"/>
              <a:gd name="connsiteX62" fmla="*/ 779871 w 2131574"/>
              <a:gd name="connsiteY62" fmla="*/ 925042 h 1251701"/>
              <a:gd name="connsiteX63" fmla="*/ 779330 w 2131574"/>
              <a:gd name="connsiteY63" fmla="*/ 985062 h 1251701"/>
              <a:gd name="connsiteX64" fmla="*/ 742398 w 2131574"/>
              <a:gd name="connsiteY64" fmla="*/ 1001695 h 1251701"/>
              <a:gd name="connsiteX65" fmla="*/ 741262 w 2131574"/>
              <a:gd name="connsiteY65" fmla="*/ 1237840 h 1251701"/>
              <a:gd name="connsiteX66" fmla="*/ 705280 w 2131574"/>
              <a:gd name="connsiteY66" fmla="*/ 1251701 h 1251701"/>
              <a:gd name="connsiteX67" fmla="*/ 702818 w 2131574"/>
              <a:gd name="connsiteY67" fmla="*/ 1015052 h 1251701"/>
              <a:gd name="connsiteX68" fmla="*/ 663992 w 2131574"/>
              <a:gd name="connsiteY68" fmla="*/ 1026772 h 1251701"/>
              <a:gd name="connsiteX69" fmla="*/ 663835 w 2131574"/>
              <a:gd name="connsiteY69" fmla="*/ 969456 h 1251701"/>
              <a:gd name="connsiteX70" fmla="*/ 585207 w 2131574"/>
              <a:gd name="connsiteY70" fmla="*/ 999553 h 1251701"/>
              <a:gd name="connsiteX71" fmla="*/ 585207 w 2131574"/>
              <a:gd name="connsiteY71" fmla="*/ 999552 h 1251701"/>
              <a:gd name="connsiteX72" fmla="*/ 384123 w 2131574"/>
              <a:gd name="connsiteY72" fmla="*/ 922654 h 1251701"/>
              <a:gd name="connsiteX73" fmla="*/ 384078 w 2131574"/>
              <a:gd name="connsiteY73" fmla="*/ 934087 h 1251701"/>
              <a:gd name="connsiteX74" fmla="*/ 347904 w 2131574"/>
              <a:gd name="connsiteY74" fmla="*/ 948074 h 1251701"/>
              <a:gd name="connsiteX75" fmla="*/ 347527 w 2131574"/>
              <a:gd name="connsiteY75" fmla="*/ 908658 h 1251701"/>
              <a:gd name="connsiteX76" fmla="*/ 189088 w 2131574"/>
              <a:gd name="connsiteY76" fmla="*/ 848068 h 1251701"/>
              <a:gd name="connsiteX77" fmla="*/ 188440 w 2131574"/>
              <a:gd name="connsiteY77" fmla="*/ 1009315 h 1251701"/>
              <a:gd name="connsiteX78" fmla="*/ 152268 w 2131574"/>
              <a:gd name="connsiteY78" fmla="*/ 1023303 h 1251701"/>
              <a:gd name="connsiteX79" fmla="*/ 150443 w 2131574"/>
              <a:gd name="connsiteY79" fmla="*/ 833290 h 1251701"/>
              <a:gd name="connsiteX80" fmla="*/ 0 w 2131574"/>
              <a:gd name="connsiteY80" fmla="*/ 775758 h 1251701"/>
              <a:gd name="connsiteX81" fmla="*/ 0 w 2131574"/>
              <a:gd name="connsiteY81" fmla="*/ 634811 h 1251701"/>
              <a:gd name="connsiteX82" fmla="*/ 0 w 2131574"/>
              <a:gd name="connsiteY82" fmla="*/ 625805 h 1251701"/>
              <a:gd name="connsiteX83" fmla="*/ 11702 w 2131574"/>
              <a:gd name="connsiteY83" fmla="*/ 630321 h 1251701"/>
              <a:gd name="connsiteX84" fmla="*/ 110416 w 2131574"/>
              <a:gd name="connsiteY84" fmla="*/ 592442 h 1251701"/>
              <a:gd name="connsiteX85" fmla="*/ 110413 w 2131574"/>
              <a:gd name="connsiteY85" fmla="*/ 591589 h 1251701"/>
              <a:gd name="connsiteX86" fmla="*/ 228402 w 2131574"/>
              <a:gd name="connsiteY86" fmla="*/ 546351 h 1251701"/>
              <a:gd name="connsiteX87" fmla="*/ 228394 w 2131574"/>
              <a:gd name="connsiteY87" fmla="*/ 547171 h 1251701"/>
              <a:gd name="connsiteX88" fmla="*/ 306052 w 2131574"/>
              <a:gd name="connsiteY88" fmla="*/ 517369 h 1251701"/>
              <a:gd name="connsiteX89" fmla="*/ 306051 w 2131574"/>
              <a:gd name="connsiteY89" fmla="*/ 516361 h 1251701"/>
              <a:gd name="connsiteX90" fmla="*/ 423850 w 2131574"/>
              <a:gd name="connsiteY90" fmla="*/ 471123 h 1251701"/>
              <a:gd name="connsiteX91" fmla="*/ 423840 w 2131574"/>
              <a:gd name="connsiteY91" fmla="*/ 472171 h 125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131574" h="1251701">
                <a:moveTo>
                  <a:pt x="1468556" y="207970"/>
                </a:moveTo>
                <a:lnTo>
                  <a:pt x="765847" y="477621"/>
                </a:lnTo>
                <a:lnTo>
                  <a:pt x="989468" y="563908"/>
                </a:lnTo>
                <a:lnTo>
                  <a:pt x="1692178" y="294162"/>
                </a:lnTo>
                <a:close/>
                <a:moveTo>
                  <a:pt x="1654318" y="0"/>
                </a:moveTo>
                <a:lnTo>
                  <a:pt x="2022772" y="0"/>
                </a:lnTo>
                <a:lnTo>
                  <a:pt x="2131574" y="41936"/>
                </a:lnTo>
                <a:lnTo>
                  <a:pt x="2131574" y="466298"/>
                </a:lnTo>
                <a:lnTo>
                  <a:pt x="2111480" y="475348"/>
                </a:lnTo>
                <a:lnTo>
                  <a:pt x="2110534" y="711492"/>
                </a:lnTo>
                <a:lnTo>
                  <a:pt x="2074362" y="725354"/>
                </a:lnTo>
                <a:lnTo>
                  <a:pt x="2072088" y="488705"/>
                </a:lnTo>
                <a:lnTo>
                  <a:pt x="2033263" y="500423"/>
                </a:lnTo>
                <a:lnTo>
                  <a:pt x="2033061" y="445358"/>
                </a:lnTo>
                <a:lnTo>
                  <a:pt x="1953489" y="475816"/>
                </a:lnTo>
                <a:lnTo>
                  <a:pt x="1952964" y="533941"/>
                </a:lnTo>
                <a:lnTo>
                  <a:pt x="1915844" y="550576"/>
                </a:lnTo>
                <a:lnTo>
                  <a:pt x="1914897" y="786594"/>
                </a:lnTo>
                <a:lnTo>
                  <a:pt x="1878914" y="800581"/>
                </a:lnTo>
                <a:lnTo>
                  <a:pt x="1876454" y="563933"/>
                </a:lnTo>
                <a:lnTo>
                  <a:pt x="1837626" y="575651"/>
                </a:lnTo>
                <a:lnTo>
                  <a:pt x="1837425" y="520241"/>
                </a:lnTo>
                <a:lnTo>
                  <a:pt x="1757852" y="550699"/>
                </a:lnTo>
                <a:lnTo>
                  <a:pt x="1757326" y="609045"/>
                </a:lnTo>
                <a:lnTo>
                  <a:pt x="1720397" y="625678"/>
                </a:lnTo>
                <a:lnTo>
                  <a:pt x="1719260" y="861824"/>
                </a:lnTo>
                <a:lnTo>
                  <a:pt x="1683276" y="875810"/>
                </a:lnTo>
                <a:lnTo>
                  <a:pt x="1680816" y="639162"/>
                </a:lnTo>
                <a:lnTo>
                  <a:pt x="1641990" y="650754"/>
                </a:lnTo>
                <a:lnTo>
                  <a:pt x="1641837" y="595106"/>
                </a:lnTo>
                <a:lnTo>
                  <a:pt x="1562218" y="625583"/>
                </a:lnTo>
                <a:lnTo>
                  <a:pt x="1561688" y="684273"/>
                </a:lnTo>
                <a:lnTo>
                  <a:pt x="1524758" y="700907"/>
                </a:lnTo>
                <a:lnTo>
                  <a:pt x="1523622" y="937051"/>
                </a:lnTo>
                <a:lnTo>
                  <a:pt x="1487638" y="950913"/>
                </a:lnTo>
                <a:lnTo>
                  <a:pt x="1485366" y="714264"/>
                </a:lnTo>
                <a:lnTo>
                  <a:pt x="1446352" y="725983"/>
                </a:lnTo>
                <a:lnTo>
                  <a:pt x="1446199" y="669990"/>
                </a:lnTo>
                <a:lnTo>
                  <a:pt x="1366584" y="700465"/>
                </a:lnTo>
                <a:lnTo>
                  <a:pt x="1366052" y="759503"/>
                </a:lnTo>
                <a:lnTo>
                  <a:pt x="1329122" y="776135"/>
                </a:lnTo>
                <a:lnTo>
                  <a:pt x="1328175" y="1012153"/>
                </a:lnTo>
                <a:lnTo>
                  <a:pt x="1292002" y="1026141"/>
                </a:lnTo>
                <a:lnTo>
                  <a:pt x="1289728" y="789493"/>
                </a:lnTo>
                <a:lnTo>
                  <a:pt x="1250904" y="801211"/>
                </a:lnTo>
                <a:lnTo>
                  <a:pt x="1250697" y="744824"/>
                </a:lnTo>
                <a:lnTo>
                  <a:pt x="1171004" y="775328"/>
                </a:lnTo>
                <a:lnTo>
                  <a:pt x="1170416" y="834605"/>
                </a:lnTo>
                <a:lnTo>
                  <a:pt x="1133484" y="851239"/>
                </a:lnTo>
                <a:lnTo>
                  <a:pt x="1132536" y="1087383"/>
                </a:lnTo>
                <a:lnTo>
                  <a:pt x="1096366" y="1101370"/>
                </a:lnTo>
                <a:lnTo>
                  <a:pt x="1094094" y="864721"/>
                </a:lnTo>
                <a:lnTo>
                  <a:pt x="1055266" y="876441"/>
                </a:lnTo>
                <a:lnTo>
                  <a:pt x="1055059" y="819708"/>
                </a:lnTo>
                <a:lnTo>
                  <a:pt x="975504" y="850159"/>
                </a:lnTo>
                <a:lnTo>
                  <a:pt x="974966" y="909834"/>
                </a:lnTo>
                <a:lnTo>
                  <a:pt x="938037" y="926467"/>
                </a:lnTo>
                <a:lnTo>
                  <a:pt x="936898" y="1162611"/>
                </a:lnTo>
                <a:lnTo>
                  <a:pt x="900916" y="1176473"/>
                </a:lnTo>
                <a:lnTo>
                  <a:pt x="898454" y="939824"/>
                </a:lnTo>
                <a:lnTo>
                  <a:pt x="859628" y="951543"/>
                </a:lnTo>
                <a:lnTo>
                  <a:pt x="859421" y="894592"/>
                </a:lnTo>
                <a:lnTo>
                  <a:pt x="779871" y="925042"/>
                </a:lnTo>
                <a:lnTo>
                  <a:pt x="779330" y="985062"/>
                </a:lnTo>
                <a:lnTo>
                  <a:pt x="742398" y="1001695"/>
                </a:lnTo>
                <a:lnTo>
                  <a:pt x="741262" y="1237840"/>
                </a:lnTo>
                <a:lnTo>
                  <a:pt x="705280" y="1251701"/>
                </a:lnTo>
                <a:lnTo>
                  <a:pt x="702818" y="1015052"/>
                </a:lnTo>
                <a:lnTo>
                  <a:pt x="663992" y="1026772"/>
                </a:lnTo>
                <a:lnTo>
                  <a:pt x="663835" y="969456"/>
                </a:lnTo>
                <a:lnTo>
                  <a:pt x="585207" y="999553"/>
                </a:lnTo>
                <a:lnTo>
                  <a:pt x="585207" y="999552"/>
                </a:lnTo>
                <a:lnTo>
                  <a:pt x="384123" y="922654"/>
                </a:lnTo>
                <a:lnTo>
                  <a:pt x="384078" y="934087"/>
                </a:lnTo>
                <a:lnTo>
                  <a:pt x="347904" y="948074"/>
                </a:lnTo>
                <a:lnTo>
                  <a:pt x="347527" y="908658"/>
                </a:lnTo>
                <a:lnTo>
                  <a:pt x="189088" y="848068"/>
                </a:lnTo>
                <a:lnTo>
                  <a:pt x="188440" y="1009315"/>
                </a:lnTo>
                <a:lnTo>
                  <a:pt x="152268" y="1023303"/>
                </a:lnTo>
                <a:lnTo>
                  <a:pt x="150443" y="833290"/>
                </a:lnTo>
                <a:lnTo>
                  <a:pt x="0" y="775758"/>
                </a:lnTo>
                <a:lnTo>
                  <a:pt x="0" y="634811"/>
                </a:lnTo>
                <a:lnTo>
                  <a:pt x="0" y="625805"/>
                </a:lnTo>
                <a:lnTo>
                  <a:pt x="11702" y="630321"/>
                </a:lnTo>
                <a:lnTo>
                  <a:pt x="110416" y="592442"/>
                </a:lnTo>
                <a:lnTo>
                  <a:pt x="110413" y="591589"/>
                </a:lnTo>
                <a:lnTo>
                  <a:pt x="228402" y="546351"/>
                </a:lnTo>
                <a:lnTo>
                  <a:pt x="228394" y="547171"/>
                </a:lnTo>
                <a:lnTo>
                  <a:pt x="306052" y="517369"/>
                </a:lnTo>
                <a:lnTo>
                  <a:pt x="306051" y="516361"/>
                </a:lnTo>
                <a:lnTo>
                  <a:pt x="423850" y="471123"/>
                </a:lnTo>
                <a:lnTo>
                  <a:pt x="423840" y="472171"/>
                </a:lnTo>
                <a:close/>
              </a:path>
            </a:pathLst>
          </a:custGeom>
          <a:solidFill>
            <a:schemeClr val="bg1"/>
          </a:solidFill>
          <a:ln w="2694" cap="flat">
            <a:no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311EB2B1-1FFF-40A7-8916-39F9F66C67AE}"/>
              </a:ext>
            </a:extLst>
          </p:cNvPr>
          <p:cNvGrpSpPr/>
          <p:nvPr userDrawn="1"/>
        </p:nvGrpSpPr>
        <p:grpSpPr>
          <a:xfrm>
            <a:off x="-189873" y="30973"/>
            <a:ext cx="2984373" cy="1122167"/>
            <a:chOff x="-82869" y="2041805"/>
            <a:chExt cx="2984373" cy="1122167"/>
          </a:xfrm>
        </p:grpSpPr>
        <p:grpSp>
          <p:nvGrpSpPr>
            <p:cNvPr id="69" name="Group 68">
              <a:extLst>
                <a:ext uri="{FF2B5EF4-FFF2-40B4-BE49-F238E27FC236}">
                  <a16:creationId xmlns:a16="http://schemas.microsoft.com/office/drawing/2014/main" id="{3E57FF97-F37F-4F19-9B19-E980E9F0D19F}"/>
                </a:ext>
              </a:extLst>
            </p:cNvPr>
            <p:cNvGrpSpPr/>
            <p:nvPr userDrawn="1"/>
          </p:nvGrpSpPr>
          <p:grpSpPr>
            <a:xfrm>
              <a:off x="200146" y="2104325"/>
              <a:ext cx="2701358" cy="875012"/>
              <a:chOff x="1066498" y="286265"/>
              <a:chExt cx="11991969" cy="3884392"/>
            </a:xfrm>
            <a:solidFill>
              <a:schemeClr val="bg1"/>
            </a:solidFill>
          </p:grpSpPr>
          <p:sp>
            <p:nvSpPr>
              <p:cNvPr id="97" name="Rectangle 96">
                <a:extLst>
                  <a:ext uri="{FF2B5EF4-FFF2-40B4-BE49-F238E27FC236}">
                    <a16:creationId xmlns:a16="http://schemas.microsoft.com/office/drawing/2014/main" id="{E4701247-9B01-4379-8F79-CA130966C099}"/>
                  </a:ext>
                </a:extLst>
              </p:cNvPr>
              <p:cNvSpPr/>
              <p:nvPr/>
            </p:nvSpPr>
            <p:spPr>
              <a:xfrm rot="2143082">
                <a:off x="5813228" y="3225577"/>
                <a:ext cx="1095502" cy="475403"/>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70C40288-889F-4C14-813B-93CB4BE3595D}"/>
                  </a:ext>
                </a:extLst>
              </p:cNvPr>
              <p:cNvSpPr>
                <a:spLocks noChangeAspect="1"/>
              </p:cNvSpPr>
              <p:nvPr/>
            </p:nvSpPr>
            <p:spPr>
              <a:xfrm rot="2143082">
                <a:off x="12731593" y="2328837"/>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0A988AA3-AADC-43BF-BC51-C5A0FD6710AE}"/>
                  </a:ext>
                </a:extLst>
              </p:cNvPr>
              <p:cNvSpPr>
                <a:spLocks noChangeAspect="1"/>
              </p:cNvSpPr>
              <p:nvPr/>
            </p:nvSpPr>
            <p:spPr>
              <a:xfrm rot="2143082">
                <a:off x="12012401" y="1020618"/>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7ACEEB3-7388-4FAA-9D8F-35B2DDACCB47}"/>
                  </a:ext>
                </a:extLst>
              </p:cNvPr>
              <p:cNvSpPr>
                <a:spLocks noChangeAspect="1"/>
              </p:cNvSpPr>
              <p:nvPr/>
            </p:nvSpPr>
            <p:spPr>
              <a:xfrm rot="2143082">
                <a:off x="3996941" y="286265"/>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828B62BF-3D3C-4C75-B055-917521385691}"/>
                  </a:ext>
                </a:extLst>
              </p:cNvPr>
              <p:cNvSpPr>
                <a:spLocks noChangeAspect="1"/>
              </p:cNvSpPr>
              <p:nvPr/>
            </p:nvSpPr>
            <p:spPr>
              <a:xfrm rot="2143082">
                <a:off x="4668722" y="303427"/>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C31D63E-DEE2-491E-9108-5BD8FEECDE81}"/>
                  </a:ext>
                </a:extLst>
              </p:cNvPr>
              <p:cNvSpPr>
                <a:spLocks noChangeAspect="1"/>
              </p:cNvSpPr>
              <p:nvPr/>
            </p:nvSpPr>
            <p:spPr>
              <a:xfrm rot="2143082">
                <a:off x="5318715" y="358216"/>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5EA36B86-0126-4E44-9EB4-D5952A49774C}"/>
                  </a:ext>
                </a:extLst>
              </p:cNvPr>
              <p:cNvSpPr>
                <a:spLocks noChangeAspect="1"/>
              </p:cNvSpPr>
              <p:nvPr/>
            </p:nvSpPr>
            <p:spPr>
              <a:xfrm rot="2143082">
                <a:off x="1412639" y="3092041"/>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FC6C0F2-4F5A-465F-B239-2C2658FF3BC2}"/>
                  </a:ext>
                </a:extLst>
              </p:cNvPr>
              <p:cNvSpPr/>
              <p:nvPr/>
            </p:nvSpPr>
            <p:spPr>
              <a:xfrm rot="2143082">
                <a:off x="3222236" y="867087"/>
                <a:ext cx="802454" cy="156661"/>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2F8833E-DE8E-4ACF-991D-49002FAD3BF4}"/>
                  </a:ext>
                </a:extLst>
              </p:cNvPr>
              <p:cNvSpPr/>
              <p:nvPr/>
            </p:nvSpPr>
            <p:spPr>
              <a:xfrm rot="2143082">
                <a:off x="4067032" y="3784745"/>
                <a:ext cx="326874" cy="26768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AE6E730-12DC-414C-84D3-DC429C339049}"/>
                  </a:ext>
                </a:extLst>
              </p:cNvPr>
              <p:cNvSpPr/>
              <p:nvPr/>
            </p:nvSpPr>
            <p:spPr>
              <a:xfrm rot="2143082">
                <a:off x="8226837" y="1636990"/>
                <a:ext cx="229078" cy="35276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82CB1C93-47AD-4BD1-8229-9CFC6459EAAF}"/>
                  </a:ext>
                </a:extLst>
              </p:cNvPr>
              <p:cNvSpPr/>
              <p:nvPr/>
            </p:nvSpPr>
            <p:spPr>
              <a:xfrm rot="2143082">
                <a:off x="8579610" y="1890648"/>
                <a:ext cx="229078" cy="35276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7385550C-3847-41F7-8366-E6F331200B1B}"/>
                  </a:ext>
                </a:extLst>
              </p:cNvPr>
              <p:cNvSpPr>
                <a:spLocks noChangeAspect="1"/>
              </p:cNvSpPr>
              <p:nvPr/>
            </p:nvSpPr>
            <p:spPr>
              <a:xfrm rot="2143082">
                <a:off x="7545295" y="1382204"/>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D958013-051E-4D57-83E4-4510DA1FC7CB}"/>
                  </a:ext>
                </a:extLst>
              </p:cNvPr>
              <p:cNvSpPr>
                <a:spLocks noChangeAspect="1"/>
              </p:cNvSpPr>
              <p:nvPr/>
            </p:nvSpPr>
            <p:spPr>
              <a:xfrm rot="2143082">
                <a:off x="7019854" y="984696"/>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892A3E6-91D0-4236-9EB4-5F593A2EBB68}"/>
                  </a:ext>
                </a:extLst>
              </p:cNvPr>
              <p:cNvSpPr/>
              <p:nvPr/>
            </p:nvSpPr>
            <p:spPr>
              <a:xfrm rot="2143082">
                <a:off x="1066498" y="3902975"/>
                <a:ext cx="1314414" cy="26768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049B3538-18F0-488E-BB58-795CA3E8B7C1}"/>
                </a:ext>
              </a:extLst>
            </p:cNvPr>
            <p:cNvGrpSpPr/>
            <p:nvPr userDrawn="1"/>
          </p:nvGrpSpPr>
          <p:grpSpPr>
            <a:xfrm>
              <a:off x="-82869" y="2041805"/>
              <a:ext cx="2978819" cy="1122167"/>
              <a:chOff x="-189872" y="8725"/>
              <a:chExt cx="13223684" cy="4981553"/>
            </a:xfrm>
          </p:grpSpPr>
          <p:sp>
            <p:nvSpPr>
              <p:cNvPr id="71" name="Freeform: Shape 70">
                <a:extLst>
                  <a:ext uri="{FF2B5EF4-FFF2-40B4-BE49-F238E27FC236}">
                    <a16:creationId xmlns:a16="http://schemas.microsoft.com/office/drawing/2014/main" id="{8D3342D1-A811-485D-BB35-CA6AD2F8F98A}"/>
                  </a:ext>
                </a:extLst>
              </p:cNvPr>
              <p:cNvSpPr/>
              <p:nvPr/>
            </p:nvSpPr>
            <p:spPr>
              <a:xfrm rot="2143082">
                <a:off x="7006336" y="655174"/>
                <a:ext cx="6027476" cy="1135945"/>
              </a:xfrm>
              <a:custGeom>
                <a:avLst/>
                <a:gdLst>
                  <a:gd name="connsiteX0" fmla="*/ 0 w 2529191"/>
                  <a:gd name="connsiteY0" fmla="*/ 457200 h 476656"/>
                  <a:gd name="connsiteX1" fmla="*/ 1906621 w 2529191"/>
                  <a:gd name="connsiteY1" fmla="*/ 476656 h 476656"/>
                  <a:gd name="connsiteX2" fmla="*/ 2529191 w 2529191"/>
                  <a:gd name="connsiteY2" fmla="*/ 0 h 476656"/>
                </a:gdLst>
                <a:ahLst/>
                <a:cxnLst>
                  <a:cxn ang="0">
                    <a:pos x="connsiteX0" y="connsiteY0"/>
                  </a:cxn>
                  <a:cxn ang="0">
                    <a:pos x="connsiteX1" y="connsiteY1"/>
                  </a:cxn>
                  <a:cxn ang="0">
                    <a:pos x="connsiteX2" y="connsiteY2"/>
                  </a:cxn>
                </a:cxnLst>
                <a:rect l="l" t="t" r="r" b="b"/>
                <a:pathLst>
                  <a:path w="2529191" h="476656">
                    <a:moveTo>
                      <a:pt x="0" y="457200"/>
                    </a:moveTo>
                    <a:lnTo>
                      <a:pt x="1906621" y="476656"/>
                    </a:lnTo>
                    <a:lnTo>
                      <a:pt x="2529191"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FE4E21AD-0E48-482D-92A7-D8F93B494FD7}"/>
                  </a:ext>
                </a:extLst>
              </p:cNvPr>
              <p:cNvCxnSpPr>
                <a:cxnSpLocks/>
              </p:cNvCxnSpPr>
              <p:nvPr/>
            </p:nvCxnSpPr>
            <p:spPr>
              <a:xfrm rot="2143082">
                <a:off x="2876886" y="92218"/>
                <a:ext cx="751230" cy="500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407AE8-E730-48DD-A85F-BB30A7105592}"/>
                  </a:ext>
                </a:extLst>
              </p:cNvPr>
              <p:cNvCxnSpPr>
                <a:cxnSpLocks/>
                <a:endCxn id="100" idx="1"/>
              </p:cNvCxnSpPr>
              <p:nvPr/>
            </p:nvCxnSpPr>
            <p:spPr>
              <a:xfrm rot="2143082">
                <a:off x="3861913" y="8725"/>
                <a:ext cx="362215" cy="1920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954099B-AE86-4318-A3AA-7879DA254C89}"/>
                  </a:ext>
                </a:extLst>
              </p:cNvPr>
              <p:cNvCxnSpPr>
                <a:cxnSpLocks/>
                <a:endCxn id="101" idx="1"/>
              </p:cNvCxnSpPr>
              <p:nvPr/>
            </p:nvCxnSpPr>
            <p:spPr>
              <a:xfrm rot="2143082">
                <a:off x="4587946" y="36177"/>
                <a:ext cx="304652" cy="19919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64796D9-34CB-446F-8C6C-E892F8C5B9A5}"/>
                  </a:ext>
                </a:extLst>
              </p:cNvPr>
              <p:cNvCxnSpPr>
                <a:cxnSpLocks/>
                <a:endCxn id="102" idx="1"/>
              </p:cNvCxnSpPr>
              <p:nvPr/>
            </p:nvCxnSpPr>
            <p:spPr>
              <a:xfrm rot="2143082">
                <a:off x="5184517" y="13932"/>
                <a:ext cx="382898" cy="25902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F2ABBB4-D4BB-4625-A164-F50D7D41F3CE}"/>
                  </a:ext>
                </a:extLst>
              </p:cNvPr>
              <p:cNvCxnSpPr>
                <a:cxnSpLocks/>
              </p:cNvCxnSpPr>
              <p:nvPr/>
            </p:nvCxnSpPr>
            <p:spPr>
              <a:xfrm rot="2143082">
                <a:off x="6351522" y="167773"/>
                <a:ext cx="1161265" cy="7015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9710375-77AA-49E0-A302-408F4182C3FE}"/>
                  </a:ext>
                </a:extLst>
              </p:cNvPr>
              <p:cNvCxnSpPr>
                <a:cxnSpLocks/>
              </p:cNvCxnSpPr>
              <p:nvPr/>
            </p:nvCxnSpPr>
            <p:spPr>
              <a:xfrm rot="2143082">
                <a:off x="6692921" y="218797"/>
                <a:ext cx="1381992" cy="8599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CE20859B-CDB1-4EDD-95C3-AD7E058B4EA0}"/>
                  </a:ext>
                </a:extLst>
              </p:cNvPr>
              <p:cNvSpPr/>
              <p:nvPr/>
            </p:nvSpPr>
            <p:spPr>
              <a:xfrm rot="2143082">
                <a:off x="7510123" y="2742036"/>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C308384-A5E5-46C3-9EB3-5223C132CDAC}"/>
                  </a:ext>
                </a:extLst>
              </p:cNvPr>
              <p:cNvSpPr/>
              <p:nvPr/>
            </p:nvSpPr>
            <p:spPr>
              <a:xfrm rot="2143082">
                <a:off x="4669450" y="3406144"/>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3E74C94-8210-46D1-8EDD-B2C85995DB80}"/>
                  </a:ext>
                </a:extLst>
              </p:cNvPr>
              <p:cNvSpPr/>
              <p:nvPr/>
            </p:nvSpPr>
            <p:spPr>
              <a:xfrm rot="2143082">
                <a:off x="3138553" y="4575929"/>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49258143-A5BC-432E-8135-895A78D7C940}"/>
                  </a:ext>
                </a:extLst>
              </p:cNvPr>
              <p:cNvCxnSpPr>
                <a:cxnSpLocks/>
                <a:endCxn id="99" idx="3"/>
              </p:cNvCxnSpPr>
              <p:nvPr/>
            </p:nvCxnSpPr>
            <p:spPr>
              <a:xfrm rot="2143082" flipV="1">
                <a:off x="9495558" y="398794"/>
                <a:ext cx="2220218" cy="17388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21C80A-6649-41B0-88E4-C5D5531E250B}"/>
                  </a:ext>
                </a:extLst>
              </p:cNvPr>
              <p:cNvCxnSpPr>
                <a:cxnSpLocks/>
                <a:endCxn id="106" idx="1"/>
              </p:cNvCxnSpPr>
              <p:nvPr/>
            </p:nvCxnSpPr>
            <p:spPr>
              <a:xfrm rot="2143082">
                <a:off x="7207957" y="513530"/>
                <a:ext cx="1437691" cy="8977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A23F11-AC30-4BC4-9767-A2A015B40E0E}"/>
                  </a:ext>
                </a:extLst>
              </p:cNvPr>
              <p:cNvCxnSpPr>
                <a:cxnSpLocks/>
                <a:endCxn id="103" idx="3"/>
              </p:cNvCxnSpPr>
              <p:nvPr/>
            </p:nvCxnSpPr>
            <p:spPr>
              <a:xfrm rot="2143082" flipV="1">
                <a:off x="702503" y="3052333"/>
                <a:ext cx="629883" cy="4852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B0467B1-3C2E-4AED-BF5C-475467E36519}"/>
                  </a:ext>
                </a:extLst>
              </p:cNvPr>
              <p:cNvCxnSpPr>
                <a:cxnSpLocks/>
              </p:cNvCxnSpPr>
              <p:nvPr/>
            </p:nvCxnSpPr>
            <p:spPr>
              <a:xfrm rot="2143082" flipV="1">
                <a:off x="669928" y="3488332"/>
                <a:ext cx="489377" cy="3361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81F91D-A5F6-4D87-BD20-0F2144E81D98}"/>
                  </a:ext>
                </a:extLst>
              </p:cNvPr>
              <p:cNvCxnSpPr>
                <a:cxnSpLocks/>
                <a:endCxn id="80" idx="1"/>
              </p:cNvCxnSpPr>
              <p:nvPr/>
            </p:nvCxnSpPr>
            <p:spPr>
              <a:xfrm rot="2143082">
                <a:off x="2366587" y="3215368"/>
                <a:ext cx="1384975" cy="10585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0141A34-43F0-4BB2-B8F7-CCE47CC97474}"/>
                  </a:ext>
                </a:extLst>
              </p:cNvPr>
              <p:cNvCxnSpPr>
                <a:cxnSpLocks/>
                <a:endCxn id="97" idx="1"/>
              </p:cNvCxnSpPr>
              <p:nvPr/>
            </p:nvCxnSpPr>
            <p:spPr>
              <a:xfrm rot="2143082" flipV="1">
                <a:off x="4532904" y="2697776"/>
                <a:ext cx="1219991" cy="952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6046D093-C87E-4FDE-8401-F242157D8F87}"/>
                  </a:ext>
                </a:extLst>
              </p:cNvPr>
              <p:cNvSpPr/>
              <p:nvPr/>
            </p:nvSpPr>
            <p:spPr>
              <a:xfrm rot="2143082">
                <a:off x="568532" y="1210040"/>
                <a:ext cx="4879294" cy="908510"/>
              </a:xfrm>
              <a:custGeom>
                <a:avLst/>
                <a:gdLst>
                  <a:gd name="connsiteX0" fmla="*/ 0 w 2391302"/>
                  <a:gd name="connsiteY0" fmla="*/ 7998 h 381222"/>
                  <a:gd name="connsiteX1" fmla="*/ 0 w 2391302"/>
                  <a:gd name="connsiteY1" fmla="*/ 7998 h 381222"/>
                  <a:gd name="connsiteX2" fmla="*/ 71979 w 2391302"/>
                  <a:gd name="connsiteY2" fmla="*/ 7998 h 381222"/>
                  <a:gd name="connsiteX3" fmla="*/ 343899 w 2391302"/>
                  <a:gd name="connsiteY3" fmla="*/ 0 h 381222"/>
                  <a:gd name="connsiteX4" fmla="*/ 850418 w 2391302"/>
                  <a:gd name="connsiteY4" fmla="*/ 375890 h 381222"/>
                  <a:gd name="connsiteX5" fmla="*/ 2391302 w 2391302"/>
                  <a:gd name="connsiteY5" fmla="*/ 381222 h 381222"/>
                  <a:gd name="connsiteX6" fmla="*/ 2391302 w 2391302"/>
                  <a:gd name="connsiteY6" fmla="*/ 381222 h 381222"/>
                  <a:gd name="connsiteX0" fmla="*/ 0 w 2391302"/>
                  <a:gd name="connsiteY0" fmla="*/ 7998 h 381222"/>
                  <a:gd name="connsiteX1" fmla="*/ 0 w 2391302"/>
                  <a:gd name="connsiteY1" fmla="*/ 7998 h 381222"/>
                  <a:gd name="connsiteX2" fmla="*/ 343899 w 2391302"/>
                  <a:gd name="connsiteY2" fmla="*/ 0 h 381222"/>
                  <a:gd name="connsiteX3" fmla="*/ 850418 w 2391302"/>
                  <a:gd name="connsiteY3" fmla="*/ 375890 h 381222"/>
                  <a:gd name="connsiteX4" fmla="*/ 2391302 w 2391302"/>
                  <a:gd name="connsiteY4" fmla="*/ 381222 h 381222"/>
                  <a:gd name="connsiteX5" fmla="*/ 2391302 w 2391302"/>
                  <a:gd name="connsiteY5" fmla="*/ 381222 h 381222"/>
                  <a:gd name="connsiteX0" fmla="*/ 0 w 2391302"/>
                  <a:gd name="connsiteY0" fmla="*/ 7998 h 381222"/>
                  <a:gd name="connsiteX1" fmla="*/ 343899 w 2391302"/>
                  <a:gd name="connsiteY1" fmla="*/ 0 h 381222"/>
                  <a:gd name="connsiteX2" fmla="*/ 850418 w 2391302"/>
                  <a:gd name="connsiteY2" fmla="*/ 375890 h 381222"/>
                  <a:gd name="connsiteX3" fmla="*/ 2391302 w 2391302"/>
                  <a:gd name="connsiteY3" fmla="*/ 381222 h 381222"/>
                  <a:gd name="connsiteX4" fmla="*/ 2391302 w 2391302"/>
                  <a:gd name="connsiteY4" fmla="*/ 381222 h 381222"/>
                  <a:gd name="connsiteX0" fmla="*/ 0 w 2047403"/>
                  <a:gd name="connsiteY0" fmla="*/ 0 h 381222"/>
                  <a:gd name="connsiteX1" fmla="*/ 506519 w 2047403"/>
                  <a:gd name="connsiteY1" fmla="*/ 375890 h 381222"/>
                  <a:gd name="connsiteX2" fmla="*/ 2047403 w 2047403"/>
                  <a:gd name="connsiteY2" fmla="*/ 381222 h 381222"/>
                  <a:gd name="connsiteX3" fmla="*/ 2047403 w 2047403"/>
                  <a:gd name="connsiteY3" fmla="*/ 381222 h 381222"/>
                </a:gdLst>
                <a:ahLst/>
                <a:cxnLst>
                  <a:cxn ang="0">
                    <a:pos x="connsiteX0" y="connsiteY0"/>
                  </a:cxn>
                  <a:cxn ang="0">
                    <a:pos x="connsiteX1" y="connsiteY1"/>
                  </a:cxn>
                  <a:cxn ang="0">
                    <a:pos x="connsiteX2" y="connsiteY2"/>
                  </a:cxn>
                  <a:cxn ang="0">
                    <a:pos x="connsiteX3" y="connsiteY3"/>
                  </a:cxn>
                </a:cxnLst>
                <a:rect l="l" t="t" r="r" b="b"/>
                <a:pathLst>
                  <a:path w="2047403" h="381222">
                    <a:moveTo>
                      <a:pt x="0" y="0"/>
                    </a:moveTo>
                    <a:lnTo>
                      <a:pt x="506519" y="375890"/>
                    </a:lnTo>
                    <a:lnTo>
                      <a:pt x="2047403" y="381222"/>
                    </a:lnTo>
                    <a:lnTo>
                      <a:pt x="2047403" y="381222"/>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AE092B6-338B-4D0B-A830-BFE6769978DF}"/>
                  </a:ext>
                </a:extLst>
              </p:cNvPr>
              <p:cNvSpPr/>
              <p:nvPr/>
            </p:nvSpPr>
            <p:spPr>
              <a:xfrm rot="2143082">
                <a:off x="-189872" y="1365133"/>
                <a:ext cx="5152485" cy="1114766"/>
              </a:xfrm>
              <a:custGeom>
                <a:avLst/>
                <a:gdLst>
                  <a:gd name="connsiteX0" fmla="*/ 0 w 2391302"/>
                  <a:gd name="connsiteY0" fmla="*/ 7998 h 381222"/>
                  <a:gd name="connsiteX1" fmla="*/ 0 w 2391302"/>
                  <a:gd name="connsiteY1" fmla="*/ 7998 h 381222"/>
                  <a:gd name="connsiteX2" fmla="*/ 71979 w 2391302"/>
                  <a:gd name="connsiteY2" fmla="*/ 7998 h 381222"/>
                  <a:gd name="connsiteX3" fmla="*/ 343899 w 2391302"/>
                  <a:gd name="connsiteY3" fmla="*/ 0 h 381222"/>
                  <a:gd name="connsiteX4" fmla="*/ 850418 w 2391302"/>
                  <a:gd name="connsiteY4" fmla="*/ 375890 h 381222"/>
                  <a:gd name="connsiteX5" fmla="*/ 2391302 w 2391302"/>
                  <a:gd name="connsiteY5" fmla="*/ 381222 h 381222"/>
                  <a:gd name="connsiteX6" fmla="*/ 2391302 w 2391302"/>
                  <a:gd name="connsiteY6" fmla="*/ 381222 h 381222"/>
                  <a:gd name="connsiteX0" fmla="*/ 0 w 2391302"/>
                  <a:gd name="connsiteY0" fmla="*/ 7998 h 381222"/>
                  <a:gd name="connsiteX1" fmla="*/ 0 w 2391302"/>
                  <a:gd name="connsiteY1" fmla="*/ 7998 h 381222"/>
                  <a:gd name="connsiteX2" fmla="*/ 71979 w 2391302"/>
                  <a:gd name="connsiteY2" fmla="*/ 7998 h 381222"/>
                  <a:gd name="connsiteX3" fmla="*/ 343899 w 2391302"/>
                  <a:gd name="connsiteY3" fmla="*/ 0 h 381222"/>
                  <a:gd name="connsiteX4" fmla="*/ 935726 w 2391302"/>
                  <a:gd name="connsiteY4" fmla="*/ 373714 h 381222"/>
                  <a:gd name="connsiteX5" fmla="*/ 2391302 w 2391302"/>
                  <a:gd name="connsiteY5" fmla="*/ 381222 h 381222"/>
                  <a:gd name="connsiteX6" fmla="*/ 2391302 w 2391302"/>
                  <a:gd name="connsiteY6" fmla="*/ 381222 h 381222"/>
                  <a:gd name="connsiteX0" fmla="*/ 0 w 2391302"/>
                  <a:gd name="connsiteY0" fmla="*/ 7998 h 381222"/>
                  <a:gd name="connsiteX1" fmla="*/ 71979 w 2391302"/>
                  <a:gd name="connsiteY1" fmla="*/ 7998 h 381222"/>
                  <a:gd name="connsiteX2" fmla="*/ 343899 w 2391302"/>
                  <a:gd name="connsiteY2" fmla="*/ 0 h 381222"/>
                  <a:gd name="connsiteX3" fmla="*/ 935726 w 2391302"/>
                  <a:gd name="connsiteY3" fmla="*/ 373714 h 381222"/>
                  <a:gd name="connsiteX4" fmla="*/ 2391302 w 2391302"/>
                  <a:gd name="connsiteY4" fmla="*/ 381222 h 381222"/>
                  <a:gd name="connsiteX5" fmla="*/ 2391302 w 2391302"/>
                  <a:gd name="connsiteY5" fmla="*/ 381222 h 381222"/>
                  <a:gd name="connsiteX0" fmla="*/ 0 w 2319323"/>
                  <a:gd name="connsiteY0" fmla="*/ 7998 h 381222"/>
                  <a:gd name="connsiteX1" fmla="*/ 271920 w 2319323"/>
                  <a:gd name="connsiteY1" fmla="*/ 0 h 381222"/>
                  <a:gd name="connsiteX2" fmla="*/ 863747 w 2319323"/>
                  <a:gd name="connsiteY2" fmla="*/ 373714 h 381222"/>
                  <a:gd name="connsiteX3" fmla="*/ 2319323 w 2319323"/>
                  <a:gd name="connsiteY3" fmla="*/ 381222 h 381222"/>
                  <a:gd name="connsiteX4" fmla="*/ 2319323 w 2319323"/>
                  <a:gd name="connsiteY4" fmla="*/ 381222 h 381222"/>
                  <a:gd name="connsiteX0" fmla="*/ 0 w 2188694"/>
                  <a:gd name="connsiteY0" fmla="*/ 10175 h 381222"/>
                  <a:gd name="connsiteX1" fmla="*/ 141291 w 2188694"/>
                  <a:gd name="connsiteY1" fmla="*/ 0 h 381222"/>
                  <a:gd name="connsiteX2" fmla="*/ 733118 w 2188694"/>
                  <a:gd name="connsiteY2" fmla="*/ 373714 h 381222"/>
                  <a:gd name="connsiteX3" fmla="*/ 2188694 w 2188694"/>
                  <a:gd name="connsiteY3" fmla="*/ 381222 h 381222"/>
                  <a:gd name="connsiteX4" fmla="*/ 2188694 w 2188694"/>
                  <a:gd name="connsiteY4" fmla="*/ 381222 h 381222"/>
                  <a:gd name="connsiteX0" fmla="*/ 0 w 2162035"/>
                  <a:gd name="connsiteY0" fmla="*/ 0 h 381930"/>
                  <a:gd name="connsiteX1" fmla="*/ 114632 w 2162035"/>
                  <a:gd name="connsiteY1" fmla="*/ 708 h 381930"/>
                  <a:gd name="connsiteX2" fmla="*/ 706459 w 2162035"/>
                  <a:gd name="connsiteY2" fmla="*/ 374422 h 381930"/>
                  <a:gd name="connsiteX3" fmla="*/ 2162035 w 2162035"/>
                  <a:gd name="connsiteY3" fmla="*/ 381930 h 381930"/>
                  <a:gd name="connsiteX4" fmla="*/ 2162035 w 2162035"/>
                  <a:gd name="connsiteY4" fmla="*/ 381930 h 381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035" h="381930">
                    <a:moveTo>
                      <a:pt x="0" y="0"/>
                    </a:moveTo>
                    <a:lnTo>
                      <a:pt x="114632" y="708"/>
                    </a:lnTo>
                    <a:lnTo>
                      <a:pt x="706459" y="374422"/>
                    </a:lnTo>
                    <a:lnTo>
                      <a:pt x="2162035" y="381930"/>
                    </a:lnTo>
                    <a:lnTo>
                      <a:pt x="2162035" y="38193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174C63A9-B1AA-42AC-A07D-663E5B3DC602}"/>
                  </a:ext>
                </a:extLst>
              </p:cNvPr>
              <p:cNvSpPr/>
              <p:nvPr/>
            </p:nvSpPr>
            <p:spPr>
              <a:xfrm rot="2143082">
                <a:off x="3332609" y="2161597"/>
                <a:ext cx="2611186" cy="1099113"/>
              </a:xfrm>
              <a:custGeom>
                <a:avLst/>
                <a:gdLst>
                  <a:gd name="connsiteX0" fmla="*/ 0 w 1095680"/>
                  <a:gd name="connsiteY0" fmla="*/ 461199 h 461199"/>
                  <a:gd name="connsiteX1" fmla="*/ 621152 w 1095680"/>
                  <a:gd name="connsiteY1" fmla="*/ 0 h 461199"/>
                  <a:gd name="connsiteX2" fmla="*/ 1095680 w 1095680"/>
                  <a:gd name="connsiteY2" fmla="*/ 0 h 461199"/>
                </a:gdLst>
                <a:ahLst/>
                <a:cxnLst>
                  <a:cxn ang="0">
                    <a:pos x="connsiteX0" y="connsiteY0"/>
                  </a:cxn>
                  <a:cxn ang="0">
                    <a:pos x="connsiteX1" y="connsiteY1"/>
                  </a:cxn>
                  <a:cxn ang="0">
                    <a:pos x="connsiteX2" y="connsiteY2"/>
                  </a:cxn>
                </a:cxnLst>
                <a:rect l="l" t="t" r="r" b="b"/>
                <a:pathLst>
                  <a:path w="1095680" h="461199">
                    <a:moveTo>
                      <a:pt x="0" y="461199"/>
                    </a:moveTo>
                    <a:lnTo>
                      <a:pt x="621152" y="0"/>
                    </a:lnTo>
                    <a:lnTo>
                      <a:pt x="109568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13BF2365-0B0D-40B9-A063-33FD0FCECA03}"/>
                  </a:ext>
                </a:extLst>
              </p:cNvPr>
              <p:cNvCxnSpPr>
                <a:cxnSpLocks/>
              </p:cNvCxnSpPr>
              <p:nvPr/>
            </p:nvCxnSpPr>
            <p:spPr>
              <a:xfrm rot="2143082" flipV="1">
                <a:off x="1319091" y="3532941"/>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89CC75-F22D-4E8B-AA38-EB6225EAE0DE}"/>
                  </a:ext>
                </a:extLst>
              </p:cNvPr>
              <p:cNvCxnSpPr>
                <a:cxnSpLocks/>
              </p:cNvCxnSpPr>
              <p:nvPr/>
            </p:nvCxnSpPr>
            <p:spPr>
              <a:xfrm rot="2143082" flipV="1">
                <a:off x="1490130" y="3655926"/>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FD7047D-8AC7-435B-B610-9DBAF202BD50}"/>
                  </a:ext>
                </a:extLst>
              </p:cNvPr>
              <p:cNvCxnSpPr>
                <a:cxnSpLocks/>
              </p:cNvCxnSpPr>
              <p:nvPr/>
            </p:nvCxnSpPr>
            <p:spPr>
              <a:xfrm rot="2143082" flipV="1">
                <a:off x="1661174" y="3778910"/>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C52008-23DF-4D3A-8C73-AEE0F4532613}"/>
                  </a:ext>
                </a:extLst>
              </p:cNvPr>
              <p:cNvCxnSpPr>
                <a:cxnSpLocks/>
              </p:cNvCxnSpPr>
              <p:nvPr/>
            </p:nvCxnSpPr>
            <p:spPr>
              <a:xfrm rot="2143082" flipV="1">
                <a:off x="1832213" y="3901899"/>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F23CB5B-5948-44E4-9BF6-B83CCE7F7777}"/>
                  </a:ext>
                </a:extLst>
              </p:cNvPr>
              <p:cNvCxnSpPr>
                <a:cxnSpLocks/>
              </p:cNvCxnSpPr>
              <p:nvPr/>
            </p:nvCxnSpPr>
            <p:spPr>
              <a:xfrm rot="2143082" flipV="1">
                <a:off x="2003248" y="4024888"/>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AF4F6D-11CE-4C3D-AE20-E4F6CF1428B3}"/>
                  </a:ext>
                </a:extLst>
              </p:cNvPr>
              <p:cNvCxnSpPr>
                <a:cxnSpLocks/>
              </p:cNvCxnSpPr>
              <p:nvPr/>
            </p:nvCxnSpPr>
            <p:spPr>
              <a:xfrm rot="2143082" flipV="1">
                <a:off x="2174296" y="4147877"/>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Freeform: Shape 95">
                <a:extLst>
                  <a:ext uri="{FF2B5EF4-FFF2-40B4-BE49-F238E27FC236}">
                    <a16:creationId xmlns:a16="http://schemas.microsoft.com/office/drawing/2014/main" id="{E700EA4F-DA6F-4D72-B8FA-FD385DDD00E9}"/>
                  </a:ext>
                </a:extLst>
              </p:cNvPr>
              <p:cNvSpPr/>
              <p:nvPr/>
            </p:nvSpPr>
            <p:spPr>
              <a:xfrm rot="2143082">
                <a:off x="4431107" y="1624748"/>
                <a:ext cx="3523756" cy="231821"/>
              </a:xfrm>
              <a:custGeom>
                <a:avLst/>
                <a:gdLst>
                  <a:gd name="connsiteX0" fmla="*/ 0 w 1478604"/>
                  <a:gd name="connsiteY0" fmla="*/ 0 h 97276"/>
                  <a:gd name="connsiteX1" fmla="*/ 107004 w 1478604"/>
                  <a:gd name="connsiteY1" fmla="*/ 97276 h 97276"/>
                  <a:gd name="connsiteX2" fmla="*/ 1478604 w 1478604"/>
                  <a:gd name="connsiteY2" fmla="*/ 97276 h 97276"/>
                </a:gdLst>
                <a:ahLst/>
                <a:cxnLst>
                  <a:cxn ang="0">
                    <a:pos x="connsiteX0" y="connsiteY0"/>
                  </a:cxn>
                  <a:cxn ang="0">
                    <a:pos x="connsiteX1" y="connsiteY1"/>
                  </a:cxn>
                  <a:cxn ang="0">
                    <a:pos x="connsiteX2" y="connsiteY2"/>
                  </a:cxn>
                </a:cxnLst>
                <a:rect l="l" t="t" r="r" b="b"/>
                <a:pathLst>
                  <a:path w="1478604" h="97276">
                    <a:moveTo>
                      <a:pt x="0" y="0"/>
                    </a:moveTo>
                    <a:lnTo>
                      <a:pt x="107004" y="97276"/>
                    </a:lnTo>
                    <a:lnTo>
                      <a:pt x="1478604" y="9727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271413"/>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105" name="Freeform: Shape 104">
            <a:extLst>
              <a:ext uri="{FF2B5EF4-FFF2-40B4-BE49-F238E27FC236}">
                <a16:creationId xmlns:a16="http://schemas.microsoft.com/office/drawing/2014/main" id="{83890D28-DB65-4933-A998-F6D267BEDA98}"/>
              </a:ext>
            </a:extLst>
          </p:cNvPr>
          <p:cNvSpPr/>
          <p:nvPr userDrawn="1"/>
        </p:nvSpPr>
        <p:spPr>
          <a:xfrm>
            <a:off x="8746034" y="-17976"/>
            <a:ext cx="3445966" cy="2023537"/>
          </a:xfrm>
          <a:custGeom>
            <a:avLst/>
            <a:gdLst>
              <a:gd name="connsiteX0" fmla="*/ 1468556 w 2131574"/>
              <a:gd name="connsiteY0" fmla="*/ 207970 h 1251701"/>
              <a:gd name="connsiteX1" fmla="*/ 765847 w 2131574"/>
              <a:gd name="connsiteY1" fmla="*/ 477621 h 1251701"/>
              <a:gd name="connsiteX2" fmla="*/ 989468 w 2131574"/>
              <a:gd name="connsiteY2" fmla="*/ 563908 h 1251701"/>
              <a:gd name="connsiteX3" fmla="*/ 1692178 w 2131574"/>
              <a:gd name="connsiteY3" fmla="*/ 294162 h 1251701"/>
              <a:gd name="connsiteX4" fmla="*/ 1654318 w 2131574"/>
              <a:gd name="connsiteY4" fmla="*/ 0 h 1251701"/>
              <a:gd name="connsiteX5" fmla="*/ 2022772 w 2131574"/>
              <a:gd name="connsiteY5" fmla="*/ 0 h 1251701"/>
              <a:gd name="connsiteX6" fmla="*/ 2131574 w 2131574"/>
              <a:gd name="connsiteY6" fmla="*/ 41936 h 1251701"/>
              <a:gd name="connsiteX7" fmla="*/ 2131574 w 2131574"/>
              <a:gd name="connsiteY7" fmla="*/ 466298 h 1251701"/>
              <a:gd name="connsiteX8" fmla="*/ 2111480 w 2131574"/>
              <a:gd name="connsiteY8" fmla="*/ 475348 h 1251701"/>
              <a:gd name="connsiteX9" fmla="*/ 2110534 w 2131574"/>
              <a:gd name="connsiteY9" fmla="*/ 711492 h 1251701"/>
              <a:gd name="connsiteX10" fmla="*/ 2074362 w 2131574"/>
              <a:gd name="connsiteY10" fmla="*/ 725354 h 1251701"/>
              <a:gd name="connsiteX11" fmla="*/ 2072088 w 2131574"/>
              <a:gd name="connsiteY11" fmla="*/ 488705 h 1251701"/>
              <a:gd name="connsiteX12" fmla="*/ 2033263 w 2131574"/>
              <a:gd name="connsiteY12" fmla="*/ 500423 h 1251701"/>
              <a:gd name="connsiteX13" fmla="*/ 2033061 w 2131574"/>
              <a:gd name="connsiteY13" fmla="*/ 445358 h 1251701"/>
              <a:gd name="connsiteX14" fmla="*/ 1953489 w 2131574"/>
              <a:gd name="connsiteY14" fmla="*/ 475816 h 1251701"/>
              <a:gd name="connsiteX15" fmla="*/ 1952964 w 2131574"/>
              <a:gd name="connsiteY15" fmla="*/ 533941 h 1251701"/>
              <a:gd name="connsiteX16" fmla="*/ 1915844 w 2131574"/>
              <a:gd name="connsiteY16" fmla="*/ 550576 h 1251701"/>
              <a:gd name="connsiteX17" fmla="*/ 1914897 w 2131574"/>
              <a:gd name="connsiteY17" fmla="*/ 786594 h 1251701"/>
              <a:gd name="connsiteX18" fmla="*/ 1878914 w 2131574"/>
              <a:gd name="connsiteY18" fmla="*/ 800581 h 1251701"/>
              <a:gd name="connsiteX19" fmla="*/ 1876454 w 2131574"/>
              <a:gd name="connsiteY19" fmla="*/ 563933 h 1251701"/>
              <a:gd name="connsiteX20" fmla="*/ 1837626 w 2131574"/>
              <a:gd name="connsiteY20" fmla="*/ 575651 h 1251701"/>
              <a:gd name="connsiteX21" fmla="*/ 1837425 w 2131574"/>
              <a:gd name="connsiteY21" fmla="*/ 520241 h 1251701"/>
              <a:gd name="connsiteX22" fmla="*/ 1757852 w 2131574"/>
              <a:gd name="connsiteY22" fmla="*/ 550699 h 1251701"/>
              <a:gd name="connsiteX23" fmla="*/ 1757326 w 2131574"/>
              <a:gd name="connsiteY23" fmla="*/ 609045 h 1251701"/>
              <a:gd name="connsiteX24" fmla="*/ 1720397 w 2131574"/>
              <a:gd name="connsiteY24" fmla="*/ 625678 h 1251701"/>
              <a:gd name="connsiteX25" fmla="*/ 1719260 w 2131574"/>
              <a:gd name="connsiteY25" fmla="*/ 861824 h 1251701"/>
              <a:gd name="connsiteX26" fmla="*/ 1683276 w 2131574"/>
              <a:gd name="connsiteY26" fmla="*/ 875810 h 1251701"/>
              <a:gd name="connsiteX27" fmla="*/ 1680816 w 2131574"/>
              <a:gd name="connsiteY27" fmla="*/ 639162 h 1251701"/>
              <a:gd name="connsiteX28" fmla="*/ 1641990 w 2131574"/>
              <a:gd name="connsiteY28" fmla="*/ 650754 h 1251701"/>
              <a:gd name="connsiteX29" fmla="*/ 1641837 w 2131574"/>
              <a:gd name="connsiteY29" fmla="*/ 595106 h 1251701"/>
              <a:gd name="connsiteX30" fmla="*/ 1562218 w 2131574"/>
              <a:gd name="connsiteY30" fmla="*/ 625583 h 1251701"/>
              <a:gd name="connsiteX31" fmla="*/ 1561688 w 2131574"/>
              <a:gd name="connsiteY31" fmla="*/ 684273 h 1251701"/>
              <a:gd name="connsiteX32" fmla="*/ 1524758 w 2131574"/>
              <a:gd name="connsiteY32" fmla="*/ 700907 h 1251701"/>
              <a:gd name="connsiteX33" fmla="*/ 1523622 w 2131574"/>
              <a:gd name="connsiteY33" fmla="*/ 937051 h 1251701"/>
              <a:gd name="connsiteX34" fmla="*/ 1487638 w 2131574"/>
              <a:gd name="connsiteY34" fmla="*/ 950913 h 1251701"/>
              <a:gd name="connsiteX35" fmla="*/ 1485366 w 2131574"/>
              <a:gd name="connsiteY35" fmla="*/ 714264 h 1251701"/>
              <a:gd name="connsiteX36" fmla="*/ 1446352 w 2131574"/>
              <a:gd name="connsiteY36" fmla="*/ 725983 h 1251701"/>
              <a:gd name="connsiteX37" fmla="*/ 1446199 w 2131574"/>
              <a:gd name="connsiteY37" fmla="*/ 669990 h 1251701"/>
              <a:gd name="connsiteX38" fmla="*/ 1366584 w 2131574"/>
              <a:gd name="connsiteY38" fmla="*/ 700465 h 1251701"/>
              <a:gd name="connsiteX39" fmla="*/ 1366052 w 2131574"/>
              <a:gd name="connsiteY39" fmla="*/ 759503 h 1251701"/>
              <a:gd name="connsiteX40" fmla="*/ 1329122 w 2131574"/>
              <a:gd name="connsiteY40" fmla="*/ 776135 h 1251701"/>
              <a:gd name="connsiteX41" fmla="*/ 1328175 w 2131574"/>
              <a:gd name="connsiteY41" fmla="*/ 1012153 h 1251701"/>
              <a:gd name="connsiteX42" fmla="*/ 1292002 w 2131574"/>
              <a:gd name="connsiteY42" fmla="*/ 1026141 h 1251701"/>
              <a:gd name="connsiteX43" fmla="*/ 1289728 w 2131574"/>
              <a:gd name="connsiteY43" fmla="*/ 789493 h 1251701"/>
              <a:gd name="connsiteX44" fmla="*/ 1250904 w 2131574"/>
              <a:gd name="connsiteY44" fmla="*/ 801211 h 1251701"/>
              <a:gd name="connsiteX45" fmla="*/ 1250697 w 2131574"/>
              <a:gd name="connsiteY45" fmla="*/ 744824 h 1251701"/>
              <a:gd name="connsiteX46" fmla="*/ 1171004 w 2131574"/>
              <a:gd name="connsiteY46" fmla="*/ 775328 h 1251701"/>
              <a:gd name="connsiteX47" fmla="*/ 1170416 w 2131574"/>
              <a:gd name="connsiteY47" fmla="*/ 834605 h 1251701"/>
              <a:gd name="connsiteX48" fmla="*/ 1133484 w 2131574"/>
              <a:gd name="connsiteY48" fmla="*/ 851239 h 1251701"/>
              <a:gd name="connsiteX49" fmla="*/ 1132536 w 2131574"/>
              <a:gd name="connsiteY49" fmla="*/ 1087383 h 1251701"/>
              <a:gd name="connsiteX50" fmla="*/ 1096366 w 2131574"/>
              <a:gd name="connsiteY50" fmla="*/ 1101370 h 1251701"/>
              <a:gd name="connsiteX51" fmla="*/ 1094094 w 2131574"/>
              <a:gd name="connsiteY51" fmla="*/ 864721 h 1251701"/>
              <a:gd name="connsiteX52" fmla="*/ 1055266 w 2131574"/>
              <a:gd name="connsiteY52" fmla="*/ 876441 h 1251701"/>
              <a:gd name="connsiteX53" fmla="*/ 1055059 w 2131574"/>
              <a:gd name="connsiteY53" fmla="*/ 819708 h 1251701"/>
              <a:gd name="connsiteX54" fmla="*/ 975504 w 2131574"/>
              <a:gd name="connsiteY54" fmla="*/ 850159 h 1251701"/>
              <a:gd name="connsiteX55" fmla="*/ 974966 w 2131574"/>
              <a:gd name="connsiteY55" fmla="*/ 909834 h 1251701"/>
              <a:gd name="connsiteX56" fmla="*/ 938037 w 2131574"/>
              <a:gd name="connsiteY56" fmla="*/ 926467 h 1251701"/>
              <a:gd name="connsiteX57" fmla="*/ 936898 w 2131574"/>
              <a:gd name="connsiteY57" fmla="*/ 1162611 h 1251701"/>
              <a:gd name="connsiteX58" fmla="*/ 900916 w 2131574"/>
              <a:gd name="connsiteY58" fmla="*/ 1176473 h 1251701"/>
              <a:gd name="connsiteX59" fmla="*/ 898454 w 2131574"/>
              <a:gd name="connsiteY59" fmla="*/ 939824 h 1251701"/>
              <a:gd name="connsiteX60" fmla="*/ 859628 w 2131574"/>
              <a:gd name="connsiteY60" fmla="*/ 951543 h 1251701"/>
              <a:gd name="connsiteX61" fmla="*/ 859421 w 2131574"/>
              <a:gd name="connsiteY61" fmla="*/ 894592 h 1251701"/>
              <a:gd name="connsiteX62" fmla="*/ 779871 w 2131574"/>
              <a:gd name="connsiteY62" fmla="*/ 925042 h 1251701"/>
              <a:gd name="connsiteX63" fmla="*/ 779330 w 2131574"/>
              <a:gd name="connsiteY63" fmla="*/ 985062 h 1251701"/>
              <a:gd name="connsiteX64" fmla="*/ 742398 w 2131574"/>
              <a:gd name="connsiteY64" fmla="*/ 1001695 h 1251701"/>
              <a:gd name="connsiteX65" fmla="*/ 741262 w 2131574"/>
              <a:gd name="connsiteY65" fmla="*/ 1237840 h 1251701"/>
              <a:gd name="connsiteX66" fmla="*/ 705280 w 2131574"/>
              <a:gd name="connsiteY66" fmla="*/ 1251701 h 1251701"/>
              <a:gd name="connsiteX67" fmla="*/ 702818 w 2131574"/>
              <a:gd name="connsiteY67" fmla="*/ 1015052 h 1251701"/>
              <a:gd name="connsiteX68" fmla="*/ 663992 w 2131574"/>
              <a:gd name="connsiteY68" fmla="*/ 1026772 h 1251701"/>
              <a:gd name="connsiteX69" fmla="*/ 663835 w 2131574"/>
              <a:gd name="connsiteY69" fmla="*/ 969456 h 1251701"/>
              <a:gd name="connsiteX70" fmla="*/ 585207 w 2131574"/>
              <a:gd name="connsiteY70" fmla="*/ 999553 h 1251701"/>
              <a:gd name="connsiteX71" fmla="*/ 585207 w 2131574"/>
              <a:gd name="connsiteY71" fmla="*/ 999552 h 1251701"/>
              <a:gd name="connsiteX72" fmla="*/ 384123 w 2131574"/>
              <a:gd name="connsiteY72" fmla="*/ 922654 h 1251701"/>
              <a:gd name="connsiteX73" fmla="*/ 384078 w 2131574"/>
              <a:gd name="connsiteY73" fmla="*/ 934087 h 1251701"/>
              <a:gd name="connsiteX74" fmla="*/ 347904 w 2131574"/>
              <a:gd name="connsiteY74" fmla="*/ 948074 h 1251701"/>
              <a:gd name="connsiteX75" fmla="*/ 347527 w 2131574"/>
              <a:gd name="connsiteY75" fmla="*/ 908658 h 1251701"/>
              <a:gd name="connsiteX76" fmla="*/ 189088 w 2131574"/>
              <a:gd name="connsiteY76" fmla="*/ 848068 h 1251701"/>
              <a:gd name="connsiteX77" fmla="*/ 188440 w 2131574"/>
              <a:gd name="connsiteY77" fmla="*/ 1009315 h 1251701"/>
              <a:gd name="connsiteX78" fmla="*/ 152268 w 2131574"/>
              <a:gd name="connsiteY78" fmla="*/ 1023303 h 1251701"/>
              <a:gd name="connsiteX79" fmla="*/ 150443 w 2131574"/>
              <a:gd name="connsiteY79" fmla="*/ 833290 h 1251701"/>
              <a:gd name="connsiteX80" fmla="*/ 0 w 2131574"/>
              <a:gd name="connsiteY80" fmla="*/ 775758 h 1251701"/>
              <a:gd name="connsiteX81" fmla="*/ 0 w 2131574"/>
              <a:gd name="connsiteY81" fmla="*/ 634811 h 1251701"/>
              <a:gd name="connsiteX82" fmla="*/ 0 w 2131574"/>
              <a:gd name="connsiteY82" fmla="*/ 625805 h 1251701"/>
              <a:gd name="connsiteX83" fmla="*/ 11702 w 2131574"/>
              <a:gd name="connsiteY83" fmla="*/ 630321 h 1251701"/>
              <a:gd name="connsiteX84" fmla="*/ 110416 w 2131574"/>
              <a:gd name="connsiteY84" fmla="*/ 592442 h 1251701"/>
              <a:gd name="connsiteX85" fmla="*/ 110413 w 2131574"/>
              <a:gd name="connsiteY85" fmla="*/ 591589 h 1251701"/>
              <a:gd name="connsiteX86" fmla="*/ 228402 w 2131574"/>
              <a:gd name="connsiteY86" fmla="*/ 546351 h 1251701"/>
              <a:gd name="connsiteX87" fmla="*/ 228394 w 2131574"/>
              <a:gd name="connsiteY87" fmla="*/ 547171 h 1251701"/>
              <a:gd name="connsiteX88" fmla="*/ 306052 w 2131574"/>
              <a:gd name="connsiteY88" fmla="*/ 517369 h 1251701"/>
              <a:gd name="connsiteX89" fmla="*/ 306051 w 2131574"/>
              <a:gd name="connsiteY89" fmla="*/ 516361 h 1251701"/>
              <a:gd name="connsiteX90" fmla="*/ 423850 w 2131574"/>
              <a:gd name="connsiteY90" fmla="*/ 471123 h 1251701"/>
              <a:gd name="connsiteX91" fmla="*/ 423840 w 2131574"/>
              <a:gd name="connsiteY91" fmla="*/ 472171 h 125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131574" h="1251701">
                <a:moveTo>
                  <a:pt x="1468556" y="207970"/>
                </a:moveTo>
                <a:lnTo>
                  <a:pt x="765847" y="477621"/>
                </a:lnTo>
                <a:lnTo>
                  <a:pt x="989468" y="563908"/>
                </a:lnTo>
                <a:lnTo>
                  <a:pt x="1692178" y="294162"/>
                </a:lnTo>
                <a:close/>
                <a:moveTo>
                  <a:pt x="1654318" y="0"/>
                </a:moveTo>
                <a:lnTo>
                  <a:pt x="2022772" y="0"/>
                </a:lnTo>
                <a:lnTo>
                  <a:pt x="2131574" y="41936"/>
                </a:lnTo>
                <a:lnTo>
                  <a:pt x="2131574" y="466298"/>
                </a:lnTo>
                <a:lnTo>
                  <a:pt x="2111480" y="475348"/>
                </a:lnTo>
                <a:lnTo>
                  <a:pt x="2110534" y="711492"/>
                </a:lnTo>
                <a:lnTo>
                  <a:pt x="2074362" y="725354"/>
                </a:lnTo>
                <a:lnTo>
                  <a:pt x="2072088" y="488705"/>
                </a:lnTo>
                <a:lnTo>
                  <a:pt x="2033263" y="500423"/>
                </a:lnTo>
                <a:lnTo>
                  <a:pt x="2033061" y="445358"/>
                </a:lnTo>
                <a:lnTo>
                  <a:pt x="1953489" y="475816"/>
                </a:lnTo>
                <a:lnTo>
                  <a:pt x="1952964" y="533941"/>
                </a:lnTo>
                <a:lnTo>
                  <a:pt x="1915844" y="550576"/>
                </a:lnTo>
                <a:lnTo>
                  <a:pt x="1914897" y="786594"/>
                </a:lnTo>
                <a:lnTo>
                  <a:pt x="1878914" y="800581"/>
                </a:lnTo>
                <a:lnTo>
                  <a:pt x="1876454" y="563933"/>
                </a:lnTo>
                <a:lnTo>
                  <a:pt x="1837626" y="575651"/>
                </a:lnTo>
                <a:lnTo>
                  <a:pt x="1837425" y="520241"/>
                </a:lnTo>
                <a:lnTo>
                  <a:pt x="1757852" y="550699"/>
                </a:lnTo>
                <a:lnTo>
                  <a:pt x="1757326" y="609045"/>
                </a:lnTo>
                <a:lnTo>
                  <a:pt x="1720397" y="625678"/>
                </a:lnTo>
                <a:lnTo>
                  <a:pt x="1719260" y="861824"/>
                </a:lnTo>
                <a:lnTo>
                  <a:pt x="1683276" y="875810"/>
                </a:lnTo>
                <a:lnTo>
                  <a:pt x="1680816" y="639162"/>
                </a:lnTo>
                <a:lnTo>
                  <a:pt x="1641990" y="650754"/>
                </a:lnTo>
                <a:lnTo>
                  <a:pt x="1641837" y="595106"/>
                </a:lnTo>
                <a:lnTo>
                  <a:pt x="1562218" y="625583"/>
                </a:lnTo>
                <a:lnTo>
                  <a:pt x="1561688" y="684273"/>
                </a:lnTo>
                <a:lnTo>
                  <a:pt x="1524758" y="700907"/>
                </a:lnTo>
                <a:lnTo>
                  <a:pt x="1523622" y="937051"/>
                </a:lnTo>
                <a:lnTo>
                  <a:pt x="1487638" y="950913"/>
                </a:lnTo>
                <a:lnTo>
                  <a:pt x="1485366" y="714264"/>
                </a:lnTo>
                <a:lnTo>
                  <a:pt x="1446352" y="725983"/>
                </a:lnTo>
                <a:lnTo>
                  <a:pt x="1446199" y="669990"/>
                </a:lnTo>
                <a:lnTo>
                  <a:pt x="1366584" y="700465"/>
                </a:lnTo>
                <a:lnTo>
                  <a:pt x="1366052" y="759503"/>
                </a:lnTo>
                <a:lnTo>
                  <a:pt x="1329122" y="776135"/>
                </a:lnTo>
                <a:lnTo>
                  <a:pt x="1328175" y="1012153"/>
                </a:lnTo>
                <a:lnTo>
                  <a:pt x="1292002" y="1026141"/>
                </a:lnTo>
                <a:lnTo>
                  <a:pt x="1289728" y="789493"/>
                </a:lnTo>
                <a:lnTo>
                  <a:pt x="1250904" y="801211"/>
                </a:lnTo>
                <a:lnTo>
                  <a:pt x="1250697" y="744824"/>
                </a:lnTo>
                <a:lnTo>
                  <a:pt x="1171004" y="775328"/>
                </a:lnTo>
                <a:lnTo>
                  <a:pt x="1170416" y="834605"/>
                </a:lnTo>
                <a:lnTo>
                  <a:pt x="1133484" y="851239"/>
                </a:lnTo>
                <a:lnTo>
                  <a:pt x="1132536" y="1087383"/>
                </a:lnTo>
                <a:lnTo>
                  <a:pt x="1096366" y="1101370"/>
                </a:lnTo>
                <a:lnTo>
                  <a:pt x="1094094" y="864721"/>
                </a:lnTo>
                <a:lnTo>
                  <a:pt x="1055266" y="876441"/>
                </a:lnTo>
                <a:lnTo>
                  <a:pt x="1055059" y="819708"/>
                </a:lnTo>
                <a:lnTo>
                  <a:pt x="975504" y="850159"/>
                </a:lnTo>
                <a:lnTo>
                  <a:pt x="974966" y="909834"/>
                </a:lnTo>
                <a:lnTo>
                  <a:pt x="938037" y="926467"/>
                </a:lnTo>
                <a:lnTo>
                  <a:pt x="936898" y="1162611"/>
                </a:lnTo>
                <a:lnTo>
                  <a:pt x="900916" y="1176473"/>
                </a:lnTo>
                <a:lnTo>
                  <a:pt x="898454" y="939824"/>
                </a:lnTo>
                <a:lnTo>
                  <a:pt x="859628" y="951543"/>
                </a:lnTo>
                <a:lnTo>
                  <a:pt x="859421" y="894592"/>
                </a:lnTo>
                <a:lnTo>
                  <a:pt x="779871" y="925042"/>
                </a:lnTo>
                <a:lnTo>
                  <a:pt x="779330" y="985062"/>
                </a:lnTo>
                <a:lnTo>
                  <a:pt x="742398" y="1001695"/>
                </a:lnTo>
                <a:lnTo>
                  <a:pt x="741262" y="1237840"/>
                </a:lnTo>
                <a:lnTo>
                  <a:pt x="705280" y="1251701"/>
                </a:lnTo>
                <a:lnTo>
                  <a:pt x="702818" y="1015052"/>
                </a:lnTo>
                <a:lnTo>
                  <a:pt x="663992" y="1026772"/>
                </a:lnTo>
                <a:lnTo>
                  <a:pt x="663835" y="969456"/>
                </a:lnTo>
                <a:lnTo>
                  <a:pt x="585207" y="999553"/>
                </a:lnTo>
                <a:lnTo>
                  <a:pt x="585207" y="999552"/>
                </a:lnTo>
                <a:lnTo>
                  <a:pt x="384123" y="922654"/>
                </a:lnTo>
                <a:lnTo>
                  <a:pt x="384078" y="934087"/>
                </a:lnTo>
                <a:lnTo>
                  <a:pt x="347904" y="948074"/>
                </a:lnTo>
                <a:lnTo>
                  <a:pt x="347527" y="908658"/>
                </a:lnTo>
                <a:lnTo>
                  <a:pt x="189088" y="848068"/>
                </a:lnTo>
                <a:lnTo>
                  <a:pt x="188440" y="1009315"/>
                </a:lnTo>
                <a:lnTo>
                  <a:pt x="152268" y="1023303"/>
                </a:lnTo>
                <a:lnTo>
                  <a:pt x="150443" y="833290"/>
                </a:lnTo>
                <a:lnTo>
                  <a:pt x="0" y="775758"/>
                </a:lnTo>
                <a:lnTo>
                  <a:pt x="0" y="634811"/>
                </a:lnTo>
                <a:lnTo>
                  <a:pt x="0" y="625805"/>
                </a:lnTo>
                <a:lnTo>
                  <a:pt x="11702" y="630321"/>
                </a:lnTo>
                <a:lnTo>
                  <a:pt x="110416" y="592442"/>
                </a:lnTo>
                <a:lnTo>
                  <a:pt x="110413" y="591589"/>
                </a:lnTo>
                <a:lnTo>
                  <a:pt x="228402" y="546351"/>
                </a:lnTo>
                <a:lnTo>
                  <a:pt x="228394" y="547171"/>
                </a:lnTo>
                <a:lnTo>
                  <a:pt x="306052" y="517369"/>
                </a:lnTo>
                <a:lnTo>
                  <a:pt x="306051" y="516361"/>
                </a:lnTo>
                <a:lnTo>
                  <a:pt x="423850" y="471123"/>
                </a:lnTo>
                <a:lnTo>
                  <a:pt x="423840" y="472171"/>
                </a:lnTo>
                <a:close/>
              </a:path>
            </a:pathLst>
          </a:custGeom>
          <a:solidFill>
            <a:schemeClr val="accent1">
              <a:alpha val="40000"/>
            </a:schemeClr>
          </a:solidFill>
          <a:ln w="2694" cap="flat">
            <a:noFill/>
            <a:prstDash val="solid"/>
            <a:miter/>
          </a:ln>
        </p:spPr>
        <p:txBody>
          <a:bodyPr rtlCol="0" anchor="ctr"/>
          <a:lstStyle/>
          <a:p>
            <a:endParaRPr lang="en-US"/>
          </a:p>
        </p:txBody>
      </p:sp>
      <p:grpSp>
        <p:nvGrpSpPr>
          <p:cNvPr id="116" name="Group 115">
            <a:extLst>
              <a:ext uri="{FF2B5EF4-FFF2-40B4-BE49-F238E27FC236}">
                <a16:creationId xmlns:a16="http://schemas.microsoft.com/office/drawing/2014/main" id="{6B8C0EA2-D1F6-48A7-9EE4-840E625B9C02}"/>
              </a:ext>
            </a:extLst>
          </p:cNvPr>
          <p:cNvGrpSpPr/>
          <p:nvPr userDrawn="1"/>
        </p:nvGrpSpPr>
        <p:grpSpPr>
          <a:xfrm>
            <a:off x="548226" y="342079"/>
            <a:ext cx="5440770" cy="6257605"/>
            <a:chOff x="548226" y="342079"/>
            <a:chExt cx="5440770" cy="6257605"/>
          </a:xfrm>
          <a:solidFill>
            <a:schemeClr val="accent2"/>
          </a:solidFill>
        </p:grpSpPr>
        <p:sp>
          <p:nvSpPr>
            <p:cNvPr id="2" name="Rectangle: Rounded Corners 1">
              <a:extLst>
                <a:ext uri="{FF2B5EF4-FFF2-40B4-BE49-F238E27FC236}">
                  <a16:creationId xmlns:a16="http://schemas.microsoft.com/office/drawing/2014/main" id="{94C0989A-B0CD-467C-8FFF-0322C8779616}"/>
                </a:ext>
              </a:extLst>
            </p:cNvPr>
            <p:cNvSpPr/>
            <p:nvPr userDrawn="1"/>
          </p:nvSpPr>
          <p:spPr>
            <a:xfrm>
              <a:off x="1417713" y="1769387"/>
              <a:ext cx="3472774" cy="3472774"/>
            </a:xfrm>
            <a:prstGeom prst="roundRect">
              <a:avLst>
                <a:gd name="adj" fmla="val 51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F32732B9-A675-4A92-B586-57210158DBB9}"/>
                </a:ext>
              </a:extLst>
            </p:cNvPr>
            <p:cNvGrpSpPr/>
            <p:nvPr userDrawn="1"/>
          </p:nvGrpSpPr>
          <p:grpSpPr>
            <a:xfrm>
              <a:off x="1266074" y="342079"/>
              <a:ext cx="3753546" cy="1535752"/>
              <a:chOff x="1373078" y="342079"/>
              <a:chExt cx="3753546" cy="1535752"/>
            </a:xfrm>
            <a:grpFill/>
          </p:grpSpPr>
          <p:sp>
            <p:nvSpPr>
              <p:cNvPr id="56" name="Freeform: Shape 55">
                <a:extLst>
                  <a:ext uri="{FF2B5EF4-FFF2-40B4-BE49-F238E27FC236}">
                    <a16:creationId xmlns:a16="http://schemas.microsoft.com/office/drawing/2014/main" id="{20BD9410-309C-4A73-BEB0-D4BD52253B38}"/>
                  </a:ext>
                </a:extLst>
              </p:cNvPr>
              <p:cNvSpPr/>
              <p:nvPr/>
            </p:nvSpPr>
            <p:spPr>
              <a:xfrm flipH="1">
                <a:off x="1945338" y="395212"/>
                <a:ext cx="546385" cy="1482619"/>
              </a:xfrm>
              <a:custGeom>
                <a:avLst/>
                <a:gdLst>
                  <a:gd name="connsiteX0" fmla="*/ 172666 w 1002965"/>
                  <a:gd name="connsiteY0" fmla="*/ 2721517 h 2721551"/>
                  <a:gd name="connsiteX1" fmla="*/ 216272 w 1002965"/>
                  <a:gd name="connsiteY1" fmla="*/ 2678572 h 2721551"/>
                  <a:gd name="connsiteX2" fmla="*/ 210986 w 1002965"/>
                  <a:gd name="connsiteY2" fmla="*/ 2373992 h 2721551"/>
                  <a:gd name="connsiteX3" fmla="*/ 201076 w 1002965"/>
                  <a:gd name="connsiteY3" fmla="*/ 2371349 h 2721551"/>
                  <a:gd name="connsiteX4" fmla="*/ 163416 w 1002965"/>
                  <a:gd name="connsiteY4" fmla="*/ 2332368 h 2721551"/>
                  <a:gd name="connsiteX5" fmla="*/ 163416 w 1002965"/>
                  <a:gd name="connsiteY5" fmla="*/ 711687 h 2721551"/>
                  <a:gd name="connsiteX6" fmla="*/ 199754 w 1002965"/>
                  <a:gd name="connsiteY6" fmla="*/ 674027 h 2721551"/>
                  <a:gd name="connsiteX7" fmla="*/ 909339 w 1002965"/>
                  <a:gd name="connsiteY7" fmla="*/ 674688 h 2721551"/>
                  <a:gd name="connsiteX8" fmla="*/ 943035 w 1002965"/>
                  <a:gd name="connsiteY8" fmla="*/ 639671 h 2721551"/>
                  <a:gd name="connsiteX9" fmla="*/ 941053 w 1002965"/>
                  <a:gd name="connsiteY9" fmla="*/ 222113 h 2721551"/>
                  <a:gd name="connsiteX10" fmla="*/ 964177 w 1002965"/>
                  <a:gd name="connsiteY10" fmla="*/ 176525 h 2721551"/>
                  <a:gd name="connsiteX11" fmla="*/ 995229 w 1002965"/>
                  <a:gd name="connsiteY11" fmla="*/ 58921 h 2721551"/>
                  <a:gd name="connsiteX12" fmla="*/ 894804 w 1002965"/>
                  <a:gd name="connsiteY12" fmla="*/ 780 h 2721551"/>
                  <a:gd name="connsiteX13" fmla="*/ 813538 w 1002965"/>
                  <a:gd name="connsiteY13" fmla="*/ 80724 h 2721551"/>
                  <a:gd name="connsiteX14" fmla="*/ 867055 w 1002965"/>
                  <a:gd name="connsiteY14" fmla="*/ 187096 h 2721551"/>
                  <a:gd name="connsiteX15" fmla="*/ 886876 w 1002965"/>
                  <a:gd name="connsiteY15" fmla="*/ 218809 h 2721551"/>
                  <a:gd name="connsiteX16" fmla="*/ 886876 w 1002965"/>
                  <a:gd name="connsiteY16" fmla="*/ 590780 h 2721551"/>
                  <a:gd name="connsiteX17" fmla="*/ 857144 w 1002965"/>
                  <a:gd name="connsiteY17" fmla="*/ 619850 h 2721551"/>
                  <a:gd name="connsiteX18" fmla="*/ 123114 w 1002965"/>
                  <a:gd name="connsiteY18" fmla="*/ 617208 h 2721551"/>
                  <a:gd name="connsiteX19" fmla="*/ 88758 w 1002965"/>
                  <a:gd name="connsiteY19" fmla="*/ 650242 h 2721551"/>
                  <a:gd name="connsiteX20" fmla="*/ 89418 w 1002965"/>
                  <a:gd name="connsiteY20" fmla="*/ 2329726 h 2721551"/>
                  <a:gd name="connsiteX21" fmla="*/ 89418 w 1002965"/>
                  <a:gd name="connsiteY21" fmla="*/ 2353511 h 2721551"/>
                  <a:gd name="connsiteX22" fmla="*/ 72240 w 1002965"/>
                  <a:gd name="connsiteY22" fmla="*/ 2370689 h 2721551"/>
                  <a:gd name="connsiteX23" fmla="*/ 5510 w 1002965"/>
                  <a:gd name="connsiteY23" fmla="*/ 2372671 h 2721551"/>
                  <a:gd name="connsiteX24" fmla="*/ 6171 w 1002965"/>
                  <a:gd name="connsiteY24" fmla="*/ 2388527 h 2721551"/>
                  <a:gd name="connsiteX25" fmla="*/ 225 w 1002965"/>
                  <a:gd name="connsiteY25" fmla="*/ 2687822 h 2721551"/>
                  <a:gd name="connsiteX26" fmla="*/ 34581 w 1002965"/>
                  <a:gd name="connsiteY26" fmla="*/ 2721517 h 2721551"/>
                  <a:gd name="connsiteX27" fmla="*/ 172666 w 1002965"/>
                  <a:gd name="connsiteY27" fmla="*/ 2721517 h 272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2965" h="2721551">
                    <a:moveTo>
                      <a:pt x="172666" y="2721517"/>
                    </a:moveTo>
                    <a:cubicBezTo>
                      <a:pt x="215611" y="2721517"/>
                      <a:pt x="215611" y="2720856"/>
                      <a:pt x="216272" y="2678572"/>
                    </a:cubicBezTo>
                    <a:cubicBezTo>
                      <a:pt x="217593" y="2576825"/>
                      <a:pt x="205040" y="2475739"/>
                      <a:pt x="210986" y="2373992"/>
                    </a:cubicBezTo>
                    <a:cubicBezTo>
                      <a:pt x="207683" y="2373331"/>
                      <a:pt x="204379" y="2371349"/>
                      <a:pt x="201076" y="2371349"/>
                    </a:cubicBezTo>
                    <a:cubicBezTo>
                      <a:pt x="163416" y="2368707"/>
                      <a:pt x="163416" y="2369367"/>
                      <a:pt x="163416" y="2332368"/>
                    </a:cubicBezTo>
                    <a:cubicBezTo>
                      <a:pt x="163416" y="1791921"/>
                      <a:pt x="163416" y="1252134"/>
                      <a:pt x="163416" y="711687"/>
                    </a:cubicBezTo>
                    <a:cubicBezTo>
                      <a:pt x="163416" y="669402"/>
                      <a:pt x="157470" y="674027"/>
                      <a:pt x="199754" y="674027"/>
                    </a:cubicBezTo>
                    <a:cubicBezTo>
                      <a:pt x="436282" y="674027"/>
                      <a:pt x="672811" y="674688"/>
                      <a:pt x="909339" y="674688"/>
                    </a:cubicBezTo>
                    <a:cubicBezTo>
                      <a:pt x="943695" y="674688"/>
                      <a:pt x="943695" y="674688"/>
                      <a:pt x="943035" y="639671"/>
                    </a:cubicBezTo>
                    <a:cubicBezTo>
                      <a:pt x="942374" y="500265"/>
                      <a:pt x="942374" y="360858"/>
                      <a:pt x="941053" y="222113"/>
                    </a:cubicBezTo>
                    <a:cubicBezTo>
                      <a:pt x="941053" y="201631"/>
                      <a:pt x="945017" y="188417"/>
                      <a:pt x="964177" y="176525"/>
                    </a:cubicBezTo>
                    <a:cubicBezTo>
                      <a:pt x="1000515" y="153401"/>
                      <a:pt x="1012407" y="102527"/>
                      <a:pt x="995229" y="58921"/>
                    </a:cubicBezTo>
                    <a:cubicBezTo>
                      <a:pt x="979373" y="17298"/>
                      <a:pt x="941713" y="-4505"/>
                      <a:pt x="894804" y="780"/>
                    </a:cubicBezTo>
                    <a:cubicBezTo>
                      <a:pt x="851859" y="5405"/>
                      <a:pt x="822128" y="34476"/>
                      <a:pt x="813538" y="80724"/>
                    </a:cubicBezTo>
                    <a:cubicBezTo>
                      <a:pt x="805610" y="125651"/>
                      <a:pt x="826752" y="169918"/>
                      <a:pt x="867055" y="187096"/>
                    </a:cubicBezTo>
                    <a:cubicBezTo>
                      <a:pt x="883572" y="193703"/>
                      <a:pt x="886876" y="202292"/>
                      <a:pt x="886876" y="218809"/>
                    </a:cubicBezTo>
                    <a:cubicBezTo>
                      <a:pt x="886215" y="343020"/>
                      <a:pt x="885554" y="467230"/>
                      <a:pt x="886876" y="590780"/>
                    </a:cubicBezTo>
                    <a:cubicBezTo>
                      <a:pt x="886876" y="615226"/>
                      <a:pt x="880269" y="620511"/>
                      <a:pt x="857144" y="619850"/>
                    </a:cubicBezTo>
                    <a:cubicBezTo>
                      <a:pt x="612688" y="618529"/>
                      <a:pt x="368231" y="619190"/>
                      <a:pt x="123114" y="617208"/>
                    </a:cubicBezTo>
                    <a:cubicBezTo>
                      <a:pt x="97347" y="617208"/>
                      <a:pt x="88758" y="621832"/>
                      <a:pt x="88758" y="650242"/>
                    </a:cubicBezTo>
                    <a:cubicBezTo>
                      <a:pt x="90079" y="1209850"/>
                      <a:pt x="89418" y="1770118"/>
                      <a:pt x="89418" y="2329726"/>
                    </a:cubicBezTo>
                    <a:cubicBezTo>
                      <a:pt x="89418" y="2337654"/>
                      <a:pt x="88758" y="2345582"/>
                      <a:pt x="89418" y="2353511"/>
                    </a:cubicBezTo>
                    <a:cubicBezTo>
                      <a:pt x="90079" y="2366064"/>
                      <a:pt x="85454" y="2370689"/>
                      <a:pt x="72240" y="2370689"/>
                    </a:cubicBezTo>
                    <a:cubicBezTo>
                      <a:pt x="49777" y="2370689"/>
                      <a:pt x="27974" y="2367385"/>
                      <a:pt x="5510" y="2372671"/>
                    </a:cubicBezTo>
                    <a:cubicBezTo>
                      <a:pt x="5510" y="2377956"/>
                      <a:pt x="6171" y="2383242"/>
                      <a:pt x="6171" y="2388527"/>
                    </a:cubicBezTo>
                    <a:cubicBezTo>
                      <a:pt x="10135" y="2488292"/>
                      <a:pt x="-1757" y="2588057"/>
                      <a:pt x="225" y="2687822"/>
                    </a:cubicBezTo>
                    <a:cubicBezTo>
                      <a:pt x="885" y="2713589"/>
                      <a:pt x="8814" y="2722178"/>
                      <a:pt x="34581" y="2721517"/>
                    </a:cubicBezTo>
                    <a:cubicBezTo>
                      <a:pt x="81490" y="2720195"/>
                      <a:pt x="127078" y="2721517"/>
                      <a:pt x="172666" y="2721517"/>
                    </a:cubicBezTo>
                    <a:close/>
                  </a:path>
                </a:pathLst>
              </a:custGeom>
              <a:grpFill/>
              <a:ln w="659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D03E240-F54F-4508-9919-35CBB644B65F}"/>
                  </a:ext>
                </a:extLst>
              </p:cNvPr>
              <p:cNvSpPr/>
              <p:nvPr/>
            </p:nvSpPr>
            <p:spPr>
              <a:xfrm flipH="1">
                <a:off x="2788787" y="342079"/>
                <a:ext cx="130800" cy="1535752"/>
              </a:xfrm>
              <a:custGeom>
                <a:avLst/>
                <a:gdLst>
                  <a:gd name="connsiteX0" fmla="*/ 208346 w 240102"/>
                  <a:gd name="connsiteY0" fmla="*/ 2818424 h 2819084"/>
                  <a:gd name="connsiteX1" fmla="*/ 240059 w 240102"/>
                  <a:gd name="connsiteY1" fmla="*/ 2785390 h 2819084"/>
                  <a:gd name="connsiteX2" fmla="*/ 240059 w 240102"/>
                  <a:gd name="connsiteY2" fmla="*/ 2641358 h 2819084"/>
                  <a:gd name="connsiteX3" fmla="*/ 240059 w 240102"/>
                  <a:gd name="connsiteY3" fmla="*/ 2518470 h 2819084"/>
                  <a:gd name="connsiteX4" fmla="*/ 189846 w 240102"/>
                  <a:gd name="connsiteY4" fmla="*/ 2468917 h 2819084"/>
                  <a:gd name="connsiteX5" fmla="*/ 156151 w 240102"/>
                  <a:gd name="connsiteY5" fmla="*/ 2435222 h 2819084"/>
                  <a:gd name="connsiteX6" fmla="*/ 156812 w 240102"/>
                  <a:gd name="connsiteY6" fmla="*/ 215291 h 2819084"/>
                  <a:gd name="connsiteX7" fmla="*/ 173990 w 240102"/>
                  <a:gd name="connsiteY7" fmla="*/ 153186 h 2819084"/>
                  <a:gd name="connsiteX8" fmla="*/ 141616 w 240102"/>
                  <a:gd name="connsiteY8" fmla="*/ 11137 h 2819084"/>
                  <a:gd name="connsiteX9" fmla="*/ 8816 w 240102"/>
                  <a:gd name="connsiteY9" fmla="*/ 56725 h 2819084"/>
                  <a:gd name="connsiteX10" fmla="*/ 68940 w 240102"/>
                  <a:gd name="connsiteY10" fmla="*/ 192167 h 2819084"/>
                  <a:gd name="connsiteX11" fmla="*/ 84135 w 240102"/>
                  <a:gd name="connsiteY11" fmla="*/ 222559 h 2819084"/>
                  <a:gd name="connsiteX12" fmla="*/ 84796 w 240102"/>
                  <a:gd name="connsiteY12" fmla="*/ 2437204 h 2819084"/>
                  <a:gd name="connsiteX13" fmla="*/ 53743 w 240102"/>
                  <a:gd name="connsiteY13" fmla="*/ 2467596 h 2819084"/>
                  <a:gd name="connsiteX14" fmla="*/ 29958 w 240102"/>
                  <a:gd name="connsiteY14" fmla="*/ 2491381 h 2819084"/>
                  <a:gd name="connsiteX15" fmla="*/ 30619 w 240102"/>
                  <a:gd name="connsiteY15" fmla="*/ 2641358 h 2819084"/>
                  <a:gd name="connsiteX16" fmla="*/ 30619 w 240102"/>
                  <a:gd name="connsiteY16" fmla="*/ 2788032 h 2819084"/>
                  <a:gd name="connsiteX17" fmla="*/ 61672 w 240102"/>
                  <a:gd name="connsiteY17" fmla="*/ 2819085 h 2819084"/>
                  <a:gd name="connsiteX18" fmla="*/ 208346 w 240102"/>
                  <a:gd name="connsiteY18" fmla="*/ 2818424 h 281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102" h="2819084">
                    <a:moveTo>
                      <a:pt x="208346" y="2818424"/>
                    </a:moveTo>
                    <a:cubicBezTo>
                      <a:pt x="234113" y="2819085"/>
                      <a:pt x="240720" y="2808514"/>
                      <a:pt x="240059" y="2785390"/>
                    </a:cubicBezTo>
                    <a:cubicBezTo>
                      <a:pt x="238737" y="2737159"/>
                      <a:pt x="240059" y="2689589"/>
                      <a:pt x="240059" y="2641358"/>
                    </a:cubicBezTo>
                    <a:cubicBezTo>
                      <a:pt x="240059" y="2600395"/>
                      <a:pt x="240059" y="2559432"/>
                      <a:pt x="240059" y="2518470"/>
                    </a:cubicBezTo>
                    <a:cubicBezTo>
                      <a:pt x="240059" y="2468257"/>
                      <a:pt x="240059" y="2466275"/>
                      <a:pt x="189846" y="2468917"/>
                    </a:cubicBezTo>
                    <a:cubicBezTo>
                      <a:pt x="162758" y="2470239"/>
                      <a:pt x="156151" y="2462971"/>
                      <a:pt x="156151" y="2435222"/>
                    </a:cubicBezTo>
                    <a:cubicBezTo>
                      <a:pt x="156812" y="1695245"/>
                      <a:pt x="156812" y="955268"/>
                      <a:pt x="156812" y="215291"/>
                    </a:cubicBezTo>
                    <a:cubicBezTo>
                      <a:pt x="156812" y="192828"/>
                      <a:pt x="159454" y="173668"/>
                      <a:pt x="173990" y="153186"/>
                    </a:cubicBezTo>
                    <a:cubicBezTo>
                      <a:pt x="207685" y="106277"/>
                      <a:pt x="189185" y="35583"/>
                      <a:pt x="141616" y="11137"/>
                    </a:cubicBezTo>
                    <a:cubicBezTo>
                      <a:pt x="90742" y="-14630"/>
                      <a:pt x="29958" y="5851"/>
                      <a:pt x="8816" y="56725"/>
                    </a:cubicBezTo>
                    <a:cubicBezTo>
                      <a:pt x="-14969" y="113544"/>
                      <a:pt x="10798" y="174989"/>
                      <a:pt x="68940" y="192167"/>
                    </a:cubicBezTo>
                    <a:cubicBezTo>
                      <a:pt x="89421" y="198113"/>
                      <a:pt x="84135" y="210666"/>
                      <a:pt x="84135" y="222559"/>
                    </a:cubicBezTo>
                    <a:cubicBezTo>
                      <a:pt x="84135" y="960554"/>
                      <a:pt x="84135" y="1698549"/>
                      <a:pt x="84796" y="2437204"/>
                    </a:cubicBezTo>
                    <a:cubicBezTo>
                      <a:pt x="84796" y="2461650"/>
                      <a:pt x="78189" y="2471560"/>
                      <a:pt x="53743" y="2467596"/>
                    </a:cubicBezTo>
                    <a:cubicBezTo>
                      <a:pt x="35244" y="2464953"/>
                      <a:pt x="29298" y="2472221"/>
                      <a:pt x="29958" y="2491381"/>
                    </a:cubicBezTo>
                    <a:cubicBezTo>
                      <a:pt x="31280" y="2541594"/>
                      <a:pt x="30619" y="2591146"/>
                      <a:pt x="30619" y="2641358"/>
                    </a:cubicBezTo>
                    <a:cubicBezTo>
                      <a:pt x="30619" y="2690250"/>
                      <a:pt x="31940" y="2739141"/>
                      <a:pt x="30619" y="2788032"/>
                    </a:cubicBezTo>
                    <a:cubicBezTo>
                      <a:pt x="29958" y="2811817"/>
                      <a:pt x="39208" y="2819085"/>
                      <a:pt x="61672" y="2819085"/>
                    </a:cubicBezTo>
                    <a:cubicBezTo>
                      <a:pt x="110563" y="2817103"/>
                      <a:pt x="159454" y="2817103"/>
                      <a:pt x="208346" y="2818424"/>
                    </a:cubicBezTo>
                    <a:close/>
                  </a:path>
                </a:pathLst>
              </a:custGeom>
              <a:grpFill/>
              <a:ln w="6599"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4BCF587F-187E-4163-89C2-718ECF77FD3C}"/>
                  </a:ext>
                </a:extLst>
              </p:cNvPr>
              <p:cNvSpPr/>
              <p:nvPr/>
            </p:nvSpPr>
            <p:spPr>
              <a:xfrm flipH="1">
                <a:off x="1373078" y="1091819"/>
                <a:ext cx="733965" cy="786012"/>
              </a:xfrm>
              <a:custGeom>
                <a:avLst/>
                <a:gdLst>
                  <a:gd name="connsiteX0" fmla="*/ 136802 w 1347294"/>
                  <a:gd name="connsiteY0" fmla="*/ 78466 h 1442833"/>
                  <a:gd name="connsiteX1" fmla="*/ 138123 w 1347294"/>
                  <a:gd name="connsiteY1" fmla="*/ 512542 h 1442833"/>
                  <a:gd name="connsiteX2" fmla="*/ 138784 w 1347294"/>
                  <a:gd name="connsiteY2" fmla="*/ 1066864 h 1442833"/>
                  <a:gd name="connsiteX3" fmla="*/ 113677 w 1347294"/>
                  <a:gd name="connsiteY3" fmla="*/ 1092631 h 1442833"/>
                  <a:gd name="connsiteX4" fmla="*/ 25145 w 1347294"/>
                  <a:gd name="connsiteY4" fmla="*/ 1091970 h 1442833"/>
                  <a:gd name="connsiteX5" fmla="*/ 38 w 1347294"/>
                  <a:gd name="connsiteY5" fmla="*/ 1115094 h 1442833"/>
                  <a:gd name="connsiteX6" fmla="*/ 699 w 1347294"/>
                  <a:gd name="connsiteY6" fmla="*/ 1265072 h 1442833"/>
                  <a:gd name="connsiteX7" fmla="*/ 699 w 1347294"/>
                  <a:gd name="connsiteY7" fmla="*/ 1414389 h 1442833"/>
                  <a:gd name="connsiteX8" fmla="*/ 29109 w 1347294"/>
                  <a:gd name="connsiteY8" fmla="*/ 1442799 h 1442833"/>
                  <a:gd name="connsiteX9" fmla="*/ 181068 w 1347294"/>
                  <a:gd name="connsiteY9" fmla="*/ 1442799 h 1442833"/>
                  <a:gd name="connsiteX10" fmla="*/ 210139 w 1347294"/>
                  <a:gd name="connsiteY10" fmla="*/ 1412407 h 1442833"/>
                  <a:gd name="connsiteX11" fmla="*/ 210139 w 1347294"/>
                  <a:gd name="connsiteY11" fmla="*/ 1265733 h 1442833"/>
                  <a:gd name="connsiteX12" fmla="*/ 209478 w 1347294"/>
                  <a:gd name="connsiteY12" fmla="*/ 1113112 h 1442833"/>
                  <a:gd name="connsiteX13" fmla="*/ 205514 w 1347294"/>
                  <a:gd name="connsiteY13" fmla="*/ 1093952 h 1442833"/>
                  <a:gd name="connsiteX14" fmla="*/ 191639 w 1347294"/>
                  <a:gd name="connsiteY14" fmla="*/ 1064221 h 1442833"/>
                  <a:gd name="connsiteX15" fmla="*/ 190979 w 1347294"/>
                  <a:gd name="connsiteY15" fmla="*/ 148500 h 1442833"/>
                  <a:gd name="connsiteX16" fmla="*/ 220049 w 1347294"/>
                  <a:gd name="connsiteY16" fmla="*/ 118768 h 1442833"/>
                  <a:gd name="connsiteX17" fmla="*/ 1133128 w 1347294"/>
                  <a:gd name="connsiteY17" fmla="*/ 118768 h 1442833"/>
                  <a:gd name="connsiteX18" fmla="*/ 1166162 w 1347294"/>
                  <a:gd name="connsiteY18" fmla="*/ 139911 h 1442833"/>
                  <a:gd name="connsiteX19" fmla="*/ 1267909 w 1347294"/>
                  <a:gd name="connsiteY19" fmla="*/ 194748 h 1442833"/>
                  <a:gd name="connsiteX20" fmla="*/ 1345211 w 1347294"/>
                  <a:gd name="connsiteY20" fmla="*/ 120090 h 1442833"/>
                  <a:gd name="connsiteX21" fmla="*/ 1299623 w 1347294"/>
                  <a:gd name="connsiteY21" fmla="*/ 11736 h 1442833"/>
                  <a:gd name="connsiteX22" fmla="*/ 1185983 w 1347294"/>
                  <a:gd name="connsiteY22" fmla="*/ 27593 h 1442833"/>
                  <a:gd name="connsiteX23" fmla="*/ 1142378 w 1347294"/>
                  <a:gd name="connsiteY23" fmla="*/ 45431 h 1442833"/>
                  <a:gd name="connsiteX24" fmla="*/ 170497 w 1347294"/>
                  <a:gd name="connsiteY24" fmla="*/ 44110 h 1442833"/>
                  <a:gd name="connsiteX25" fmla="*/ 136802 w 1347294"/>
                  <a:gd name="connsiteY25" fmla="*/ 78466 h 144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7294" h="1442833">
                    <a:moveTo>
                      <a:pt x="136802" y="78466"/>
                    </a:moveTo>
                    <a:cubicBezTo>
                      <a:pt x="138784" y="223158"/>
                      <a:pt x="138123" y="367850"/>
                      <a:pt x="138123" y="512542"/>
                    </a:cubicBezTo>
                    <a:cubicBezTo>
                      <a:pt x="138123" y="697536"/>
                      <a:pt x="138123" y="881870"/>
                      <a:pt x="138784" y="1066864"/>
                    </a:cubicBezTo>
                    <a:cubicBezTo>
                      <a:pt x="138784" y="1086024"/>
                      <a:pt x="134820" y="1093952"/>
                      <a:pt x="113677" y="1092631"/>
                    </a:cubicBezTo>
                    <a:cubicBezTo>
                      <a:pt x="84607" y="1090649"/>
                      <a:pt x="54876" y="1093292"/>
                      <a:pt x="25145" y="1091970"/>
                    </a:cubicBezTo>
                    <a:cubicBezTo>
                      <a:pt x="7306" y="1091309"/>
                      <a:pt x="-623" y="1095274"/>
                      <a:pt x="38" y="1115094"/>
                    </a:cubicBezTo>
                    <a:cubicBezTo>
                      <a:pt x="1359" y="1165307"/>
                      <a:pt x="699" y="1214859"/>
                      <a:pt x="699" y="1265072"/>
                    </a:cubicBezTo>
                    <a:cubicBezTo>
                      <a:pt x="699" y="1314624"/>
                      <a:pt x="1359" y="1364837"/>
                      <a:pt x="699" y="1414389"/>
                    </a:cubicBezTo>
                    <a:cubicBezTo>
                      <a:pt x="699" y="1434870"/>
                      <a:pt x="7966" y="1443459"/>
                      <a:pt x="29109" y="1442799"/>
                    </a:cubicBezTo>
                    <a:cubicBezTo>
                      <a:pt x="79982" y="1442138"/>
                      <a:pt x="130856" y="1442138"/>
                      <a:pt x="181068" y="1442799"/>
                    </a:cubicBezTo>
                    <a:cubicBezTo>
                      <a:pt x="203532" y="1443459"/>
                      <a:pt x="210799" y="1434210"/>
                      <a:pt x="210139" y="1412407"/>
                    </a:cubicBezTo>
                    <a:cubicBezTo>
                      <a:pt x="209478" y="1363515"/>
                      <a:pt x="210139" y="1314624"/>
                      <a:pt x="210139" y="1265733"/>
                    </a:cubicBezTo>
                    <a:cubicBezTo>
                      <a:pt x="210139" y="1214859"/>
                      <a:pt x="210139" y="1163986"/>
                      <a:pt x="209478" y="1113112"/>
                    </a:cubicBezTo>
                    <a:cubicBezTo>
                      <a:pt x="209478" y="1106506"/>
                      <a:pt x="213442" y="1095274"/>
                      <a:pt x="205514" y="1093952"/>
                    </a:cubicBezTo>
                    <a:cubicBezTo>
                      <a:pt x="186354" y="1089327"/>
                      <a:pt x="191639" y="1075453"/>
                      <a:pt x="191639" y="1064221"/>
                    </a:cubicBezTo>
                    <a:cubicBezTo>
                      <a:pt x="191639" y="758981"/>
                      <a:pt x="191639" y="453740"/>
                      <a:pt x="190979" y="148500"/>
                    </a:cubicBezTo>
                    <a:cubicBezTo>
                      <a:pt x="190979" y="125375"/>
                      <a:pt x="195604" y="118768"/>
                      <a:pt x="220049" y="118768"/>
                    </a:cubicBezTo>
                    <a:cubicBezTo>
                      <a:pt x="524629" y="119429"/>
                      <a:pt x="829209" y="119429"/>
                      <a:pt x="1133128" y="118768"/>
                    </a:cubicBezTo>
                    <a:cubicBezTo>
                      <a:pt x="1150306" y="118768"/>
                      <a:pt x="1159555" y="122072"/>
                      <a:pt x="1166162" y="139911"/>
                    </a:cubicBezTo>
                    <a:cubicBezTo>
                      <a:pt x="1182019" y="182195"/>
                      <a:pt x="1219679" y="200694"/>
                      <a:pt x="1267909" y="194748"/>
                    </a:cubicBezTo>
                    <a:cubicBezTo>
                      <a:pt x="1306890" y="190123"/>
                      <a:pt x="1337282" y="161053"/>
                      <a:pt x="1345211" y="120090"/>
                    </a:cubicBezTo>
                    <a:cubicBezTo>
                      <a:pt x="1353799" y="74502"/>
                      <a:pt x="1335300" y="31557"/>
                      <a:pt x="1299623" y="11736"/>
                    </a:cubicBezTo>
                    <a:cubicBezTo>
                      <a:pt x="1262624" y="-8085"/>
                      <a:pt x="1212411" y="-2799"/>
                      <a:pt x="1185983" y="27593"/>
                    </a:cubicBezTo>
                    <a:cubicBezTo>
                      <a:pt x="1173430" y="42128"/>
                      <a:pt x="1160216" y="45431"/>
                      <a:pt x="1142378" y="45431"/>
                    </a:cubicBezTo>
                    <a:cubicBezTo>
                      <a:pt x="818638" y="44771"/>
                      <a:pt x="494237" y="45431"/>
                      <a:pt x="170497" y="44110"/>
                    </a:cubicBezTo>
                    <a:cubicBezTo>
                      <a:pt x="146052" y="46092"/>
                      <a:pt x="136141" y="49396"/>
                      <a:pt x="136802" y="78466"/>
                    </a:cubicBezTo>
                    <a:close/>
                  </a:path>
                </a:pathLst>
              </a:custGeom>
              <a:grpFill/>
              <a:ln w="6599"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C8E0D8C-4969-48C1-AF8C-64C51835A08D}"/>
                  </a:ext>
                </a:extLst>
              </p:cNvPr>
              <p:cNvSpPr/>
              <p:nvPr/>
            </p:nvSpPr>
            <p:spPr>
              <a:xfrm flipH="1">
                <a:off x="3557029" y="726738"/>
                <a:ext cx="453728" cy="1151093"/>
              </a:xfrm>
              <a:custGeom>
                <a:avLst/>
                <a:gdLst>
                  <a:gd name="connsiteX0" fmla="*/ 67744 w 832880"/>
                  <a:gd name="connsiteY0" fmla="*/ 190334 h 2112990"/>
                  <a:gd name="connsiteX1" fmla="*/ 85582 w 832880"/>
                  <a:gd name="connsiteY1" fmla="*/ 219405 h 2112990"/>
                  <a:gd name="connsiteX2" fmla="*/ 84922 w 832880"/>
                  <a:gd name="connsiteY2" fmla="*/ 1012237 h 2112990"/>
                  <a:gd name="connsiteX3" fmla="*/ 115974 w 832880"/>
                  <a:gd name="connsiteY3" fmla="*/ 1042629 h 2112990"/>
                  <a:gd name="connsiteX4" fmla="*/ 651797 w 832880"/>
                  <a:gd name="connsiteY4" fmla="*/ 1041308 h 2112990"/>
                  <a:gd name="connsiteX5" fmla="*/ 683510 w 832880"/>
                  <a:gd name="connsiteY5" fmla="*/ 1074343 h 2112990"/>
                  <a:gd name="connsiteX6" fmla="*/ 682849 w 832880"/>
                  <a:gd name="connsiteY6" fmla="*/ 1711912 h 2112990"/>
                  <a:gd name="connsiteX7" fmla="*/ 634619 w 832880"/>
                  <a:gd name="connsiteY7" fmla="*/ 1762125 h 2112990"/>
                  <a:gd name="connsiteX8" fmla="*/ 626691 w 832880"/>
                  <a:gd name="connsiteY8" fmla="*/ 1764107 h 2112990"/>
                  <a:gd name="connsiteX9" fmla="*/ 627351 w 832880"/>
                  <a:gd name="connsiteY9" fmla="*/ 1799124 h 2112990"/>
                  <a:gd name="connsiteX10" fmla="*/ 622066 w 832880"/>
                  <a:gd name="connsiteY10" fmla="*/ 2081900 h 2112990"/>
                  <a:gd name="connsiteX11" fmla="*/ 653118 w 832880"/>
                  <a:gd name="connsiteY11" fmla="*/ 2112953 h 2112990"/>
                  <a:gd name="connsiteX12" fmla="*/ 805739 w 832880"/>
                  <a:gd name="connsiteY12" fmla="*/ 2112953 h 2112990"/>
                  <a:gd name="connsiteX13" fmla="*/ 832827 w 832880"/>
                  <a:gd name="connsiteY13" fmla="*/ 2083222 h 2112990"/>
                  <a:gd name="connsiteX14" fmla="*/ 830845 w 832880"/>
                  <a:gd name="connsiteY14" fmla="*/ 1765428 h 2112990"/>
                  <a:gd name="connsiteX15" fmla="*/ 770061 w 832880"/>
                  <a:gd name="connsiteY15" fmla="*/ 1762785 h 2112990"/>
                  <a:gd name="connsiteX16" fmla="*/ 737026 w 832880"/>
                  <a:gd name="connsiteY16" fmla="*/ 1731072 h 2112990"/>
                  <a:gd name="connsiteX17" fmla="*/ 738348 w 832880"/>
                  <a:gd name="connsiteY17" fmla="*/ 1016202 h 2112990"/>
                  <a:gd name="connsiteX18" fmla="*/ 709938 w 832880"/>
                  <a:gd name="connsiteY18" fmla="*/ 988452 h 2112990"/>
                  <a:gd name="connsiteX19" fmla="*/ 187990 w 832880"/>
                  <a:gd name="connsiteY19" fmla="*/ 989774 h 2112990"/>
                  <a:gd name="connsiteX20" fmla="*/ 157598 w 832880"/>
                  <a:gd name="connsiteY20" fmla="*/ 958721 h 2112990"/>
                  <a:gd name="connsiteX21" fmla="*/ 158259 w 832880"/>
                  <a:gd name="connsiteY21" fmla="*/ 214119 h 2112990"/>
                  <a:gd name="connsiteX22" fmla="*/ 174776 w 832880"/>
                  <a:gd name="connsiteY22" fmla="*/ 152014 h 2112990"/>
                  <a:gd name="connsiteX23" fmla="*/ 140420 w 832880"/>
                  <a:gd name="connsiteY23" fmla="*/ 10626 h 2112990"/>
                  <a:gd name="connsiteX24" fmla="*/ 9603 w 832880"/>
                  <a:gd name="connsiteY24" fmla="*/ 55553 h 2112990"/>
                  <a:gd name="connsiteX25" fmla="*/ 67744 w 832880"/>
                  <a:gd name="connsiteY25" fmla="*/ 190334 h 21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2880" h="2112990">
                    <a:moveTo>
                      <a:pt x="67744" y="190334"/>
                    </a:moveTo>
                    <a:cubicBezTo>
                      <a:pt x="86243" y="195620"/>
                      <a:pt x="85582" y="206191"/>
                      <a:pt x="85582" y="219405"/>
                    </a:cubicBezTo>
                    <a:cubicBezTo>
                      <a:pt x="85582" y="483682"/>
                      <a:pt x="85582" y="747960"/>
                      <a:pt x="84922" y="1012237"/>
                    </a:cubicBezTo>
                    <a:cubicBezTo>
                      <a:pt x="84922" y="1037344"/>
                      <a:pt x="92189" y="1042629"/>
                      <a:pt x="115974" y="1042629"/>
                    </a:cubicBezTo>
                    <a:cubicBezTo>
                      <a:pt x="294362" y="1041969"/>
                      <a:pt x="472749" y="1042629"/>
                      <a:pt x="651797" y="1041308"/>
                    </a:cubicBezTo>
                    <a:cubicBezTo>
                      <a:pt x="678885" y="1041308"/>
                      <a:pt x="683510" y="1049236"/>
                      <a:pt x="683510" y="1074343"/>
                    </a:cubicBezTo>
                    <a:cubicBezTo>
                      <a:pt x="682849" y="1287086"/>
                      <a:pt x="682849" y="1499168"/>
                      <a:pt x="682849" y="1711912"/>
                    </a:cubicBezTo>
                    <a:cubicBezTo>
                      <a:pt x="682849" y="1759482"/>
                      <a:pt x="682849" y="1759482"/>
                      <a:pt x="634619" y="1762125"/>
                    </a:cubicBezTo>
                    <a:cubicBezTo>
                      <a:pt x="631976" y="1762125"/>
                      <a:pt x="629333" y="1763446"/>
                      <a:pt x="626691" y="1764107"/>
                    </a:cubicBezTo>
                    <a:cubicBezTo>
                      <a:pt x="626691" y="1775999"/>
                      <a:pt x="627351" y="1787231"/>
                      <a:pt x="627351" y="1799124"/>
                    </a:cubicBezTo>
                    <a:cubicBezTo>
                      <a:pt x="625369" y="1893603"/>
                      <a:pt x="624048" y="1988082"/>
                      <a:pt x="622066" y="2081900"/>
                    </a:cubicBezTo>
                    <a:cubicBezTo>
                      <a:pt x="621405" y="2105025"/>
                      <a:pt x="629333" y="2113614"/>
                      <a:pt x="653118" y="2112953"/>
                    </a:cubicBezTo>
                    <a:cubicBezTo>
                      <a:pt x="703992" y="2111632"/>
                      <a:pt x="754865" y="2111632"/>
                      <a:pt x="805739" y="2112953"/>
                    </a:cubicBezTo>
                    <a:cubicBezTo>
                      <a:pt x="828202" y="2113614"/>
                      <a:pt x="833488" y="2105685"/>
                      <a:pt x="832827" y="2083222"/>
                    </a:cubicBezTo>
                    <a:cubicBezTo>
                      <a:pt x="830845" y="1977511"/>
                      <a:pt x="831506" y="1871139"/>
                      <a:pt x="830845" y="1765428"/>
                    </a:cubicBezTo>
                    <a:cubicBezTo>
                      <a:pt x="811024" y="1758821"/>
                      <a:pt x="789882" y="1761464"/>
                      <a:pt x="770061" y="1762785"/>
                    </a:cubicBezTo>
                    <a:cubicBezTo>
                      <a:pt x="744955" y="1764767"/>
                      <a:pt x="737026" y="1757500"/>
                      <a:pt x="737026" y="1731072"/>
                    </a:cubicBezTo>
                    <a:cubicBezTo>
                      <a:pt x="738348" y="1492562"/>
                      <a:pt x="737687" y="1254712"/>
                      <a:pt x="738348" y="1016202"/>
                    </a:cubicBezTo>
                    <a:cubicBezTo>
                      <a:pt x="738348" y="993738"/>
                      <a:pt x="731741" y="987792"/>
                      <a:pt x="709938" y="988452"/>
                    </a:cubicBezTo>
                    <a:cubicBezTo>
                      <a:pt x="536175" y="989113"/>
                      <a:pt x="361752" y="988452"/>
                      <a:pt x="187990" y="989774"/>
                    </a:cubicBezTo>
                    <a:cubicBezTo>
                      <a:pt x="162883" y="989774"/>
                      <a:pt x="156937" y="982506"/>
                      <a:pt x="157598" y="958721"/>
                    </a:cubicBezTo>
                    <a:cubicBezTo>
                      <a:pt x="158259" y="710300"/>
                      <a:pt x="158259" y="462540"/>
                      <a:pt x="158259" y="214119"/>
                    </a:cubicBezTo>
                    <a:cubicBezTo>
                      <a:pt x="158259" y="191656"/>
                      <a:pt x="160901" y="172496"/>
                      <a:pt x="174776" y="152014"/>
                    </a:cubicBezTo>
                    <a:cubicBezTo>
                      <a:pt x="207150" y="104444"/>
                      <a:pt x="188651" y="34411"/>
                      <a:pt x="140420" y="10626"/>
                    </a:cubicBezTo>
                    <a:cubicBezTo>
                      <a:pt x="90207" y="-14481"/>
                      <a:pt x="30084" y="6662"/>
                      <a:pt x="9603" y="55553"/>
                    </a:cubicBezTo>
                    <a:cubicBezTo>
                      <a:pt x="-15504" y="111051"/>
                      <a:pt x="10263" y="173156"/>
                      <a:pt x="67744" y="190334"/>
                    </a:cubicBezTo>
                    <a:close/>
                  </a:path>
                </a:pathLst>
              </a:custGeom>
              <a:grpFill/>
              <a:ln w="6599"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6A9F20E-06D2-4CF8-8829-660897F0E83A}"/>
                  </a:ext>
                </a:extLst>
              </p:cNvPr>
              <p:cNvSpPr/>
              <p:nvPr/>
            </p:nvSpPr>
            <p:spPr>
              <a:xfrm flipH="1">
                <a:off x="3167873" y="933829"/>
                <a:ext cx="121315" cy="944002"/>
              </a:xfrm>
              <a:custGeom>
                <a:avLst/>
                <a:gdLst>
                  <a:gd name="connsiteX0" fmla="*/ 85722 w 222690"/>
                  <a:gd name="connsiteY0" fmla="*/ 193430 h 1732846"/>
                  <a:gd name="connsiteX1" fmla="*/ 104882 w 222690"/>
                  <a:gd name="connsiteY1" fmla="*/ 219858 h 1732846"/>
                  <a:gd name="connsiteX2" fmla="*/ 104882 w 222690"/>
                  <a:gd name="connsiteY2" fmla="*/ 860070 h 1732846"/>
                  <a:gd name="connsiteX3" fmla="*/ 105543 w 222690"/>
                  <a:gd name="connsiteY3" fmla="*/ 1355591 h 1732846"/>
                  <a:gd name="connsiteX4" fmla="*/ 80437 w 222690"/>
                  <a:gd name="connsiteY4" fmla="*/ 1382018 h 1732846"/>
                  <a:gd name="connsiteX5" fmla="*/ 13706 w 222690"/>
                  <a:gd name="connsiteY5" fmla="*/ 1384000 h 1732846"/>
                  <a:gd name="connsiteX6" fmla="*/ 14367 w 222690"/>
                  <a:gd name="connsiteY6" fmla="*/ 1416374 h 1732846"/>
                  <a:gd name="connsiteX7" fmla="*/ 8421 w 222690"/>
                  <a:gd name="connsiteY7" fmla="*/ 1685937 h 1732846"/>
                  <a:gd name="connsiteX8" fmla="*/ 56652 w 222690"/>
                  <a:gd name="connsiteY8" fmla="*/ 1732847 h 1732846"/>
                  <a:gd name="connsiteX9" fmla="*/ 174255 w 222690"/>
                  <a:gd name="connsiteY9" fmla="*/ 1732847 h 1732846"/>
                  <a:gd name="connsiteX10" fmla="*/ 222486 w 222690"/>
                  <a:gd name="connsiteY10" fmla="*/ 1683295 h 1732846"/>
                  <a:gd name="connsiteX11" fmla="*/ 217200 w 222690"/>
                  <a:gd name="connsiteY11" fmla="*/ 1384661 h 1732846"/>
                  <a:gd name="connsiteX12" fmla="*/ 196058 w 222690"/>
                  <a:gd name="connsiteY12" fmla="*/ 1382018 h 1732846"/>
                  <a:gd name="connsiteX13" fmla="*/ 158398 w 222690"/>
                  <a:gd name="connsiteY13" fmla="*/ 1343037 h 1732846"/>
                  <a:gd name="connsiteX14" fmla="*/ 158398 w 222690"/>
                  <a:gd name="connsiteY14" fmla="*/ 215233 h 1732846"/>
                  <a:gd name="connsiteX15" fmla="*/ 174916 w 222690"/>
                  <a:gd name="connsiteY15" fmla="*/ 147843 h 1732846"/>
                  <a:gd name="connsiteX16" fmla="*/ 161041 w 222690"/>
                  <a:gd name="connsiteY16" fmla="*/ 26275 h 1732846"/>
                  <a:gd name="connsiteX17" fmla="*/ 48723 w 222690"/>
                  <a:gd name="connsiteY17" fmla="*/ 9758 h 1732846"/>
                  <a:gd name="connsiteX18" fmla="*/ 1814 w 222690"/>
                  <a:gd name="connsiteY18" fmla="*/ 117451 h 1732846"/>
                  <a:gd name="connsiteX19" fmla="*/ 85722 w 222690"/>
                  <a:gd name="connsiteY19" fmla="*/ 193430 h 173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690" h="1732846">
                    <a:moveTo>
                      <a:pt x="85722" y="193430"/>
                    </a:moveTo>
                    <a:cubicBezTo>
                      <a:pt x="107525" y="194752"/>
                      <a:pt x="104882" y="205984"/>
                      <a:pt x="104882" y="219858"/>
                    </a:cubicBezTo>
                    <a:cubicBezTo>
                      <a:pt x="104882" y="433262"/>
                      <a:pt x="104882" y="646666"/>
                      <a:pt x="104882" y="860070"/>
                    </a:cubicBezTo>
                    <a:cubicBezTo>
                      <a:pt x="104882" y="1025244"/>
                      <a:pt x="104882" y="1190417"/>
                      <a:pt x="105543" y="1355591"/>
                    </a:cubicBezTo>
                    <a:cubicBezTo>
                      <a:pt x="105543" y="1374751"/>
                      <a:pt x="101579" y="1382679"/>
                      <a:pt x="80437" y="1382018"/>
                    </a:cubicBezTo>
                    <a:cubicBezTo>
                      <a:pt x="58634" y="1381358"/>
                      <a:pt x="36170" y="1378715"/>
                      <a:pt x="13706" y="1384000"/>
                    </a:cubicBezTo>
                    <a:cubicBezTo>
                      <a:pt x="13706" y="1394571"/>
                      <a:pt x="14367" y="1405143"/>
                      <a:pt x="14367" y="1416374"/>
                    </a:cubicBezTo>
                    <a:cubicBezTo>
                      <a:pt x="18331" y="1506229"/>
                      <a:pt x="6439" y="1596083"/>
                      <a:pt x="8421" y="1685937"/>
                    </a:cubicBezTo>
                    <a:cubicBezTo>
                      <a:pt x="9742" y="1732847"/>
                      <a:pt x="8421" y="1732847"/>
                      <a:pt x="56652" y="1732847"/>
                    </a:cubicBezTo>
                    <a:cubicBezTo>
                      <a:pt x="95633" y="1732847"/>
                      <a:pt x="135274" y="1732847"/>
                      <a:pt x="174255" y="1732847"/>
                    </a:cubicBezTo>
                    <a:cubicBezTo>
                      <a:pt x="221825" y="1732847"/>
                      <a:pt x="221164" y="1732847"/>
                      <a:pt x="222486" y="1683295"/>
                    </a:cubicBezTo>
                    <a:cubicBezTo>
                      <a:pt x="224468" y="1583530"/>
                      <a:pt x="211254" y="1484426"/>
                      <a:pt x="217200" y="1384661"/>
                    </a:cubicBezTo>
                    <a:cubicBezTo>
                      <a:pt x="209933" y="1384000"/>
                      <a:pt x="203326" y="1382018"/>
                      <a:pt x="196058" y="1382018"/>
                    </a:cubicBezTo>
                    <a:cubicBezTo>
                      <a:pt x="158398" y="1381358"/>
                      <a:pt x="158398" y="1381358"/>
                      <a:pt x="158398" y="1343037"/>
                    </a:cubicBezTo>
                    <a:cubicBezTo>
                      <a:pt x="158398" y="967103"/>
                      <a:pt x="158398" y="591168"/>
                      <a:pt x="158398" y="215233"/>
                    </a:cubicBezTo>
                    <a:cubicBezTo>
                      <a:pt x="158398" y="190788"/>
                      <a:pt x="160380" y="169645"/>
                      <a:pt x="174916" y="147843"/>
                    </a:cubicBezTo>
                    <a:cubicBezTo>
                      <a:pt x="199362" y="110844"/>
                      <a:pt x="190772" y="56667"/>
                      <a:pt x="161041" y="26275"/>
                    </a:cubicBezTo>
                    <a:cubicBezTo>
                      <a:pt x="133953" y="-814"/>
                      <a:pt x="84401" y="-8081"/>
                      <a:pt x="48723" y="9758"/>
                    </a:cubicBezTo>
                    <a:cubicBezTo>
                      <a:pt x="12385" y="28918"/>
                      <a:pt x="-6114" y="71202"/>
                      <a:pt x="1814" y="117451"/>
                    </a:cubicBezTo>
                    <a:cubicBezTo>
                      <a:pt x="9742" y="161717"/>
                      <a:pt x="39474" y="190127"/>
                      <a:pt x="85722" y="193430"/>
                    </a:cubicBezTo>
                    <a:close/>
                  </a:path>
                </a:pathLst>
              </a:custGeom>
              <a:grpFill/>
              <a:ln w="6599"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F604A6E-18E0-4969-8962-866B849B4290}"/>
                  </a:ext>
                </a:extLst>
              </p:cNvPr>
              <p:cNvSpPr/>
              <p:nvPr/>
            </p:nvSpPr>
            <p:spPr>
              <a:xfrm flipH="1">
                <a:off x="4378571" y="1566006"/>
                <a:ext cx="748053" cy="311825"/>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487069F-40F3-413B-832F-3CDD864EB5E2}"/>
                  </a:ext>
                </a:extLst>
              </p:cNvPr>
              <p:cNvSpPr/>
              <p:nvPr/>
            </p:nvSpPr>
            <p:spPr>
              <a:xfrm flipH="1">
                <a:off x="3982857" y="1418093"/>
                <a:ext cx="497194" cy="459738"/>
              </a:xfrm>
              <a:custGeom>
                <a:avLst/>
                <a:gdLst>
                  <a:gd name="connsiteX0" fmla="*/ 96662 w 912667"/>
                  <a:gd name="connsiteY0" fmla="*/ 195773 h 843913"/>
                  <a:gd name="connsiteX1" fmla="*/ 186517 w 912667"/>
                  <a:gd name="connsiteY1" fmla="*/ 119133 h 843913"/>
                  <a:gd name="connsiteX2" fmla="*/ 210302 w 912667"/>
                  <a:gd name="connsiteY2" fmla="*/ 99312 h 843913"/>
                  <a:gd name="connsiteX3" fmla="*/ 759338 w 912667"/>
                  <a:gd name="connsiteY3" fmla="*/ 99312 h 843913"/>
                  <a:gd name="connsiteX4" fmla="*/ 783123 w 912667"/>
                  <a:gd name="connsiteY4" fmla="*/ 123758 h 843913"/>
                  <a:gd name="connsiteX5" fmla="*/ 782462 w 912667"/>
                  <a:gd name="connsiteY5" fmla="*/ 434284 h 843913"/>
                  <a:gd name="connsiteX6" fmla="*/ 724321 w 912667"/>
                  <a:gd name="connsiteY6" fmla="*/ 492425 h 843913"/>
                  <a:gd name="connsiteX7" fmla="*/ 701197 w 912667"/>
                  <a:gd name="connsiteY7" fmla="*/ 517531 h 843913"/>
                  <a:gd name="connsiteX8" fmla="*/ 701197 w 912667"/>
                  <a:gd name="connsiteY8" fmla="*/ 667508 h 843913"/>
                  <a:gd name="connsiteX9" fmla="*/ 704500 w 912667"/>
                  <a:gd name="connsiteY9" fmla="*/ 665526 h 843913"/>
                  <a:gd name="connsiteX10" fmla="*/ 702518 w 912667"/>
                  <a:gd name="connsiteY10" fmla="*/ 820789 h 843913"/>
                  <a:gd name="connsiteX11" fmla="*/ 724982 w 912667"/>
                  <a:gd name="connsiteY11" fmla="*/ 843914 h 843913"/>
                  <a:gd name="connsiteX12" fmla="*/ 888173 w 912667"/>
                  <a:gd name="connsiteY12" fmla="*/ 843914 h 843913"/>
                  <a:gd name="connsiteX13" fmla="*/ 911958 w 912667"/>
                  <a:gd name="connsiteY13" fmla="*/ 819468 h 843913"/>
                  <a:gd name="connsiteX14" fmla="*/ 910637 w 912667"/>
                  <a:gd name="connsiteY14" fmla="*/ 672133 h 843913"/>
                  <a:gd name="connsiteX15" fmla="*/ 910637 w 912667"/>
                  <a:gd name="connsiteY15" fmla="*/ 672133 h 843913"/>
                  <a:gd name="connsiteX16" fmla="*/ 911958 w 912667"/>
                  <a:gd name="connsiteY16" fmla="*/ 666848 h 843913"/>
                  <a:gd name="connsiteX17" fmla="*/ 912619 w 912667"/>
                  <a:gd name="connsiteY17" fmla="*/ 522156 h 843913"/>
                  <a:gd name="connsiteX18" fmla="*/ 883548 w 912667"/>
                  <a:gd name="connsiteY18" fmla="*/ 493085 h 843913"/>
                  <a:gd name="connsiteX19" fmla="*/ 855799 w 912667"/>
                  <a:gd name="connsiteY19" fmla="*/ 464676 h 843913"/>
                  <a:gd name="connsiteX20" fmla="*/ 856460 w 912667"/>
                  <a:gd name="connsiteY20" fmla="*/ 82134 h 843913"/>
                  <a:gd name="connsiteX21" fmla="*/ 818800 w 912667"/>
                  <a:gd name="connsiteY21" fmla="*/ 45796 h 843913"/>
                  <a:gd name="connsiteX22" fmla="*/ 203034 w 912667"/>
                  <a:gd name="connsiteY22" fmla="*/ 45796 h 843913"/>
                  <a:gd name="connsiteX23" fmla="*/ 166035 w 912667"/>
                  <a:gd name="connsiteY23" fmla="*/ 31260 h 843913"/>
                  <a:gd name="connsiteX24" fmla="*/ 48432 w 912667"/>
                  <a:gd name="connsiteY24" fmla="*/ 11440 h 843913"/>
                  <a:gd name="connsiteX25" fmla="*/ 4165 w 912667"/>
                  <a:gd name="connsiteY25" fmla="*/ 127722 h 843913"/>
                  <a:gd name="connsiteX26" fmla="*/ 96662 w 912667"/>
                  <a:gd name="connsiteY26" fmla="*/ 195773 h 8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2667" h="843913">
                    <a:moveTo>
                      <a:pt x="96662" y="195773"/>
                    </a:moveTo>
                    <a:cubicBezTo>
                      <a:pt x="142911" y="194452"/>
                      <a:pt x="177267" y="166703"/>
                      <a:pt x="186517" y="119133"/>
                    </a:cubicBezTo>
                    <a:cubicBezTo>
                      <a:pt x="189820" y="102615"/>
                      <a:pt x="195766" y="99312"/>
                      <a:pt x="210302" y="99312"/>
                    </a:cubicBezTo>
                    <a:cubicBezTo>
                      <a:pt x="393314" y="99973"/>
                      <a:pt x="576326" y="99973"/>
                      <a:pt x="759338" y="99312"/>
                    </a:cubicBezTo>
                    <a:cubicBezTo>
                      <a:pt x="778498" y="99312"/>
                      <a:pt x="783123" y="105258"/>
                      <a:pt x="783123" y="123758"/>
                    </a:cubicBezTo>
                    <a:cubicBezTo>
                      <a:pt x="782462" y="227486"/>
                      <a:pt x="782462" y="330555"/>
                      <a:pt x="782462" y="434284"/>
                    </a:cubicBezTo>
                    <a:cubicBezTo>
                      <a:pt x="782462" y="491764"/>
                      <a:pt x="782462" y="492425"/>
                      <a:pt x="724321" y="492425"/>
                    </a:cubicBezTo>
                    <a:cubicBezTo>
                      <a:pt x="704500" y="492425"/>
                      <a:pt x="700536" y="499692"/>
                      <a:pt x="701197" y="517531"/>
                    </a:cubicBezTo>
                    <a:cubicBezTo>
                      <a:pt x="701858" y="567744"/>
                      <a:pt x="701197" y="617296"/>
                      <a:pt x="701197" y="667508"/>
                    </a:cubicBezTo>
                    <a:cubicBezTo>
                      <a:pt x="701858" y="666187"/>
                      <a:pt x="703179" y="665526"/>
                      <a:pt x="704500" y="665526"/>
                    </a:cubicBezTo>
                    <a:cubicBezTo>
                      <a:pt x="699876" y="717060"/>
                      <a:pt x="703179" y="768595"/>
                      <a:pt x="702518" y="820789"/>
                    </a:cubicBezTo>
                    <a:cubicBezTo>
                      <a:pt x="702518" y="835985"/>
                      <a:pt x="709125" y="843914"/>
                      <a:pt x="724982" y="843914"/>
                    </a:cubicBezTo>
                    <a:cubicBezTo>
                      <a:pt x="779159" y="843914"/>
                      <a:pt x="833996" y="843914"/>
                      <a:pt x="888173" y="843914"/>
                    </a:cubicBezTo>
                    <a:cubicBezTo>
                      <a:pt x="905351" y="843914"/>
                      <a:pt x="911958" y="835985"/>
                      <a:pt x="911958" y="819468"/>
                    </a:cubicBezTo>
                    <a:cubicBezTo>
                      <a:pt x="911298" y="770577"/>
                      <a:pt x="911298" y="721685"/>
                      <a:pt x="910637" y="672133"/>
                    </a:cubicBezTo>
                    <a:cubicBezTo>
                      <a:pt x="910637" y="672133"/>
                      <a:pt x="910637" y="672133"/>
                      <a:pt x="910637" y="672133"/>
                    </a:cubicBezTo>
                    <a:cubicBezTo>
                      <a:pt x="911298" y="670151"/>
                      <a:pt x="911298" y="668830"/>
                      <a:pt x="911958" y="666848"/>
                    </a:cubicBezTo>
                    <a:cubicBezTo>
                      <a:pt x="911958" y="618617"/>
                      <a:pt x="910637" y="570387"/>
                      <a:pt x="912619" y="522156"/>
                    </a:cubicBezTo>
                    <a:cubicBezTo>
                      <a:pt x="913280" y="499031"/>
                      <a:pt x="907333" y="488460"/>
                      <a:pt x="883548" y="493085"/>
                    </a:cubicBezTo>
                    <a:cubicBezTo>
                      <a:pt x="860424" y="497049"/>
                      <a:pt x="855799" y="486478"/>
                      <a:pt x="855799" y="464676"/>
                    </a:cubicBezTo>
                    <a:cubicBezTo>
                      <a:pt x="856460" y="337162"/>
                      <a:pt x="856460" y="209648"/>
                      <a:pt x="856460" y="82134"/>
                    </a:cubicBezTo>
                    <a:cubicBezTo>
                      <a:pt x="856460" y="39189"/>
                      <a:pt x="859763" y="45796"/>
                      <a:pt x="818800" y="45796"/>
                    </a:cubicBezTo>
                    <a:cubicBezTo>
                      <a:pt x="613325" y="45796"/>
                      <a:pt x="408510" y="45796"/>
                      <a:pt x="203034" y="45796"/>
                    </a:cubicBezTo>
                    <a:cubicBezTo>
                      <a:pt x="188499" y="45796"/>
                      <a:pt x="177267" y="44474"/>
                      <a:pt x="166035" y="31260"/>
                    </a:cubicBezTo>
                    <a:cubicBezTo>
                      <a:pt x="138286" y="-1774"/>
                      <a:pt x="86091" y="-9042"/>
                      <a:pt x="48432" y="11440"/>
                    </a:cubicBezTo>
                    <a:cubicBezTo>
                      <a:pt x="10111" y="32582"/>
                      <a:pt x="-9049" y="81473"/>
                      <a:pt x="4165" y="127722"/>
                    </a:cubicBezTo>
                    <a:cubicBezTo>
                      <a:pt x="15397" y="171327"/>
                      <a:pt x="50414" y="196434"/>
                      <a:pt x="96662" y="195773"/>
                    </a:cubicBezTo>
                    <a:close/>
                  </a:path>
                </a:pathLst>
              </a:custGeom>
              <a:grpFill/>
              <a:ln w="6599" cap="flat">
                <a:noFill/>
                <a:prstDash val="solid"/>
                <a:miter/>
              </a:ln>
            </p:spPr>
            <p:txBody>
              <a:bodyPr rtlCol="0" anchor="ctr"/>
              <a:lstStyle/>
              <a:p>
                <a:endParaRPr lang="en-US"/>
              </a:p>
            </p:txBody>
          </p:sp>
        </p:grpSp>
        <p:grpSp>
          <p:nvGrpSpPr>
            <p:cNvPr id="98" name="Group 97">
              <a:extLst>
                <a:ext uri="{FF2B5EF4-FFF2-40B4-BE49-F238E27FC236}">
                  <a16:creationId xmlns:a16="http://schemas.microsoft.com/office/drawing/2014/main" id="{0B142645-539F-4F9E-87F8-F01187B92CE8}"/>
                </a:ext>
              </a:extLst>
            </p:cNvPr>
            <p:cNvGrpSpPr/>
            <p:nvPr userDrawn="1"/>
          </p:nvGrpSpPr>
          <p:grpSpPr>
            <a:xfrm>
              <a:off x="1298308" y="5139374"/>
              <a:ext cx="3556005" cy="1460310"/>
              <a:chOff x="1405312" y="5139374"/>
              <a:chExt cx="3556005" cy="1460310"/>
            </a:xfrm>
            <a:grpFill/>
          </p:grpSpPr>
          <p:sp>
            <p:nvSpPr>
              <p:cNvPr id="53" name="Freeform: Shape 52">
                <a:extLst>
                  <a:ext uri="{FF2B5EF4-FFF2-40B4-BE49-F238E27FC236}">
                    <a16:creationId xmlns:a16="http://schemas.microsoft.com/office/drawing/2014/main" id="{EDF8925C-AF03-4D8D-84E6-10DC6DA03D95}"/>
                  </a:ext>
                </a:extLst>
              </p:cNvPr>
              <p:cNvSpPr/>
              <p:nvPr/>
            </p:nvSpPr>
            <p:spPr>
              <a:xfrm flipH="1">
                <a:off x="3177489" y="5139374"/>
                <a:ext cx="556980" cy="1460310"/>
              </a:xfrm>
              <a:custGeom>
                <a:avLst/>
                <a:gdLst>
                  <a:gd name="connsiteX0" fmla="*/ 985486 w 1022414"/>
                  <a:gd name="connsiteY0" fmla="*/ 1487 h 2680599"/>
                  <a:gd name="connsiteX1" fmla="*/ 822295 w 1022414"/>
                  <a:gd name="connsiteY1" fmla="*/ 1487 h 2680599"/>
                  <a:gd name="connsiteX2" fmla="*/ 787278 w 1022414"/>
                  <a:gd name="connsiteY2" fmla="*/ 37164 h 2680599"/>
                  <a:gd name="connsiteX3" fmla="*/ 787278 w 1022414"/>
                  <a:gd name="connsiteY3" fmla="*/ 160053 h 2680599"/>
                  <a:gd name="connsiteX4" fmla="*/ 799170 w 1022414"/>
                  <a:gd name="connsiteY4" fmla="*/ 191766 h 2680599"/>
                  <a:gd name="connsiteX5" fmla="*/ 799831 w 1022414"/>
                  <a:gd name="connsiteY5" fmla="*/ 312013 h 2680599"/>
                  <a:gd name="connsiteX6" fmla="*/ 853347 w 1022414"/>
                  <a:gd name="connsiteY6" fmla="*/ 364207 h 2680599"/>
                  <a:gd name="connsiteX7" fmla="*/ 887043 w 1022414"/>
                  <a:gd name="connsiteY7" fmla="*/ 397903 h 2680599"/>
                  <a:gd name="connsiteX8" fmla="*/ 886382 w 1022414"/>
                  <a:gd name="connsiteY8" fmla="*/ 2472481 h 2680599"/>
                  <a:gd name="connsiteX9" fmla="*/ 841455 w 1022414"/>
                  <a:gd name="connsiteY9" fmla="*/ 2516087 h 2680599"/>
                  <a:gd name="connsiteX10" fmla="*/ 190672 w 1022414"/>
                  <a:gd name="connsiteY10" fmla="*/ 2516087 h 2680599"/>
                  <a:gd name="connsiteX11" fmla="*/ 151691 w 1022414"/>
                  <a:gd name="connsiteY11" fmla="*/ 2503533 h 2680599"/>
                  <a:gd name="connsiteX12" fmla="*/ 52587 w 1022414"/>
                  <a:gd name="connsiteY12" fmla="*/ 2494284 h 2680599"/>
                  <a:gd name="connsiteX13" fmla="*/ 392 w 1022414"/>
                  <a:gd name="connsiteY13" fmla="*/ 2574889 h 2680599"/>
                  <a:gd name="connsiteX14" fmla="*/ 65801 w 1022414"/>
                  <a:gd name="connsiteY14" fmla="*/ 2680600 h 2680599"/>
                  <a:gd name="connsiteX15" fmla="*/ 119317 w 1022414"/>
                  <a:gd name="connsiteY15" fmla="*/ 2680600 h 2680599"/>
                  <a:gd name="connsiteX16" fmla="*/ 184725 w 1022414"/>
                  <a:gd name="connsiteY16" fmla="*/ 2612548 h 2680599"/>
                  <a:gd name="connsiteX17" fmla="*/ 216439 w 1022414"/>
                  <a:gd name="connsiteY17" fmla="*/ 2588103 h 2680599"/>
                  <a:gd name="connsiteX18" fmla="*/ 832205 w 1022414"/>
                  <a:gd name="connsiteY18" fmla="*/ 2589424 h 2680599"/>
                  <a:gd name="connsiteX19" fmla="*/ 934613 w 1022414"/>
                  <a:gd name="connsiteY19" fmla="*/ 2551764 h 2680599"/>
                  <a:gd name="connsiteX20" fmla="*/ 959058 w 1022414"/>
                  <a:gd name="connsiteY20" fmla="*/ 2497587 h 2680599"/>
                  <a:gd name="connsiteX21" fmla="*/ 958397 w 1022414"/>
                  <a:gd name="connsiteY21" fmla="*/ 395921 h 2680599"/>
                  <a:gd name="connsiteX22" fmla="*/ 987468 w 1022414"/>
                  <a:gd name="connsiteY22" fmla="*/ 364207 h 2680599"/>
                  <a:gd name="connsiteX23" fmla="*/ 1009271 w 1022414"/>
                  <a:gd name="connsiteY23" fmla="*/ 341083 h 2680599"/>
                  <a:gd name="connsiteX24" fmla="*/ 1009271 w 1022414"/>
                  <a:gd name="connsiteY24" fmla="*/ 191106 h 2680599"/>
                  <a:gd name="connsiteX25" fmla="*/ 1021163 w 1022414"/>
                  <a:gd name="connsiteY25" fmla="*/ 162035 h 2680599"/>
                  <a:gd name="connsiteX26" fmla="*/ 1021163 w 1022414"/>
                  <a:gd name="connsiteY26" fmla="*/ 33861 h 2680599"/>
                  <a:gd name="connsiteX27" fmla="*/ 985486 w 1022414"/>
                  <a:gd name="connsiteY27" fmla="*/ 1487 h 26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2414" h="2680599">
                    <a:moveTo>
                      <a:pt x="985486" y="1487"/>
                    </a:moveTo>
                    <a:cubicBezTo>
                      <a:pt x="931309" y="-496"/>
                      <a:pt x="876472" y="-496"/>
                      <a:pt x="822295" y="1487"/>
                    </a:cubicBezTo>
                    <a:cubicBezTo>
                      <a:pt x="793885" y="2808"/>
                      <a:pt x="787939" y="8754"/>
                      <a:pt x="787278" y="37164"/>
                    </a:cubicBezTo>
                    <a:cubicBezTo>
                      <a:pt x="785296" y="78127"/>
                      <a:pt x="785957" y="119090"/>
                      <a:pt x="787278" y="160053"/>
                    </a:cubicBezTo>
                    <a:cubicBezTo>
                      <a:pt x="787278" y="171946"/>
                      <a:pt x="790582" y="182517"/>
                      <a:pt x="799170" y="191766"/>
                    </a:cubicBezTo>
                    <a:cubicBezTo>
                      <a:pt x="799170" y="232069"/>
                      <a:pt x="799831" y="272371"/>
                      <a:pt x="799831" y="312013"/>
                    </a:cubicBezTo>
                    <a:cubicBezTo>
                      <a:pt x="799831" y="364868"/>
                      <a:pt x="799831" y="366189"/>
                      <a:pt x="853347" y="364207"/>
                    </a:cubicBezTo>
                    <a:cubicBezTo>
                      <a:pt x="879775" y="362886"/>
                      <a:pt x="887043" y="370154"/>
                      <a:pt x="887043" y="397903"/>
                    </a:cubicBezTo>
                    <a:cubicBezTo>
                      <a:pt x="886382" y="1089649"/>
                      <a:pt x="886382" y="1780735"/>
                      <a:pt x="886382" y="2472481"/>
                    </a:cubicBezTo>
                    <a:cubicBezTo>
                      <a:pt x="886382" y="2511462"/>
                      <a:pt x="881757" y="2516087"/>
                      <a:pt x="841455" y="2516087"/>
                    </a:cubicBezTo>
                    <a:cubicBezTo>
                      <a:pt x="624747" y="2516087"/>
                      <a:pt x="408040" y="2516087"/>
                      <a:pt x="190672" y="2516087"/>
                    </a:cubicBezTo>
                    <a:cubicBezTo>
                      <a:pt x="176136" y="2516087"/>
                      <a:pt x="164244" y="2513444"/>
                      <a:pt x="151691" y="2503533"/>
                    </a:cubicBezTo>
                    <a:cubicBezTo>
                      <a:pt x="121299" y="2481070"/>
                      <a:pt x="86943" y="2479088"/>
                      <a:pt x="52587" y="2494284"/>
                    </a:cubicBezTo>
                    <a:cubicBezTo>
                      <a:pt x="18231" y="2509480"/>
                      <a:pt x="3035" y="2538551"/>
                      <a:pt x="392" y="2574889"/>
                    </a:cubicBezTo>
                    <a:cubicBezTo>
                      <a:pt x="-3572" y="2626422"/>
                      <a:pt x="22855" y="2658796"/>
                      <a:pt x="65801" y="2680600"/>
                    </a:cubicBezTo>
                    <a:cubicBezTo>
                      <a:pt x="83639" y="2680600"/>
                      <a:pt x="101478" y="2680600"/>
                      <a:pt x="119317" y="2680600"/>
                    </a:cubicBezTo>
                    <a:cubicBezTo>
                      <a:pt x="150369" y="2666725"/>
                      <a:pt x="178118" y="2648225"/>
                      <a:pt x="184725" y="2612548"/>
                    </a:cubicBezTo>
                    <a:cubicBezTo>
                      <a:pt x="188689" y="2592067"/>
                      <a:pt x="197939" y="2588103"/>
                      <a:pt x="216439" y="2588103"/>
                    </a:cubicBezTo>
                    <a:cubicBezTo>
                      <a:pt x="421914" y="2588763"/>
                      <a:pt x="626729" y="2587442"/>
                      <a:pt x="832205" y="2589424"/>
                    </a:cubicBezTo>
                    <a:cubicBezTo>
                      <a:pt x="873829" y="2590084"/>
                      <a:pt x="904881" y="2579513"/>
                      <a:pt x="934613" y="2551764"/>
                    </a:cubicBezTo>
                    <a:cubicBezTo>
                      <a:pt x="951130" y="2535908"/>
                      <a:pt x="959058" y="2520712"/>
                      <a:pt x="959058" y="2497587"/>
                    </a:cubicBezTo>
                    <a:cubicBezTo>
                      <a:pt x="958397" y="1797252"/>
                      <a:pt x="958397" y="1096917"/>
                      <a:pt x="958397" y="395921"/>
                    </a:cubicBezTo>
                    <a:cubicBezTo>
                      <a:pt x="958397" y="374118"/>
                      <a:pt x="960379" y="358922"/>
                      <a:pt x="987468" y="364207"/>
                    </a:cubicBezTo>
                    <a:cubicBezTo>
                      <a:pt x="1005968" y="367511"/>
                      <a:pt x="1009271" y="357600"/>
                      <a:pt x="1009271" y="341083"/>
                    </a:cubicBezTo>
                    <a:cubicBezTo>
                      <a:pt x="1008610" y="290871"/>
                      <a:pt x="1009271" y="241319"/>
                      <a:pt x="1009271" y="191106"/>
                    </a:cubicBezTo>
                    <a:cubicBezTo>
                      <a:pt x="1016538" y="182517"/>
                      <a:pt x="1020503" y="173267"/>
                      <a:pt x="1021163" y="162035"/>
                    </a:cubicBezTo>
                    <a:cubicBezTo>
                      <a:pt x="1022485" y="119090"/>
                      <a:pt x="1023145" y="76145"/>
                      <a:pt x="1021163" y="33861"/>
                    </a:cubicBezTo>
                    <a:cubicBezTo>
                      <a:pt x="1019181" y="8094"/>
                      <a:pt x="1012574" y="2147"/>
                      <a:pt x="985486" y="1487"/>
                    </a:cubicBezTo>
                    <a:close/>
                  </a:path>
                </a:pathLst>
              </a:custGeom>
              <a:grpFill/>
              <a:ln w="659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38273A-1045-4A54-9A3E-66FF26456E9F}"/>
                  </a:ext>
                </a:extLst>
              </p:cNvPr>
              <p:cNvSpPr/>
              <p:nvPr/>
            </p:nvSpPr>
            <p:spPr>
              <a:xfrm flipH="1">
                <a:off x="3977908" y="5139374"/>
                <a:ext cx="525900" cy="1335363"/>
              </a:xfrm>
              <a:custGeom>
                <a:avLst/>
                <a:gdLst>
                  <a:gd name="connsiteX0" fmla="*/ 846399 w 965361"/>
                  <a:gd name="connsiteY0" fmla="*/ 2292642 h 2451243"/>
                  <a:gd name="connsiteX1" fmla="*/ 845739 w 965361"/>
                  <a:gd name="connsiteY1" fmla="*/ 395791 h 2451243"/>
                  <a:gd name="connsiteX2" fmla="*/ 845739 w 965361"/>
                  <a:gd name="connsiteY2" fmla="*/ 368702 h 2451243"/>
                  <a:gd name="connsiteX3" fmla="*/ 862917 w 965361"/>
                  <a:gd name="connsiteY3" fmla="*/ 351524 h 2451243"/>
                  <a:gd name="connsiteX4" fmla="*/ 937575 w 965361"/>
                  <a:gd name="connsiteY4" fmla="*/ 352185 h 2451243"/>
                  <a:gd name="connsiteX5" fmla="*/ 963342 w 965361"/>
                  <a:gd name="connsiteY5" fmla="*/ 327078 h 2451243"/>
                  <a:gd name="connsiteX6" fmla="*/ 965324 w 965361"/>
                  <a:gd name="connsiteY6" fmla="*/ 177101 h 2451243"/>
                  <a:gd name="connsiteX7" fmla="*/ 965324 w 965361"/>
                  <a:gd name="connsiteY7" fmla="*/ 35052 h 2451243"/>
                  <a:gd name="connsiteX8" fmla="*/ 931629 w 965361"/>
                  <a:gd name="connsiteY8" fmla="*/ 35 h 2451243"/>
                  <a:gd name="connsiteX9" fmla="*/ 784294 w 965361"/>
                  <a:gd name="connsiteY9" fmla="*/ 35 h 2451243"/>
                  <a:gd name="connsiteX10" fmla="*/ 751260 w 965361"/>
                  <a:gd name="connsiteY10" fmla="*/ 32409 h 2451243"/>
                  <a:gd name="connsiteX11" fmla="*/ 751260 w 965361"/>
                  <a:gd name="connsiteY11" fmla="*/ 177101 h 2451243"/>
                  <a:gd name="connsiteX12" fmla="*/ 753242 w 965361"/>
                  <a:gd name="connsiteY12" fmla="*/ 327078 h 2451243"/>
                  <a:gd name="connsiteX13" fmla="*/ 757866 w 965361"/>
                  <a:gd name="connsiteY13" fmla="*/ 348882 h 2451243"/>
                  <a:gd name="connsiteX14" fmla="*/ 773063 w 965361"/>
                  <a:gd name="connsiteY14" fmla="*/ 382577 h 2451243"/>
                  <a:gd name="connsiteX15" fmla="*/ 773063 w 965361"/>
                  <a:gd name="connsiteY15" fmla="*/ 2268197 h 2451243"/>
                  <a:gd name="connsiteX16" fmla="*/ 720207 w 965361"/>
                  <a:gd name="connsiteY16" fmla="*/ 2321713 h 2451243"/>
                  <a:gd name="connsiteX17" fmla="*/ 208830 w 965361"/>
                  <a:gd name="connsiteY17" fmla="*/ 2322373 h 2451243"/>
                  <a:gd name="connsiteX18" fmla="*/ 175795 w 965361"/>
                  <a:gd name="connsiteY18" fmla="*/ 2303213 h 2451243"/>
                  <a:gd name="connsiteX19" fmla="*/ 65460 w 965361"/>
                  <a:gd name="connsiteY19" fmla="*/ 2259607 h 2451243"/>
                  <a:gd name="connsiteX20" fmla="*/ 51 w 965361"/>
                  <a:gd name="connsiteY20" fmla="*/ 2358712 h 2451243"/>
                  <a:gd name="connsiteX21" fmla="*/ 70084 w 965361"/>
                  <a:gd name="connsiteY21" fmla="*/ 2448566 h 2451243"/>
                  <a:gd name="connsiteX22" fmla="*/ 177117 w 965361"/>
                  <a:gd name="connsiteY22" fmla="*/ 2399014 h 2451243"/>
                  <a:gd name="connsiteX23" fmla="*/ 212794 w 965361"/>
                  <a:gd name="connsiteY23" fmla="*/ 2376550 h 2451243"/>
                  <a:gd name="connsiteX24" fmla="*/ 703029 w 965361"/>
                  <a:gd name="connsiteY24" fmla="*/ 2377872 h 2451243"/>
                  <a:gd name="connsiteX25" fmla="*/ 821293 w 965361"/>
                  <a:gd name="connsiteY25" fmla="*/ 2340873 h 2451243"/>
                  <a:gd name="connsiteX26" fmla="*/ 846399 w 965361"/>
                  <a:gd name="connsiteY26" fmla="*/ 2292642 h 24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361" h="2451243">
                    <a:moveTo>
                      <a:pt x="846399" y="2292642"/>
                    </a:moveTo>
                    <a:cubicBezTo>
                      <a:pt x="845739" y="1660359"/>
                      <a:pt x="845739" y="1028075"/>
                      <a:pt x="845739" y="395791"/>
                    </a:cubicBezTo>
                    <a:cubicBezTo>
                      <a:pt x="845739" y="386541"/>
                      <a:pt x="846399" y="377952"/>
                      <a:pt x="845739" y="368702"/>
                    </a:cubicBezTo>
                    <a:cubicBezTo>
                      <a:pt x="845078" y="356149"/>
                      <a:pt x="850364" y="351524"/>
                      <a:pt x="862917" y="351524"/>
                    </a:cubicBezTo>
                    <a:cubicBezTo>
                      <a:pt x="888023" y="352185"/>
                      <a:pt x="913129" y="350203"/>
                      <a:pt x="937575" y="352185"/>
                    </a:cubicBezTo>
                    <a:cubicBezTo>
                      <a:pt x="957396" y="353506"/>
                      <a:pt x="964003" y="347560"/>
                      <a:pt x="963342" y="327078"/>
                    </a:cubicBezTo>
                    <a:cubicBezTo>
                      <a:pt x="963342" y="276866"/>
                      <a:pt x="960039" y="227314"/>
                      <a:pt x="965324" y="177101"/>
                    </a:cubicBezTo>
                    <a:cubicBezTo>
                      <a:pt x="965324" y="129531"/>
                      <a:pt x="964003" y="82622"/>
                      <a:pt x="965324" y="35052"/>
                    </a:cubicBezTo>
                    <a:cubicBezTo>
                      <a:pt x="965985" y="9945"/>
                      <a:pt x="958057" y="-625"/>
                      <a:pt x="931629" y="35"/>
                    </a:cubicBezTo>
                    <a:cubicBezTo>
                      <a:pt x="882738" y="1357"/>
                      <a:pt x="833185" y="1357"/>
                      <a:pt x="784294" y="35"/>
                    </a:cubicBezTo>
                    <a:cubicBezTo>
                      <a:pt x="760509" y="-625"/>
                      <a:pt x="750599" y="7963"/>
                      <a:pt x="751260" y="32409"/>
                    </a:cubicBezTo>
                    <a:cubicBezTo>
                      <a:pt x="752581" y="80640"/>
                      <a:pt x="751260" y="128870"/>
                      <a:pt x="751260" y="177101"/>
                    </a:cubicBezTo>
                    <a:cubicBezTo>
                      <a:pt x="751920" y="227314"/>
                      <a:pt x="751920" y="276866"/>
                      <a:pt x="753242" y="327078"/>
                    </a:cubicBezTo>
                    <a:cubicBezTo>
                      <a:pt x="753242" y="335007"/>
                      <a:pt x="749278" y="346899"/>
                      <a:pt x="757866" y="348882"/>
                    </a:cubicBezTo>
                    <a:cubicBezTo>
                      <a:pt x="779669" y="354167"/>
                      <a:pt x="773063" y="370024"/>
                      <a:pt x="773063" y="382577"/>
                    </a:cubicBezTo>
                    <a:cubicBezTo>
                      <a:pt x="773063" y="1010896"/>
                      <a:pt x="773063" y="1639877"/>
                      <a:pt x="773063" y="2268197"/>
                    </a:cubicBezTo>
                    <a:cubicBezTo>
                      <a:pt x="773063" y="2305195"/>
                      <a:pt x="757206" y="2321713"/>
                      <a:pt x="720207" y="2321713"/>
                    </a:cubicBezTo>
                    <a:cubicBezTo>
                      <a:pt x="549748" y="2321713"/>
                      <a:pt x="379289" y="2321713"/>
                      <a:pt x="208830" y="2322373"/>
                    </a:cubicBezTo>
                    <a:cubicBezTo>
                      <a:pt x="192313" y="2322373"/>
                      <a:pt x="183724" y="2318409"/>
                      <a:pt x="175795" y="2303213"/>
                    </a:cubicBezTo>
                    <a:cubicBezTo>
                      <a:pt x="155314" y="2263572"/>
                      <a:pt x="109726" y="2246394"/>
                      <a:pt x="65460" y="2259607"/>
                    </a:cubicBezTo>
                    <a:cubicBezTo>
                      <a:pt x="23175" y="2272161"/>
                      <a:pt x="-1271" y="2309159"/>
                      <a:pt x="51" y="2358712"/>
                    </a:cubicBezTo>
                    <a:cubicBezTo>
                      <a:pt x="1372" y="2404300"/>
                      <a:pt x="29782" y="2439977"/>
                      <a:pt x="70084" y="2448566"/>
                    </a:cubicBezTo>
                    <a:cubicBezTo>
                      <a:pt x="117654" y="2458476"/>
                      <a:pt x="159939" y="2440638"/>
                      <a:pt x="177117" y="2399014"/>
                    </a:cubicBezTo>
                    <a:cubicBezTo>
                      <a:pt x="185045" y="2379854"/>
                      <a:pt x="195616" y="2376550"/>
                      <a:pt x="212794" y="2376550"/>
                    </a:cubicBezTo>
                    <a:cubicBezTo>
                      <a:pt x="375986" y="2377211"/>
                      <a:pt x="539838" y="2375229"/>
                      <a:pt x="703029" y="2377872"/>
                    </a:cubicBezTo>
                    <a:cubicBezTo>
                      <a:pt x="747956" y="2378532"/>
                      <a:pt x="785616" y="2370604"/>
                      <a:pt x="821293" y="2340873"/>
                    </a:cubicBezTo>
                    <a:cubicBezTo>
                      <a:pt x="838471" y="2326998"/>
                      <a:pt x="846399" y="2314445"/>
                      <a:pt x="846399" y="2292642"/>
                    </a:cubicBezTo>
                    <a:close/>
                  </a:path>
                </a:pathLst>
              </a:custGeom>
              <a:grpFill/>
              <a:ln w="659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AB48C8F-534D-420E-81DD-67A2CD1366C0}"/>
                  </a:ext>
                </a:extLst>
              </p:cNvPr>
              <p:cNvSpPr/>
              <p:nvPr/>
            </p:nvSpPr>
            <p:spPr>
              <a:xfrm flipH="1">
                <a:off x="3564028" y="5139374"/>
                <a:ext cx="133654" cy="1187379"/>
              </a:xfrm>
              <a:custGeom>
                <a:avLst/>
                <a:gdLst>
                  <a:gd name="connsiteX0" fmla="*/ 65588 w 245340"/>
                  <a:gd name="connsiteY0" fmla="*/ 33 h 2179597"/>
                  <a:gd name="connsiteX1" fmla="*/ 34535 w 245340"/>
                  <a:gd name="connsiteY1" fmla="*/ 31746 h 2179597"/>
                  <a:gd name="connsiteX2" fmla="*/ 33874 w 245340"/>
                  <a:gd name="connsiteY2" fmla="*/ 179081 h 2179597"/>
                  <a:gd name="connsiteX3" fmla="*/ 33874 w 245340"/>
                  <a:gd name="connsiteY3" fmla="*/ 331701 h 2179597"/>
                  <a:gd name="connsiteX4" fmla="*/ 53034 w 245340"/>
                  <a:gd name="connsiteY4" fmla="*/ 351522 h 2179597"/>
                  <a:gd name="connsiteX5" fmla="*/ 86730 w 245340"/>
                  <a:gd name="connsiteY5" fmla="*/ 387860 h 2179597"/>
                  <a:gd name="connsiteX6" fmla="*/ 86730 w 245340"/>
                  <a:gd name="connsiteY6" fmla="*/ 1949740 h 2179597"/>
                  <a:gd name="connsiteX7" fmla="*/ 58981 w 245340"/>
                  <a:gd name="connsiteY7" fmla="*/ 1990703 h 2179597"/>
                  <a:gd name="connsiteX8" fmla="*/ 13393 w 245340"/>
                  <a:gd name="connsiteY8" fmla="*/ 2029023 h 2179597"/>
                  <a:gd name="connsiteX9" fmla="*/ 35856 w 245340"/>
                  <a:gd name="connsiteY9" fmla="*/ 2160501 h 2179597"/>
                  <a:gd name="connsiteX10" fmla="*/ 155442 w 245340"/>
                  <a:gd name="connsiteY10" fmla="*/ 2158519 h 2179597"/>
                  <a:gd name="connsiteX11" fmla="*/ 173281 w 245340"/>
                  <a:gd name="connsiteY11" fmla="*/ 2027041 h 2179597"/>
                  <a:gd name="connsiteX12" fmla="*/ 158745 w 245340"/>
                  <a:gd name="connsiteY12" fmla="*/ 1974846 h 2179597"/>
                  <a:gd name="connsiteX13" fmla="*/ 159406 w 245340"/>
                  <a:gd name="connsiteY13" fmla="*/ 418912 h 2179597"/>
                  <a:gd name="connsiteX14" fmla="*/ 164031 w 245340"/>
                  <a:gd name="connsiteY14" fmla="*/ 356807 h 2179597"/>
                  <a:gd name="connsiteX15" fmla="*/ 223493 w 245340"/>
                  <a:gd name="connsiteY15" fmla="*/ 352843 h 2179597"/>
                  <a:gd name="connsiteX16" fmla="*/ 244636 w 245340"/>
                  <a:gd name="connsiteY16" fmla="*/ 331701 h 2179597"/>
                  <a:gd name="connsiteX17" fmla="*/ 245296 w 245340"/>
                  <a:gd name="connsiteY17" fmla="*/ 179081 h 2179597"/>
                  <a:gd name="connsiteX18" fmla="*/ 245296 w 245340"/>
                  <a:gd name="connsiteY18" fmla="*/ 34389 h 2179597"/>
                  <a:gd name="connsiteX19" fmla="*/ 213583 w 245340"/>
                  <a:gd name="connsiteY19" fmla="*/ 693 h 2179597"/>
                  <a:gd name="connsiteX20" fmla="*/ 65588 w 245340"/>
                  <a:gd name="connsiteY20" fmla="*/ 33 h 21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340" h="2179597">
                    <a:moveTo>
                      <a:pt x="65588" y="33"/>
                    </a:moveTo>
                    <a:cubicBezTo>
                      <a:pt x="42463" y="-628"/>
                      <a:pt x="33874" y="8622"/>
                      <a:pt x="34535" y="31746"/>
                    </a:cubicBezTo>
                    <a:cubicBezTo>
                      <a:pt x="35196" y="80638"/>
                      <a:pt x="33874" y="130190"/>
                      <a:pt x="33874" y="179081"/>
                    </a:cubicBezTo>
                    <a:cubicBezTo>
                      <a:pt x="33874" y="229954"/>
                      <a:pt x="34535" y="280828"/>
                      <a:pt x="33874" y="331701"/>
                    </a:cubicBezTo>
                    <a:cubicBezTo>
                      <a:pt x="33874" y="346236"/>
                      <a:pt x="37838" y="354825"/>
                      <a:pt x="53034" y="351522"/>
                    </a:cubicBezTo>
                    <a:cubicBezTo>
                      <a:pt x="84087" y="345576"/>
                      <a:pt x="86730" y="362093"/>
                      <a:pt x="86730" y="387860"/>
                    </a:cubicBezTo>
                    <a:cubicBezTo>
                      <a:pt x="86069" y="908487"/>
                      <a:pt x="86069" y="1429113"/>
                      <a:pt x="86730" y="1949740"/>
                    </a:cubicBezTo>
                    <a:cubicBezTo>
                      <a:pt x="86730" y="1971543"/>
                      <a:pt x="86069" y="1986078"/>
                      <a:pt x="58981" y="1990703"/>
                    </a:cubicBezTo>
                    <a:cubicBezTo>
                      <a:pt x="38499" y="1994006"/>
                      <a:pt x="23303" y="2010524"/>
                      <a:pt x="13393" y="2029023"/>
                    </a:cubicBezTo>
                    <a:cubicBezTo>
                      <a:pt x="-11053" y="2072629"/>
                      <a:pt x="-1142" y="2131431"/>
                      <a:pt x="35856" y="2160501"/>
                    </a:cubicBezTo>
                    <a:cubicBezTo>
                      <a:pt x="68891" y="2186929"/>
                      <a:pt x="123068" y="2185608"/>
                      <a:pt x="155442" y="2158519"/>
                    </a:cubicBezTo>
                    <a:cubicBezTo>
                      <a:pt x="191780" y="2127467"/>
                      <a:pt x="201030" y="2068665"/>
                      <a:pt x="173281" y="2027041"/>
                    </a:cubicBezTo>
                    <a:cubicBezTo>
                      <a:pt x="162049" y="2009863"/>
                      <a:pt x="158745" y="1994006"/>
                      <a:pt x="158745" y="1974846"/>
                    </a:cubicBezTo>
                    <a:cubicBezTo>
                      <a:pt x="158745" y="1456202"/>
                      <a:pt x="158745" y="937557"/>
                      <a:pt x="159406" y="418912"/>
                    </a:cubicBezTo>
                    <a:cubicBezTo>
                      <a:pt x="159406" y="397771"/>
                      <a:pt x="150156" y="371343"/>
                      <a:pt x="164031" y="356807"/>
                    </a:cubicBezTo>
                    <a:cubicBezTo>
                      <a:pt x="177245" y="343594"/>
                      <a:pt x="203012" y="352843"/>
                      <a:pt x="223493" y="352843"/>
                    </a:cubicBezTo>
                    <a:cubicBezTo>
                      <a:pt x="239350" y="352843"/>
                      <a:pt x="245296" y="348219"/>
                      <a:pt x="244636" y="331701"/>
                    </a:cubicBezTo>
                    <a:cubicBezTo>
                      <a:pt x="243975" y="280828"/>
                      <a:pt x="244636" y="229954"/>
                      <a:pt x="245296" y="179081"/>
                    </a:cubicBezTo>
                    <a:cubicBezTo>
                      <a:pt x="245296" y="130850"/>
                      <a:pt x="243975" y="82620"/>
                      <a:pt x="245296" y="34389"/>
                    </a:cubicBezTo>
                    <a:cubicBezTo>
                      <a:pt x="245957" y="10604"/>
                      <a:pt x="239350" y="33"/>
                      <a:pt x="213583" y="693"/>
                    </a:cubicBezTo>
                    <a:cubicBezTo>
                      <a:pt x="163370" y="1354"/>
                      <a:pt x="114479" y="1354"/>
                      <a:pt x="65588" y="33"/>
                    </a:cubicBezTo>
                    <a:close/>
                  </a:path>
                </a:pathLst>
              </a:custGeom>
              <a:grpFill/>
              <a:ln w="6599"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13A399E-CE85-4E9A-A82B-B91FC40A53F3}"/>
                  </a:ext>
                </a:extLst>
              </p:cNvPr>
              <p:cNvSpPr/>
              <p:nvPr/>
            </p:nvSpPr>
            <p:spPr>
              <a:xfrm flipH="1">
                <a:off x="4375310" y="5139374"/>
                <a:ext cx="586007" cy="738652"/>
              </a:xfrm>
              <a:custGeom>
                <a:avLst/>
                <a:gdLst>
                  <a:gd name="connsiteX0" fmla="*/ 855025 w 1075696"/>
                  <a:gd name="connsiteY0" fmla="*/ 1271871 h 1355897"/>
                  <a:gd name="connsiteX1" fmla="*/ 958093 w 1075696"/>
                  <a:gd name="connsiteY1" fmla="*/ 1234211 h 1355897"/>
                  <a:gd name="connsiteX2" fmla="*/ 979235 w 1075696"/>
                  <a:gd name="connsiteY2" fmla="*/ 1186641 h 1355897"/>
                  <a:gd name="connsiteX3" fmla="*/ 978574 w 1075696"/>
                  <a:gd name="connsiteY3" fmla="*/ 541143 h 1355897"/>
                  <a:gd name="connsiteX4" fmla="*/ 977914 w 1075696"/>
                  <a:gd name="connsiteY4" fmla="*/ 377952 h 1355897"/>
                  <a:gd name="connsiteX5" fmla="*/ 1005663 w 1075696"/>
                  <a:gd name="connsiteY5" fmla="*/ 351524 h 1355897"/>
                  <a:gd name="connsiteX6" fmla="*/ 1051251 w 1075696"/>
                  <a:gd name="connsiteY6" fmla="*/ 352185 h 1355897"/>
                  <a:gd name="connsiteX7" fmla="*/ 1075697 w 1075696"/>
                  <a:gd name="connsiteY7" fmla="*/ 328400 h 1355897"/>
                  <a:gd name="connsiteX8" fmla="*/ 1075697 w 1075696"/>
                  <a:gd name="connsiteY8" fmla="*/ 178422 h 1355897"/>
                  <a:gd name="connsiteX9" fmla="*/ 1075036 w 1075696"/>
                  <a:gd name="connsiteY9" fmla="*/ 28445 h 1355897"/>
                  <a:gd name="connsiteX10" fmla="*/ 1046626 w 1075696"/>
                  <a:gd name="connsiteY10" fmla="*/ 35 h 1355897"/>
                  <a:gd name="connsiteX11" fmla="*/ 896648 w 1075696"/>
                  <a:gd name="connsiteY11" fmla="*/ 35 h 1355897"/>
                  <a:gd name="connsiteX12" fmla="*/ 865596 w 1075696"/>
                  <a:gd name="connsiteY12" fmla="*/ 31088 h 1355897"/>
                  <a:gd name="connsiteX13" fmla="*/ 864935 w 1075696"/>
                  <a:gd name="connsiteY13" fmla="*/ 178422 h 1355897"/>
                  <a:gd name="connsiteX14" fmla="*/ 864935 w 1075696"/>
                  <a:gd name="connsiteY14" fmla="*/ 331043 h 1355897"/>
                  <a:gd name="connsiteX15" fmla="*/ 884095 w 1075696"/>
                  <a:gd name="connsiteY15" fmla="*/ 351524 h 1355897"/>
                  <a:gd name="connsiteX16" fmla="*/ 907880 w 1075696"/>
                  <a:gd name="connsiteY16" fmla="*/ 375970 h 1355897"/>
                  <a:gd name="connsiteX17" fmla="*/ 907220 w 1075696"/>
                  <a:gd name="connsiteY17" fmla="*/ 1171445 h 1355897"/>
                  <a:gd name="connsiteX18" fmla="*/ 861632 w 1075696"/>
                  <a:gd name="connsiteY18" fmla="*/ 1217033 h 1355897"/>
                  <a:gd name="connsiteX19" fmla="*/ 208206 w 1075696"/>
                  <a:gd name="connsiteY19" fmla="*/ 1217694 h 1355897"/>
                  <a:gd name="connsiteX20" fmla="*/ 171868 w 1075696"/>
                  <a:gd name="connsiteY20" fmla="*/ 1198533 h 1355897"/>
                  <a:gd name="connsiteX21" fmla="*/ 57568 w 1075696"/>
                  <a:gd name="connsiteY21" fmla="*/ 1166820 h 1355897"/>
                  <a:gd name="connsiteX22" fmla="*/ 748 w 1075696"/>
                  <a:gd name="connsiteY22" fmla="*/ 1269228 h 1355897"/>
                  <a:gd name="connsiteX23" fmla="*/ 82674 w 1075696"/>
                  <a:gd name="connsiteY23" fmla="*/ 1355118 h 1355897"/>
                  <a:gd name="connsiteX24" fmla="*/ 182439 w 1075696"/>
                  <a:gd name="connsiteY24" fmla="*/ 1296316 h 1355897"/>
                  <a:gd name="connsiteX25" fmla="*/ 220759 w 1075696"/>
                  <a:gd name="connsiteY25" fmla="*/ 1271210 h 1355897"/>
                  <a:gd name="connsiteX26" fmla="*/ 855025 w 1075696"/>
                  <a:gd name="connsiteY26" fmla="*/ 1271871 h 135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5696" h="1355897">
                    <a:moveTo>
                      <a:pt x="855025" y="1271871"/>
                    </a:moveTo>
                    <a:cubicBezTo>
                      <a:pt x="896648" y="1272531"/>
                      <a:pt x="928362" y="1262621"/>
                      <a:pt x="958093" y="1234211"/>
                    </a:cubicBezTo>
                    <a:cubicBezTo>
                      <a:pt x="973289" y="1219676"/>
                      <a:pt x="979235" y="1206462"/>
                      <a:pt x="979235" y="1186641"/>
                    </a:cubicBezTo>
                    <a:cubicBezTo>
                      <a:pt x="978574" y="971255"/>
                      <a:pt x="978574" y="756529"/>
                      <a:pt x="978574" y="541143"/>
                    </a:cubicBezTo>
                    <a:cubicBezTo>
                      <a:pt x="978574" y="486966"/>
                      <a:pt x="979896" y="432129"/>
                      <a:pt x="977914" y="377952"/>
                    </a:cubicBezTo>
                    <a:cubicBezTo>
                      <a:pt x="977253" y="355488"/>
                      <a:pt x="985181" y="350203"/>
                      <a:pt x="1005663" y="351524"/>
                    </a:cubicBezTo>
                    <a:cubicBezTo>
                      <a:pt x="1020859" y="352845"/>
                      <a:pt x="1036055" y="350863"/>
                      <a:pt x="1051251" y="352185"/>
                    </a:cubicBezTo>
                    <a:cubicBezTo>
                      <a:pt x="1069750" y="353506"/>
                      <a:pt x="1075697" y="347560"/>
                      <a:pt x="1075697" y="328400"/>
                    </a:cubicBezTo>
                    <a:cubicBezTo>
                      <a:pt x="1074375" y="278187"/>
                      <a:pt x="1075697" y="228635"/>
                      <a:pt x="1075697" y="178422"/>
                    </a:cubicBezTo>
                    <a:cubicBezTo>
                      <a:pt x="1075697" y="128210"/>
                      <a:pt x="1074375" y="78657"/>
                      <a:pt x="1075036" y="28445"/>
                    </a:cubicBezTo>
                    <a:cubicBezTo>
                      <a:pt x="1075036" y="7303"/>
                      <a:pt x="1067108" y="35"/>
                      <a:pt x="1046626" y="35"/>
                    </a:cubicBezTo>
                    <a:cubicBezTo>
                      <a:pt x="996413" y="696"/>
                      <a:pt x="946861" y="1357"/>
                      <a:pt x="896648" y="35"/>
                    </a:cubicBezTo>
                    <a:cubicBezTo>
                      <a:pt x="873524" y="-626"/>
                      <a:pt x="864935" y="7964"/>
                      <a:pt x="865596" y="31088"/>
                    </a:cubicBezTo>
                    <a:cubicBezTo>
                      <a:pt x="866257" y="79979"/>
                      <a:pt x="865596" y="129531"/>
                      <a:pt x="864935" y="178422"/>
                    </a:cubicBezTo>
                    <a:cubicBezTo>
                      <a:pt x="864935" y="229296"/>
                      <a:pt x="865596" y="280169"/>
                      <a:pt x="864935" y="331043"/>
                    </a:cubicBezTo>
                    <a:cubicBezTo>
                      <a:pt x="864935" y="344917"/>
                      <a:pt x="867578" y="354167"/>
                      <a:pt x="884095" y="351524"/>
                    </a:cubicBezTo>
                    <a:cubicBezTo>
                      <a:pt x="903255" y="348881"/>
                      <a:pt x="907880" y="358131"/>
                      <a:pt x="907880" y="375970"/>
                    </a:cubicBezTo>
                    <a:cubicBezTo>
                      <a:pt x="907220" y="640908"/>
                      <a:pt x="907880" y="906507"/>
                      <a:pt x="907220" y="1171445"/>
                    </a:cubicBezTo>
                    <a:cubicBezTo>
                      <a:pt x="907220" y="1201837"/>
                      <a:pt x="892024" y="1217033"/>
                      <a:pt x="861632" y="1217033"/>
                    </a:cubicBezTo>
                    <a:cubicBezTo>
                      <a:pt x="643603" y="1217033"/>
                      <a:pt x="426235" y="1217033"/>
                      <a:pt x="208206" y="1217694"/>
                    </a:cubicBezTo>
                    <a:cubicBezTo>
                      <a:pt x="191688" y="1217694"/>
                      <a:pt x="181117" y="1213730"/>
                      <a:pt x="171868" y="1198533"/>
                    </a:cubicBezTo>
                    <a:cubicBezTo>
                      <a:pt x="148743" y="1162195"/>
                      <a:pt x="99852" y="1150303"/>
                      <a:pt x="57568" y="1166820"/>
                    </a:cubicBezTo>
                    <a:cubicBezTo>
                      <a:pt x="18587" y="1182016"/>
                      <a:pt x="-4538" y="1224300"/>
                      <a:pt x="748" y="1269228"/>
                    </a:cubicBezTo>
                    <a:cubicBezTo>
                      <a:pt x="6694" y="1316798"/>
                      <a:pt x="37747" y="1349832"/>
                      <a:pt x="82674" y="1355118"/>
                    </a:cubicBezTo>
                    <a:cubicBezTo>
                      <a:pt x="128262" y="1360403"/>
                      <a:pt x="169885" y="1338600"/>
                      <a:pt x="182439" y="1296316"/>
                    </a:cubicBezTo>
                    <a:cubicBezTo>
                      <a:pt x="189706" y="1273853"/>
                      <a:pt x="201599" y="1271210"/>
                      <a:pt x="220759" y="1271210"/>
                    </a:cubicBezTo>
                    <a:cubicBezTo>
                      <a:pt x="431520" y="1271210"/>
                      <a:pt x="643603" y="1269889"/>
                      <a:pt x="855025" y="1271871"/>
                    </a:cubicBezTo>
                    <a:close/>
                  </a:path>
                </a:pathLst>
              </a:custGeom>
              <a:grpFill/>
              <a:ln w="6599"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99869F7-7F70-43EC-97C3-A531CD669C49}"/>
                  </a:ext>
                </a:extLst>
              </p:cNvPr>
              <p:cNvSpPr/>
              <p:nvPr/>
            </p:nvSpPr>
            <p:spPr>
              <a:xfrm flipH="1">
                <a:off x="1924341" y="5139374"/>
                <a:ext cx="576100" cy="1118127"/>
              </a:xfrm>
              <a:custGeom>
                <a:avLst/>
                <a:gdLst>
                  <a:gd name="connsiteX0" fmla="*/ 97540 w 576100"/>
                  <a:gd name="connsiteY0" fmla="*/ 19 h 1118127"/>
                  <a:gd name="connsiteX1" fmla="*/ 17276 w 576100"/>
                  <a:gd name="connsiteY1" fmla="*/ 19 h 1118127"/>
                  <a:gd name="connsiteX2" fmla="*/ 360 w 576100"/>
                  <a:gd name="connsiteY2" fmla="*/ 16936 h 1118127"/>
                  <a:gd name="connsiteX3" fmla="*/ 0 w 576100"/>
                  <a:gd name="connsiteY3" fmla="*/ 97199 h 1118127"/>
                  <a:gd name="connsiteX4" fmla="*/ 0 w 576100"/>
                  <a:gd name="connsiteY4" fmla="*/ 179982 h 1118127"/>
                  <a:gd name="connsiteX5" fmla="*/ 11517 w 576100"/>
                  <a:gd name="connsiteY5" fmla="*/ 191500 h 1118127"/>
                  <a:gd name="connsiteX6" fmla="*/ 49922 w 576100"/>
                  <a:gd name="connsiteY6" fmla="*/ 191650 h 1118127"/>
                  <a:gd name="connsiteX7" fmla="*/ 46244 w 576100"/>
                  <a:gd name="connsiteY7" fmla="*/ 192570 h 1118127"/>
                  <a:gd name="connsiteX8" fmla="*/ 43182 w 576100"/>
                  <a:gd name="connsiteY8" fmla="*/ 207687 h 1118127"/>
                  <a:gd name="connsiteX9" fmla="*/ 43496 w 576100"/>
                  <a:gd name="connsiteY9" fmla="*/ 1059632 h 1118127"/>
                  <a:gd name="connsiteX10" fmla="*/ 60140 w 576100"/>
                  <a:gd name="connsiteY10" fmla="*/ 1077988 h 1118127"/>
                  <a:gd name="connsiteX11" fmla="*/ 471203 w 576100"/>
                  <a:gd name="connsiteY11" fmla="*/ 1077988 h 1118127"/>
                  <a:gd name="connsiteX12" fmla="*/ 488789 w 576100"/>
                  <a:gd name="connsiteY12" fmla="*/ 1080147 h 1118127"/>
                  <a:gd name="connsiteX13" fmla="*/ 522076 w 576100"/>
                  <a:gd name="connsiteY13" fmla="*/ 1117220 h 1118127"/>
                  <a:gd name="connsiteX14" fmla="*/ 573890 w 576100"/>
                  <a:gd name="connsiteY14" fmla="*/ 1082307 h 1118127"/>
                  <a:gd name="connsiteX15" fmla="*/ 550967 w 576100"/>
                  <a:gd name="connsiteY15" fmla="*/ 1016440 h 1118127"/>
                  <a:gd name="connsiteX16" fmla="*/ 491615 w 576100"/>
                  <a:gd name="connsiteY16" fmla="*/ 1038036 h 1118127"/>
                  <a:gd name="connsiteX17" fmla="*/ 94369 w 576100"/>
                  <a:gd name="connsiteY17" fmla="*/ 1038396 h 1118127"/>
                  <a:gd name="connsiteX18" fmla="*/ 78039 w 576100"/>
                  <a:gd name="connsiteY18" fmla="*/ 1019680 h 1118127"/>
                  <a:gd name="connsiteX19" fmla="*/ 78039 w 576100"/>
                  <a:gd name="connsiteY19" fmla="*/ 211286 h 1118127"/>
                  <a:gd name="connsiteX20" fmla="*/ 76642 w 576100"/>
                  <a:gd name="connsiteY20" fmla="*/ 191755 h 1118127"/>
                  <a:gd name="connsiteX21" fmla="*/ 103299 w 576100"/>
                  <a:gd name="connsiteY21" fmla="*/ 191860 h 1118127"/>
                  <a:gd name="connsiteX22" fmla="*/ 114817 w 576100"/>
                  <a:gd name="connsiteY22" fmla="*/ 179982 h 1118127"/>
                  <a:gd name="connsiteX23" fmla="*/ 115177 w 576100"/>
                  <a:gd name="connsiteY23" fmla="*/ 97199 h 1118127"/>
                  <a:gd name="connsiteX24" fmla="*/ 114817 w 576100"/>
                  <a:gd name="connsiteY24" fmla="*/ 16936 h 1118127"/>
                  <a:gd name="connsiteX25" fmla="*/ 97540 w 576100"/>
                  <a:gd name="connsiteY25" fmla="*/ 19 h 11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6100" h="1118127">
                    <a:moveTo>
                      <a:pt x="97540" y="19"/>
                    </a:moveTo>
                    <a:cubicBezTo>
                      <a:pt x="70905" y="739"/>
                      <a:pt x="43911" y="739"/>
                      <a:pt x="17276" y="19"/>
                    </a:cubicBezTo>
                    <a:cubicBezTo>
                      <a:pt x="4679" y="-341"/>
                      <a:pt x="0" y="4338"/>
                      <a:pt x="360" y="16936"/>
                    </a:cubicBezTo>
                    <a:cubicBezTo>
                      <a:pt x="720" y="43570"/>
                      <a:pt x="360" y="70564"/>
                      <a:pt x="0" y="97199"/>
                    </a:cubicBezTo>
                    <a:cubicBezTo>
                      <a:pt x="0" y="124913"/>
                      <a:pt x="360" y="152627"/>
                      <a:pt x="0" y="179982"/>
                    </a:cubicBezTo>
                    <a:cubicBezTo>
                      <a:pt x="0" y="188980"/>
                      <a:pt x="2879" y="191500"/>
                      <a:pt x="11517" y="191500"/>
                    </a:cubicBezTo>
                    <a:lnTo>
                      <a:pt x="49922" y="191650"/>
                    </a:lnTo>
                    <a:lnTo>
                      <a:pt x="46244" y="192570"/>
                    </a:lnTo>
                    <a:cubicBezTo>
                      <a:pt x="43889" y="195449"/>
                      <a:pt x="43182" y="200308"/>
                      <a:pt x="43182" y="207687"/>
                    </a:cubicBezTo>
                    <a:cubicBezTo>
                      <a:pt x="43496" y="491668"/>
                      <a:pt x="43496" y="775651"/>
                      <a:pt x="43496" y="1059632"/>
                    </a:cubicBezTo>
                    <a:cubicBezTo>
                      <a:pt x="43496" y="1079428"/>
                      <a:pt x="40670" y="1077988"/>
                      <a:pt x="60140" y="1077988"/>
                    </a:cubicBezTo>
                    <a:cubicBezTo>
                      <a:pt x="197056" y="1077988"/>
                      <a:pt x="334287" y="1077988"/>
                      <a:pt x="471203" y="1077988"/>
                    </a:cubicBezTo>
                    <a:cubicBezTo>
                      <a:pt x="477170" y="1077988"/>
                      <a:pt x="483136" y="1076548"/>
                      <a:pt x="488789" y="1080147"/>
                    </a:cubicBezTo>
                    <a:cubicBezTo>
                      <a:pt x="492871" y="1100664"/>
                      <a:pt x="505119" y="1113981"/>
                      <a:pt x="522076" y="1117220"/>
                    </a:cubicBezTo>
                    <a:cubicBezTo>
                      <a:pt x="546884" y="1121899"/>
                      <a:pt x="566982" y="1108222"/>
                      <a:pt x="573890" y="1082307"/>
                    </a:cubicBezTo>
                    <a:cubicBezTo>
                      <a:pt x="580799" y="1055673"/>
                      <a:pt x="571064" y="1026879"/>
                      <a:pt x="550967" y="1016440"/>
                    </a:cubicBezTo>
                    <a:cubicBezTo>
                      <a:pt x="528671" y="1004923"/>
                      <a:pt x="505432" y="1013201"/>
                      <a:pt x="491615" y="1038036"/>
                    </a:cubicBezTo>
                    <a:cubicBezTo>
                      <a:pt x="359095" y="1038036"/>
                      <a:pt x="226889" y="1038396"/>
                      <a:pt x="94369" y="1038396"/>
                    </a:cubicBezTo>
                    <a:cubicBezTo>
                      <a:pt x="78039" y="1038396"/>
                      <a:pt x="78039" y="1038396"/>
                      <a:pt x="78039" y="1019680"/>
                    </a:cubicBezTo>
                    <a:cubicBezTo>
                      <a:pt x="78039" y="750095"/>
                      <a:pt x="78039" y="480871"/>
                      <a:pt x="78039" y="211286"/>
                    </a:cubicBezTo>
                    <a:lnTo>
                      <a:pt x="76642" y="191755"/>
                    </a:lnTo>
                    <a:lnTo>
                      <a:pt x="103299" y="191860"/>
                    </a:lnTo>
                    <a:cubicBezTo>
                      <a:pt x="112297" y="191860"/>
                      <a:pt x="114817" y="188620"/>
                      <a:pt x="114817" y="179982"/>
                    </a:cubicBezTo>
                    <a:cubicBezTo>
                      <a:pt x="114456" y="152268"/>
                      <a:pt x="114817" y="124553"/>
                      <a:pt x="115177" y="97199"/>
                    </a:cubicBezTo>
                    <a:cubicBezTo>
                      <a:pt x="115177" y="70564"/>
                      <a:pt x="114456" y="43570"/>
                      <a:pt x="114817" y="16936"/>
                    </a:cubicBezTo>
                    <a:cubicBezTo>
                      <a:pt x="115177" y="3978"/>
                      <a:pt x="110137" y="19"/>
                      <a:pt x="97540" y="19"/>
                    </a:cubicBezTo>
                    <a:close/>
                  </a:path>
                </a:pathLst>
              </a:custGeom>
              <a:grpFill/>
              <a:ln w="6599"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585459A-FF7E-4A4B-B080-F4E91E9E8C31}"/>
                  </a:ext>
                </a:extLst>
              </p:cNvPr>
              <p:cNvSpPr/>
              <p:nvPr/>
            </p:nvSpPr>
            <p:spPr>
              <a:xfrm flipH="1">
                <a:off x="2778637" y="5139374"/>
                <a:ext cx="120656" cy="1100593"/>
              </a:xfrm>
              <a:custGeom>
                <a:avLst/>
                <a:gdLst>
                  <a:gd name="connsiteX0" fmla="*/ 102279 w 120656"/>
                  <a:gd name="connsiteY0" fmla="*/ 19 h 1100593"/>
                  <a:gd name="connsiteX1" fmla="*/ 22016 w 120656"/>
                  <a:gd name="connsiteY1" fmla="*/ 19 h 1100593"/>
                  <a:gd name="connsiteX2" fmla="*/ 4020 w 120656"/>
                  <a:gd name="connsiteY2" fmla="*/ 17656 h 1100593"/>
                  <a:gd name="connsiteX3" fmla="*/ 4020 w 120656"/>
                  <a:gd name="connsiteY3" fmla="*/ 96480 h 1100593"/>
                  <a:gd name="connsiteX4" fmla="*/ 4379 w 120656"/>
                  <a:gd name="connsiteY4" fmla="*/ 177823 h 1100593"/>
                  <a:gd name="connsiteX5" fmla="*/ 18417 w 120656"/>
                  <a:gd name="connsiteY5" fmla="*/ 191500 h 1100593"/>
                  <a:gd name="connsiteX6" fmla="*/ 57596 w 120656"/>
                  <a:gd name="connsiteY6" fmla="*/ 191500 h 1100593"/>
                  <a:gd name="connsiteX7" fmla="*/ 52440 w 120656"/>
                  <a:gd name="connsiteY7" fmla="*/ 193064 h 1100593"/>
                  <a:gd name="connsiteX8" fmla="*/ 49741 w 120656"/>
                  <a:gd name="connsiteY8" fmla="*/ 206606 h 1100593"/>
                  <a:gd name="connsiteX9" fmla="*/ 50100 w 120656"/>
                  <a:gd name="connsiteY9" fmla="*/ 975408 h 1100593"/>
                  <a:gd name="connsiteX10" fmla="*/ 34624 w 120656"/>
                  <a:gd name="connsiteY10" fmla="*/ 997004 h 1100593"/>
                  <a:gd name="connsiteX11" fmla="*/ 11948 w 120656"/>
                  <a:gd name="connsiteY11" fmla="*/ 1011761 h 1100593"/>
                  <a:gd name="connsiteX12" fmla="*/ 16627 w 120656"/>
                  <a:gd name="connsiteY12" fmla="*/ 1087705 h 1100593"/>
                  <a:gd name="connsiteX13" fmla="*/ 88253 w 120656"/>
                  <a:gd name="connsiteY13" fmla="*/ 1085905 h 1100593"/>
                  <a:gd name="connsiteX14" fmla="*/ 88613 w 120656"/>
                  <a:gd name="connsiteY14" fmla="*/ 1009241 h 1100593"/>
                  <a:gd name="connsiteX15" fmla="*/ 79974 w 120656"/>
                  <a:gd name="connsiteY15" fmla="*/ 984766 h 1100593"/>
                  <a:gd name="connsiteX16" fmla="*/ 79974 w 120656"/>
                  <a:gd name="connsiteY16" fmla="*/ 596766 h 1100593"/>
                  <a:gd name="connsiteX17" fmla="*/ 79974 w 120656"/>
                  <a:gd name="connsiteY17" fmla="*/ 204447 h 1100593"/>
                  <a:gd name="connsiteX18" fmla="*/ 77680 w 120656"/>
                  <a:gd name="connsiteY18" fmla="*/ 192929 h 1100593"/>
                  <a:gd name="connsiteX19" fmla="*/ 73441 w 120656"/>
                  <a:gd name="connsiteY19" fmla="*/ 191500 h 1100593"/>
                  <a:gd name="connsiteX20" fmla="*/ 105879 w 120656"/>
                  <a:gd name="connsiteY20" fmla="*/ 191500 h 1100593"/>
                  <a:gd name="connsiteX21" fmla="*/ 119916 w 120656"/>
                  <a:gd name="connsiteY21" fmla="*/ 177463 h 1100593"/>
                  <a:gd name="connsiteX22" fmla="*/ 120636 w 120656"/>
                  <a:gd name="connsiteY22" fmla="*/ 96120 h 1100593"/>
                  <a:gd name="connsiteX23" fmla="*/ 120636 w 120656"/>
                  <a:gd name="connsiteY23" fmla="*/ 19096 h 1100593"/>
                  <a:gd name="connsiteX24" fmla="*/ 102279 w 120656"/>
                  <a:gd name="connsiteY24" fmla="*/ 19 h 110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0656" h="1100593">
                    <a:moveTo>
                      <a:pt x="102279" y="19"/>
                    </a:moveTo>
                    <a:cubicBezTo>
                      <a:pt x="75645" y="740"/>
                      <a:pt x="48651" y="740"/>
                      <a:pt x="22016" y="19"/>
                    </a:cubicBezTo>
                    <a:cubicBezTo>
                      <a:pt x="9059" y="-341"/>
                      <a:pt x="3660" y="4339"/>
                      <a:pt x="4020" y="17656"/>
                    </a:cubicBezTo>
                    <a:cubicBezTo>
                      <a:pt x="4740" y="43931"/>
                      <a:pt x="4020" y="70205"/>
                      <a:pt x="4020" y="96480"/>
                    </a:cubicBezTo>
                    <a:cubicBezTo>
                      <a:pt x="4379" y="123474"/>
                      <a:pt x="5100" y="150829"/>
                      <a:pt x="4379" y="177823"/>
                    </a:cubicBezTo>
                    <a:cubicBezTo>
                      <a:pt x="4020" y="188981"/>
                      <a:pt x="7979" y="191860"/>
                      <a:pt x="18417" y="191500"/>
                    </a:cubicBezTo>
                    <a:lnTo>
                      <a:pt x="57596" y="191500"/>
                    </a:lnTo>
                    <a:lnTo>
                      <a:pt x="52440" y="193064"/>
                    </a:lnTo>
                    <a:cubicBezTo>
                      <a:pt x="50191" y="195989"/>
                      <a:pt x="49741" y="200488"/>
                      <a:pt x="49741" y="206606"/>
                    </a:cubicBezTo>
                    <a:cubicBezTo>
                      <a:pt x="50100" y="462874"/>
                      <a:pt x="49741" y="719141"/>
                      <a:pt x="50100" y="975408"/>
                    </a:cubicBezTo>
                    <a:cubicBezTo>
                      <a:pt x="50100" y="987286"/>
                      <a:pt x="49381" y="995564"/>
                      <a:pt x="34624" y="997004"/>
                    </a:cubicBezTo>
                    <a:cubicBezTo>
                      <a:pt x="25266" y="997724"/>
                      <a:pt x="18067" y="1004562"/>
                      <a:pt x="11948" y="1011761"/>
                    </a:cubicBezTo>
                    <a:cubicBezTo>
                      <a:pt x="-5688" y="1033716"/>
                      <a:pt x="-3529" y="1068989"/>
                      <a:pt x="16627" y="1087705"/>
                    </a:cubicBezTo>
                    <a:cubicBezTo>
                      <a:pt x="36064" y="1105702"/>
                      <a:pt x="69897" y="1104622"/>
                      <a:pt x="88253" y="1085905"/>
                    </a:cubicBezTo>
                    <a:cubicBezTo>
                      <a:pt x="108048" y="1066109"/>
                      <a:pt x="109128" y="1029397"/>
                      <a:pt x="88613" y="1009241"/>
                    </a:cubicBezTo>
                    <a:cubicBezTo>
                      <a:pt x="81414" y="1001683"/>
                      <a:pt x="79974" y="994485"/>
                      <a:pt x="79974" y="984766"/>
                    </a:cubicBezTo>
                    <a:cubicBezTo>
                      <a:pt x="79974" y="855553"/>
                      <a:pt x="79974" y="725980"/>
                      <a:pt x="79974" y="596766"/>
                    </a:cubicBezTo>
                    <a:cubicBezTo>
                      <a:pt x="79974" y="466113"/>
                      <a:pt x="79974" y="335100"/>
                      <a:pt x="79974" y="204447"/>
                    </a:cubicBezTo>
                    <a:cubicBezTo>
                      <a:pt x="79974" y="199228"/>
                      <a:pt x="79614" y="195449"/>
                      <a:pt x="77680" y="192929"/>
                    </a:cubicBezTo>
                    <a:lnTo>
                      <a:pt x="73441" y="191500"/>
                    </a:lnTo>
                    <a:lnTo>
                      <a:pt x="105879" y="191500"/>
                    </a:lnTo>
                    <a:cubicBezTo>
                      <a:pt x="116677" y="191860"/>
                      <a:pt x="119916" y="188261"/>
                      <a:pt x="119916" y="177463"/>
                    </a:cubicBezTo>
                    <a:cubicBezTo>
                      <a:pt x="119916" y="150469"/>
                      <a:pt x="118116" y="123114"/>
                      <a:pt x="120636" y="96120"/>
                    </a:cubicBezTo>
                    <a:cubicBezTo>
                      <a:pt x="120636" y="70565"/>
                      <a:pt x="119916" y="45010"/>
                      <a:pt x="120636" y="19096"/>
                    </a:cubicBezTo>
                    <a:cubicBezTo>
                      <a:pt x="120995" y="5419"/>
                      <a:pt x="116677" y="-341"/>
                      <a:pt x="102279" y="19"/>
                    </a:cubicBezTo>
                    <a:close/>
                  </a:path>
                </a:pathLst>
              </a:custGeom>
              <a:grpFill/>
              <a:ln w="6599"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C6A12CB-A937-425D-BCA3-A5BB1CB57193}"/>
                  </a:ext>
                </a:extLst>
              </p:cNvPr>
              <p:cNvSpPr/>
              <p:nvPr/>
            </p:nvSpPr>
            <p:spPr>
              <a:xfrm flipH="1">
                <a:off x="1405312" y="5139374"/>
                <a:ext cx="689866" cy="864745"/>
              </a:xfrm>
              <a:custGeom>
                <a:avLst/>
                <a:gdLst>
                  <a:gd name="connsiteX0" fmla="*/ 50409 w 689866"/>
                  <a:gd name="connsiteY0" fmla="*/ 189897 h 864745"/>
                  <a:gd name="connsiteX1" fmla="*/ 42131 w 689866"/>
                  <a:gd name="connsiteY1" fmla="*/ 205149 h 864745"/>
                  <a:gd name="connsiteX2" fmla="*/ 42131 w 689866"/>
                  <a:gd name="connsiteY2" fmla="*/ 505687 h 864745"/>
                  <a:gd name="connsiteX3" fmla="*/ 41771 w 689866"/>
                  <a:gd name="connsiteY3" fmla="*/ 803346 h 864745"/>
                  <a:gd name="connsiteX4" fmla="*/ 59768 w 689866"/>
                  <a:gd name="connsiteY4" fmla="*/ 822062 h 864745"/>
                  <a:gd name="connsiteX5" fmla="*/ 571582 w 689866"/>
                  <a:gd name="connsiteY5" fmla="*/ 821702 h 864745"/>
                  <a:gd name="connsiteX6" fmla="*/ 591018 w 689866"/>
                  <a:gd name="connsiteY6" fmla="*/ 833580 h 864745"/>
                  <a:gd name="connsiteX7" fmla="*/ 648966 w 689866"/>
                  <a:gd name="connsiteY7" fmla="*/ 863814 h 864745"/>
                  <a:gd name="connsiteX8" fmla="*/ 689638 w 689866"/>
                  <a:gd name="connsiteY8" fmla="*/ 816663 h 864745"/>
                  <a:gd name="connsiteX9" fmla="*/ 656525 w 689866"/>
                  <a:gd name="connsiteY9" fmla="*/ 760874 h 864745"/>
                  <a:gd name="connsiteX10" fmla="*/ 595338 w 689866"/>
                  <a:gd name="connsiteY10" fmla="*/ 781390 h 864745"/>
                  <a:gd name="connsiteX11" fmla="*/ 575542 w 689866"/>
                  <a:gd name="connsiteY11" fmla="*/ 791828 h 864745"/>
                  <a:gd name="connsiteX12" fmla="*/ 88201 w 689866"/>
                  <a:gd name="connsiteY12" fmla="*/ 791828 h 864745"/>
                  <a:gd name="connsiteX13" fmla="*/ 71645 w 689866"/>
                  <a:gd name="connsiteY13" fmla="*/ 774552 h 864745"/>
                  <a:gd name="connsiteX14" fmla="*/ 72005 w 689866"/>
                  <a:gd name="connsiteY14" fmla="*/ 210187 h 864745"/>
                  <a:gd name="connsiteX15" fmla="*/ 72005 w 689866"/>
                  <a:gd name="connsiteY15" fmla="*/ 197230 h 864745"/>
                  <a:gd name="connsiteX16" fmla="*/ 68405 w 689866"/>
                  <a:gd name="connsiteY16" fmla="*/ 190031 h 864745"/>
                  <a:gd name="connsiteX17" fmla="*/ 50409 w 689866"/>
                  <a:gd name="connsiteY17" fmla="*/ 189897 h 864745"/>
                  <a:gd name="connsiteX18" fmla="*/ 100079 w 689866"/>
                  <a:gd name="connsiteY18" fmla="*/ 0 h 864745"/>
                  <a:gd name="connsiteX19" fmla="*/ 14057 w 689866"/>
                  <a:gd name="connsiteY19" fmla="*/ 0 h 864745"/>
                  <a:gd name="connsiteX20" fmla="*/ 19 w 689866"/>
                  <a:gd name="connsiteY20" fmla="*/ 14037 h 864745"/>
                  <a:gd name="connsiteX21" fmla="*/ 739 w 689866"/>
                  <a:gd name="connsiteY21" fmla="*/ 95381 h 864745"/>
                  <a:gd name="connsiteX22" fmla="*/ 2899 w 689866"/>
                  <a:gd name="connsiteY22" fmla="*/ 114097 h 864745"/>
                  <a:gd name="connsiteX23" fmla="*/ 2899 w 689866"/>
                  <a:gd name="connsiteY23" fmla="*/ 175284 h 864745"/>
                  <a:gd name="connsiteX24" fmla="*/ 16576 w 689866"/>
                  <a:gd name="connsiteY24" fmla="*/ 189321 h 864745"/>
                  <a:gd name="connsiteX25" fmla="*/ 112676 w 689866"/>
                  <a:gd name="connsiteY25" fmla="*/ 188601 h 864745"/>
                  <a:gd name="connsiteX26" fmla="*/ 114116 w 689866"/>
                  <a:gd name="connsiteY26" fmla="*/ 15477 h 864745"/>
                  <a:gd name="connsiteX27" fmla="*/ 100079 w 689866"/>
                  <a:gd name="connsiteY27" fmla="*/ 0 h 86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9866" h="864745">
                    <a:moveTo>
                      <a:pt x="50409" y="189897"/>
                    </a:moveTo>
                    <a:cubicBezTo>
                      <a:pt x="45460" y="192731"/>
                      <a:pt x="42131" y="198130"/>
                      <a:pt x="42131" y="205149"/>
                    </a:cubicBezTo>
                    <a:cubicBezTo>
                      <a:pt x="42131" y="305208"/>
                      <a:pt x="42131" y="405628"/>
                      <a:pt x="42131" y="505687"/>
                    </a:cubicBezTo>
                    <a:cubicBezTo>
                      <a:pt x="42131" y="605027"/>
                      <a:pt x="42491" y="704006"/>
                      <a:pt x="41771" y="803346"/>
                    </a:cubicBezTo>
                    <a:cubicBezTo>
                      <a:pt x="41771" y="817743"/>
                      <a:pt x="44650" y="822062"/>
                      <a:pt x="59768" y="822062"/>
                    </a:cubicBezTo>
                    <a:cubicBezTo>
                      <a:pt x="230372" y="821342"/>
                      <a:pt x="400977" y="821702"/>
                      <a:pt x="571582" y="821702"/>
                    </a:cubicBezTo>
                    <a:cubicBezTo>
                      <a:pt x="580940" y="821702"/>
                      <a:pt x="587059" y="822422"/>
                      <a:pt x="591018" y="833580"/>
                    </a:cubicBezTo>
                    <a:cubicBezTo>
                      <a:pt x="599296" y="857335"/>
                      <a:pt x="621972" y="868133"/>
                      <a:pt x="648966" y="863814"/>
                    </a:cubicBezTo>
                    <a:cubicBezTo>
                      <a:pt x="671282" y="860214"/>
                      <a:pt x="687478" y="841498"/>
                      <a:pt x="689638" y="816663"/>
                    </a:cubicBezTo>
                    <a:cubicBezTo>
                      <a:pt x="691798" y="790388"/>
                      <a:pt x="678480" y="768433"/>
                      <a:pt x="656525" y="760874"/>
                    </a:cubicBezTo>
                    <a:cubicBezTo>
                      <a:pt x="632770" y="752956"/>
                      <a:pt x="607215" y="760515"/>
                      <a:pt x="595338" y="781390"/>
                    </a:cubicBezTo>
                    <a:cubicBezTo>
                      <a:pt x="590298" y="790029"/>
                      <a:pt x="584899" y="791828"/>
                      <a:pt x="575542" y="791828"/>
                    </a:cubicBezTo>
                    <a:cubicBezTo>
                      <a:pt x="413215" y="791468"/>
                      <a:pt x="250888" y="791468"/>
                      <a:pt x="88201" y="791828"/>
                    </a:cubicBezTo>
                    <a:cubicBezTo>
                      <a:pt x="74164" y="791828"/>
                      <a:pt x="71645" y="787509"/>
                      <a:pt x="71645" y="774552"/>
                    </a:cubicBezTo>
                    <a:cubicBezTo>
                      <a:pt x="72005" y="586310"/>
                      <a:pt x="72005" y="398069"/>
                      <a:pt x="72005" y="210187"/>
                    </a:cubicBezTo>
                    <a:cubicBezTo>
                      <a:pt x="72005" y="205869"/>
                      <a:pt x="72005" y="201550"/>
                      <a:pt x="72005" y="197230"/>
                    </a:cubicBezTo>
                    <a:cubicBezTo>
                      <a:pt x="72005" y="194351"/>
                      <a:pt x="71645" y="191471"/>
                      <a:pt x="68405" y="190031"/>
                    </a:cubicBezTo>
                    <a:cubicBezTo>
                      <a:pt x="61927" y="186792"/>
                      <a:pt x="55358" y="187062"/>
                      <a:pt x="50409" y="189897"/>
                    </a:cubicBezTo>
                    <a:close/>
                    <a:moveTo>
                      <a:pt x="100079" y="0"/>
                    </a:moveTo>
                    <a:cubicBezTo>
                      <a:pt x="71285" y="360"/>
                      <a:pt x="42851" y="360"/>
                      <a:pt x="14057" y="0"/>
                    </a:cubicBezTo>
                    <a:cubicBezTo>
                      <a:pt x="4339" y="0"/>
                      <a:pt x="-341" y="4319"/>
                      <a:pt x="19" y="14037"/>
                    </a:cubicBezTo>
                    <a:cubicBezTo>
                      <a:pt x="379" y="41032"/>
                      <a:pt x="379" y="68386"/>
                      <a:pt x="739" y="95381"/>
                    </a:cubicBezTo>
                    <a:cubicBezTo>
                      <a:pt x="3618" y="101499"/>
                      <a:pt x="2899" y="107618"/>
                      <a:pt x="2899" y="114097"/>
                    </a:cubicBezTo>
                    <a:cubicBezTo>
                      <a:pt x="2899" y="134612"/>
                      <a:pt x="3259" y="154768"/>
                      <a:pt x="2899" y="175284"/>
                    </a:cubicBezTo>
                    <a:cubicBezTo>
                      <a:pt x="2899" y="185362"/>
                      <a:pt x="6498" y="189681"/>
                      <a:pt x="16576" y="189321"/>
                    </a:cubicBezTo>
                    <a:cubicBezTo>
                      <a:pt x="48609" y="188961"/>
                      <a:pt x="80643" y="188961"/>
                      <a:pt x="112676" y="188601"/>
                    </a:cubicBezTo>
                    <a:cubicBezTo>
                      <a:pt x="113036" y="131013"/>
                      <a:pt x="113396" y="73065"/>
                      <a:pt x="114116" y="15477"/>
                    </a:cubicBezTo>
                    <a:cubicBezTo>
                      <a:pt x="114116" y="5399"/>
                      <a:pt x="111237" y="0"/>
                      <a:pt x="100079" y="0"/>
                    </a:cubicBezTo>
                    <a:close/>
                  </a:path>
                </a:pathLst>
              </a:custGeom>
              <a:grpFill/>
              <a:ln w="6599" cap="flat">
                <a:noFill/>
                <a:prstDash val="solid"/>
                <a:miter/>
              </a:ln>
            </p:spPr>
            <p:txBody>
              <a:bodyPr rtlCol="0" anchor="ctr"/>
              <a:lstStyle/>
              <a:p>
                <a:endParaRPr lang="en-US"/>
              </a:p>
            </p:txBody>
          </p:sp>
        </p:grpSp>
        <p:grpSp>
          <p:nvGrpSpPr>
            <p:cNvPr id="97" name="Group 96">
              <a:extLst>
                <a:ext uri="{FF2B5EF4-FFF2-40B4-BE49-F238E27FC236}">
                  <a16:creationId xmlns:a16="http://schemas.microsoft.com/office/drawing/2014/main" id="{71F5C56A-4D65-45BB-ADFB-4902606EA2E5}"/>
                </a:ext>
              </a:extLst>
            </p:cNvPr>
            <p:cNvGrpSpPr/>
            <p:nvPr userDrawn="1"/>
          </p:nvGrpSpPr>
          <p:grpSpPr>
            <a:xfrm>
              <a:off x="548226" y="1602802"/>
              <a:ext cx="944002" cy="3757883"/>
              <a:chOff x="655230" y="1602802"/>
              <a:chExt cx="944002" cy="3757883"/>
            </a:xfrm>
            <a:grpFill/>
          </p:grpSpPr>
          <p:sp>
            <p:nvSpPr>
              <p:cNvPr id="54" name="Freeform: Shape 53">
                <a:extLst>
                  <a:ext uri="{FF2B5EF4-FFF2-40B4-BE49-F238E27FC236}">
                    <a16:creationId xmlns:a16="http://schemas.microsoft.com/office/drawing/2014/main" id="{14CFE449-955F-4128-94F3-2CACBE8BB46B}"/>
                  </a:ext>
                </a:extLst>
              </p:cNvPr>
              <p:cNvSpPr/>
              <p:nvPr userDrawn="1"/>
            </p:nvSpPr>
            <p:spPr>
              <a:xfrm flipH="1">
                <a:off x="830109" y="3005304"/>
                <a:ext cx="769123" cy="128635"/>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36CAA8C-CBDE-4BC9-ADAC-9B9B329BE1DC}"/>
                  </a:ext>
                </a:extLst>
              </p:cNvPr>
              <p:cNvSpPr/>
              <p:nvPr userDrawn="1"/>
            </p:nvSpPr>
            <p:spPr>
              <a:xfrm flipH="1">
                <a:off x="955830" y="4190397"/>
                <a:ext cx="643402" cy="634359"/>
              </a:xfrm>
              <a:custGeom>
                <a:avLst/>
                <a:gdLst>
                  <a:gd name="connsiteX0" fmla="*/ 1129160 w 1181053"/>
                  <a:gd name="connsiteY0" fmla="*/ 979148 h 1164453"/>
                  <a:gd name="connsiteX1" fmla="*/ 1108019 w 1181053"/>
                  <a:gd name="connsiteY1" fmla="*/ 942810 h 1164453"/>
                  <a:gd name="connsiteX2" fmla="*/ 1109340 w 1181053"/>
                  <a:gd name="connsiteY2" fmla="*/ 104390 h 1164453"/>
                  <a:gd name="connsiteX3" fmla="*/ 1074984 w 1181053"/>
                  <a:gd name="connsiteY3" fmla="*/ 71355 h 1164453"/>
                  <a:gd name="connsiteX4" fmla="*/ 383898 w 1181053"/>
                  <a:gd name="connsiteY4" fmla="*/ 72016 h 1164453"/>
                  <a:gd name="connsiteX5" fmla="*/ 349542 w 1181053"/>
                  <a:gd name="connsiteY5" fmla="*/ 69373 h 1164453"/>
                  <a:gd name="connsiteX6" fmla="*/ 348221 w 1181053"/>
                  <a:gd name="connsiteY6" fmla="*/ 1321 h 1164453"/>
                  <a:gd name="connsiteX7" fmla="*/ 337650 w 1181053"/>
                  <a:gd name="connsiteY7" fmla="*/ 1982 h 1164453"/>
                  <a:gd name="connsiteX8" fmla="*/ 32409 w 1181053"/>
                  <a:gd name="connsiteY8" fmla="*/ 0 h 1164453"/>
                  <a:gd name="connsiteX9" fmla="*/ 35 w 1181053"/>
                  <a:gd name="connsiteY9" fmla="*/ 30392 h 1164453"/>
                  <a:gd name="connsiteX10" fmla="*/ 35 w 1181053"/>
                  <a:gd name="connsiteY10" fmla="*/ 180369 h 1164453"/>
                  <a:gd name="connsiteX11" fmla="*/ 29766 w 1181053"/>
                  <a:gd name="connsiteY11" fmla="*/ 210101 h 1164453"/>
                  <a:gd name="connsiteX12" fmla="*/ 177101 w 1181053"/>
                  <a:gd name="connsiteY12" fmla="*/ 210101 h 1164453"/>
                  <a:gd name="connsiteX13" fmla="*/ 292062 w 1181053"/>
                  <a:gd name="connsiteY13" fmla="*/ 209440 h 1164453"/>
                  <a:gd name="connsiteX14" fmla="*/ 349542 w 1181053"/>
                  <a:gd name="connsiteY14" fmla="*/ 147996 h 1164453"/>
                  <a:gd name="connsiteX15" fmla="*/ 381256 w 1181053"/>
                  <a:gd name="connsiteY15" fmla="*/ 146014 h 1164453"/>
                  <a:gd name="connsiteX16" fmla="*/ 1021467 w 1181053"/>
                  <a:gd name="connsiteY16" fmla="*/ 145353 h 1164453"/>
                  <a:gd name="connsiteX17" fmla="*/ 1054502 w 1181053"/>
                  <a:gd name="connsiteY17" fmla="*/ 177066 h 1164453"/>
                  <a:gd name="connsiteX18" fmla="*/ 1054502 w 1181053"/>
                  <a:gd name="connsiteY18" fmla="*/ 945453 h 1164453"/>
                  <a:gd name="connsiteX19" fmla="*/ 1032699 w 1181053"/>
                  <a:gd name="connsiteY19" fmla="*/ 985755 h 1164453"/>
                  <a:gd name="connsiteX20" fmla="*/ 997022 w 1181053"/>
                  <a:gd name="connsiteY20" fmla="*/ 1102037 h 1164453"/>
                  <a:gd name="connsiteX21" fmla="*/ 1094805 w 1181053"/>
                  <a:gd name="connsiteY21" fmla="*/ 1164142 h 1164453"/>
                  <a:gd name="connsiteX22" fmla="*/ 1178712 w 1181053"/>
                  <a:gd name="connsiteY22" fmla="*/ 1090145 h 1164453"/>
                  <a:gd name="connsiteX23" fmla="*/ 1129160 w 1181053"/>
                  <a:gd name="connsiteY23" fmla="*/ 979148 h 116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053" h="1164453">
                    <a:moveTo>
                      <a:pt x="1129160" y="979148"/>
                    </a:moveTo>
                    <a:cubicBezTo>
                      <a:pt x="1110001" y="971220"/>
                      <a:pt x="1108019" y="959988"/>
                      <a:pt x="1108019" y="942810"/>
                    </a:cubicBezTo>
                    <a:cubicBezTo>
                      <a:pt x="1108679" y="663337"/>
                      <a:pt x="1108019" y="383863"/>
                      <a:pt x="1109340" y="104390"/>
                    </a:cubicBezTo>
                    <a:cubicBezTo>
                      <a:pt x="1109340" y="75980"/>
                      <a:pt x="1100751" y="71355"/>
                      <a:pt x="1074984" y="71355"/>
                    </a:cubicBezTo>
                    <a:cubicBezTo>
                      <a:pt x="844402" y="72676"/>
                      <a:pt x="614480" y="72016"/>
                      <a:pt x="383898" y="72016"/>
                    </a:cubicBezTo>
                    <a:cubicBezTo>
                      <a:pt x="372666" y="72016"/>
                      <a:pt x="360774" y="73998"/>
                      <a:pt x="349542" y="69373"/>
                    </a:cubicBezTo>
                    <a:cubicBezTo>
                      <a:pt x="350863" y="46909"/>
                      <a:pt x="352845" y="23785"/>
                      <a:pt x="348221" y="1321"/>
                    </a:cubicBezTo>
                    <a:cubicBezTo>
                      <a:pt x="344917" y="1321"/>
                      <a:pt x="340953" y="1982"/>
                      <a:pt x="337650" y="1982"/>
                    </a:cubicBezTo>
                    <a:cubicBezTo>
                      <a:pt x="235903" y="1321"/>
                      <a:pt x="134156" y="1321"/>
                      <a:pt x="32409" y="0"/>
                    </a:cubicBezTo>
                    <a:cubicBezTo>
                      <a:pt x="9946" y="0"/>
                      <a:pt x="-626" y="5946"/>
                      <a:pt x="35" y="30392"/>
                    </a:cubicBezTo>
                    <a:cubicBezTo>
                      <a:pt x="1357" y="80605"/>
                      <a:pt x="1357" y="130157"/>
                      <a:pt x="35" y="180369"/>
                    </a:cubicBezTo>
                    <a:cubicBezTo>
                      <a:pt x="-626" y="202173"/>
                      <a:pt x="7964" y="210761"/>
                      <a:pt x="29766" y="210101"/>
                    </a:cubicBezTo>
                    <a:cubicBezTo>
                      <a:pt x="78658" y="209440"/>
                      <a:pt x="128210" y="210101"/>
                      <a:pt x="177101" y="210101"/>
                    </a:cubicBezTo>
                    <a:cubicBezTo>
                      <a:pt x="215421" y="210101"/>
                      <a:pt x="253741" y="209440"/>
                      <a:pt x="292062" y="209440"/>
                    </a:cubicBezTo>
                    <a:cubicBezTo>
                      <a:pt x="352845" y="209440"/>
                      <a:pt x="352845" y="209440"/>
                      <a:pt x="349542" y="147996"/>
                    </a:cubicBezTo>
                    <a:cubicBezTo>
                      <a:pt x="360113" y="147335"/>
                      <a:pt x="370684" y="146014"/>
                      <a:pt x="381256" y="146014"/>
                    </a:cubicBezTo>
                    <a:cubicBezTo>
                      <a:pt x="594660" y="146014"/>
                      <a:pt x="808063" y="146674"/>
                      <a:pt x="1021467" y="145353"/>
                    </a:cubicBezTo>
                    <a:cubicBezTo>
                      <a:pt x="1046574" y="145353"/>
                      <a:pt x="1054502" y="150638"/>
                      <a:pt x="1054502" y="177066"/>
                    </a:cubicBezTo>
                    <a:cubicBezTo>
                      <a:pt x="1053181" y="433415"/>
                      <a:pt x="1053842" y="689764"/>
                      <a:pt x="1054502" y="945453"/>
                    </a:cubicBezTo>
                    <a:cubicBezTo>
                      <a:pt x="1054502" y="964613"/>
                      <a:pt x="1049877" y="975184"/>
                      <a:pt x="1032699" y="985755"/>
                    </a:cubicBezTo>
                    <a:cubicBezTo>
                      <a:pt x="995701" y="1008219"/>
                      <a:pt x="982487" y="1057771"/>
                      <a:pt x="997022" y="1102037"/>
                    </a:cubicBezTo>
                    <a:cubicBezTo>
                      <a:pt x="1010897" y="1144322"/>
                      <a:pt x="1047895" y="1167446"/>
                      <a:pt x="1094805" y="1164142"/>
                    </a:cubicBezTo>
                    <a:cubicBezTo>
                      <a:pt x="1137089" y="1161499"/>
                      <a:pt x="1170784" y="1131768"/>
                      <a:pt x="1178712" y="1090145"/>
                    </a:cubicBezTo>
                    <a:cubicBezTo>
                      <a:pt x="1187962" y="1041914"/>
                      <a:pt x="1169463" y="996326"/>
                      <a:pt x="1129160" y="979148"/>
                    </a:cubicBezTo>
                    <a:close/>
                  </a:path>
                </a:pathLst>
              </a:custGeom>
              <a:grpFill/>
              <a:ln w="659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FE059B7-412E-4650-8EF3-9B138089D6F0}"/>
                  </a:ext>
                </a:extLst>
              </p:cNvPr>
              <p:cNvSpPr/>
              <p:nvPr userDrawn="1"/>
            </p:nvSpPr>
            <p:spPr>
              <a:xfrm rot="16200000" flipH="1">
                <a:off x="1069293" y="1820916"/>
                <a:ext cx="748053" cy="311825"/>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6DA1E9E-C3EF-4052-B739-AB5261881BA3}"/>
                  </a:ext>
                </a:extLst>
              </p:cNvPr>
              <p:cNvSpPr/>
              <p:nvPr userDrawn="1"/>
            </p:nvSpPr>
            <p:spPr>
              <a:xfrm rot="16200000" flipH="1">
                <a:off x="1120766" y="2289790"/>
                <a:ext cx="497194" cy="459738"/>
              </a:xfrm>
              <a:custGeom>
                <a:avLst/>
                <a:gdLst>
                  <a:gd name="connsiteX0" fmla="*/ 96662 w 912667"/>
                  <a:gd name="connsiteY0" fmla="*/ 195773 h 843913"/>
                  <a:gd name="connsiteX1" fmla="*/ 186517 w 912667"/>
                  <a:gd name="connsiteY1" fmla="*/ 119133 h 843913"/>
                  <a:gd name="connsiteX2" fmla="*/ 210302 w 912667"/>
                  <a:gd name="connsiteY2" fmla="*/ 99312 h 843913"/>
                  <a:gd name="connsiteX3" fmla="*/ 759338 w 912667"/>
                  <a:gd name="connsiteY3" fmla="*/ 99312 h 843913"/>
                  <a:gd name="connsiteX4" fmla="*/ 783123 w 912667"/>
                  <a:gd name="connsiteY4" fmla="*/ 123758 h 843913"/>
                  <a:gd name="connsiteX5" fmla="*/ 782462 w 912667"/>
                  <a:gd name="connsiteY5" fmla="*/ 434284 h 843913"/>
                  <a:gd name="connsiteX6" fmla="*/ 724321 w 912667"/>
                  <a:gd name="connsiteY6" fmla="*/ 492425 h 843913"/>
                  <a:gd name="connsiteX7" fmla="*/ 701197 w 912667"/>
                  <a:gd name="connsiteY7" fmla="*/ 517531 h 843913"/>
                  <a:gd name="connsiteX8" fmla="*/ 701197 w 912667"/>
                  <a:gd name="connsiteY8" fmla="*/ 667508 h 843913"/>
                  <a:gd name="connsiteX9" fmla="*/ 704500 w 912667"/>
                  <a:gd name="connsiteY9" fmla="*/ 665526 h 843913"/>
                  <a:gd name="connsiteX10" fmla="*/ 702518 w 912667"/>
                  <a:gd name="connsiteY10" fmla="*/ 820789 h 843913"/>
                  <a:gd name="connsiteX11" fmla="*/ 724982 w 912667"/>
                  <a:gd name="connsiteY11" fmla="*/ 843914 h 843913"/>
                  <a:gd name="connsiteX12" fmla="*/ 888173 w 912667"/>
                  <a:gd name="connsiteY12" fmla="*/ 843914 h 843913"/>
                  <a:gd name="connsiteX13" fmla="*/ 911958 w 912667"/>
                  <a:gd name="connsiteY13" fmla="*/ 819468 h 843913"/>
                  <a:gd name="connsiteX14" fmla="*/ 910637 w 912667"/>
                  <a:gd name="connsiteY14" fmla="*/ 672133 h 843913"/>
                  <a:gd name="connsiteX15" fmla="*/ 910637 w 912667"/>
                  <a:gd name="connsiteY15" fmla="*/ 672133 h 843913"/>
                  <a:gd name="connsiteX16" fmla="*/ 911958 w 912667"/>
                  <a:gd name="connsiteY16" fmla="*/ 666848 h 843913"/>
                  <a:gd name="connsiteX17" fmla="*/ 912619 w 912667"/>
                  <a:gd name="connsiteY17" fmla="*/ 522156 h 843913"/>
                  <a:gd name="connsiteX18" fmla="*/ 883548 w 912667"/>
                  <a:gd name="connsiteY18" fmla="*/ 493085 h 843913"/>
                  <a:gd name="connsiteX19" fmla="*/ 855799 w 912667"/>
                  <a:gd name="connsiteY19" fmla="*/ 464676 h 843913"/>
                  <a:gd name="connsiteX20" fmla="*/ 856460 w 912667"/>
                  <a:gd name="connsiteY20" fmla="*/ 82134 h 843913"/>
                  <a:gd name="connsiteX21" fmla="*/ 818800 w 912667"/>
                  <a:gd name="connsiteY21" fmla="*/ 45796 h 843913"/>
                  <a:gd name="connsiteX22" fmla="*/ 203034 w 912667"/>
                  <a:gd name="connsiteY22" fmla="*/ 45796 h 843913"/>
                  <a:gd name="connsiteX23" fmla="*/ 166035 w 912667"/>
                  <a:gd name="connsiteY23" fmla="*/ 31260 h 843913"/>
                  <a:gd name="connsiteX24" fmla="*/ 48432 w 912667"/>
                  <a:gd name="connsiteY24" fmla="*/ 11440 h 843913"/>
                  <a:gd name="connsiteX25" fmla="*/ 4165 w 912667"/>
                  <a:gd name="connsiteY25" fmla="*/ 127722 h 843913"/>
                  <a:gd name="connsiteX26" fmla="*/ 96662 w 912667"/>
                  <a:gd name="connsiteY26" fmla="*/ 195773 h 8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2667" h="843913">
                    <a:moveTo>
                      <a:pt x="96662" y="195773"/>
                    </a:moveTo>
                    <a:cubicBezTo>
                      <a:pt x="142911" y="194452"/>
                      <a:pt x="177267" y="166703"/>
                      <a:pt x="186517" y="119133"/>
                    </a:cubicBezTo>
                    <a:cubicBezTo>
                      <a:pt x="189820" y="102615"/>
                      <a:pt x="195766" y="99312"/>
                      <a:pt x="210302" y="99312"/>
                    </a:cubicBezTo>
                    <a:cubicBezTo>
                      <a:pt x="393314" y="99973"/>
                      <a:pt x="576326" y="99973"/>
                      <a:pt x="759338" y="99312"/>
                    </a:cubicBezTo>
                    <a:cubicBezTo>
                      <a:pt x="778498" y="99312"/>
                      <a:pt x="783123" y="105258"/>
                      <a:pt x="783123" y="123758"/>
                    </a:cubicBezTo>
                    <a:cubicBezTo>
                      <a:pt x="782462" y="227486"/>
                      <a:pt x="782462" y="330555"/>
                      <a:pt x="782462" y="434284"/>
                    </a:cubicBezTo>
                    <a:cubicBezTo>
                      <a:pt x="782462" y="491764"/>
                      <a:pt x="782462" y="492425"/>
                      <a:pt x="724321" y="492425"/>
                    </a:cubicBezTo>
                    <a:cubicBezTo>
                      <a:pt x="704500" y="492425"/>
                      <a:pt x="700536" y="499692"/>
                      <a:pt x="701197" y="517531"/>
                    </a:cubicBezTo>
                    <a:cubicBezTo>
                      <a:pt x="701858" y="567744"/>
                      <a:pt x="701197" y="617296"/>
                      <a:pt x="701197" y="667508"/>
                    </a:cubicBezTo>
                    <a:cubicBezTo>
                      <a:pt x="701858" y="666187"/>
                      <a:pt x="703179" y="665526"/>
                      <a:pt x="704500" y="665526"/>
                    </a:cubicBezTo>
                    <a:cubicBezTo>
                      <a:pt x="699876" y="717060"/>
                      <a:pt x="703179" y="768595"/>
                      <a:pt x="702518" y="820789"/>
                    </a:cubicBezTo>
                    <a:cubicBezTo>
                      <a:pt x="702518" y="835985"/>
                      <a:pt x="709125" y="843914"/>
                      <a:pt x="724982" y="843914"/>
                    </a:cubicBezTo>
                    <a:cubicBezTo>
                      <a:pt x="779159" y="843914"/>
                      <a:pt x="833996" y="843914"/>
                      <a:pt x="888173" y="843914"/>
                    </a:cubicBezTo>
                    <a:cubicBezTo>
                      <a:pt x="905351" y="843914"/>
                      <a:pt x="911958" y="835985"/>
                      <a:pt x="911958" y="819468"/>
                    </a:cubicBezTo>
                    <a:cubicBezTo>
                      <a:pt x="911298" y="770577"/>
                      <a:pt x="911298" y="721685"/>
                      <a:pt x="910637" y="672133"/>
                    </a:cubicBezTo>
                    <a:cubicBezTo>
                      <a:pt x="910637" y="672133"/>
                      <a:pt x="910637" y="672133"/>
                      <a:pt x="910637" y="672133"/>
                    </a:cubicBezTo>
                    <a:cubicBezTo>
                      <a:pt x="911298" y="670151"/>
                      <a:pt x="911298" y="668830"/>
                      <a:pt x="911958" y="666848"/>
                    </a:cubicBezTo>
                    <a:cubicBezTo>
                      <a:pt x="911958" y="618617"/>
                      <a:pt x="910637" y="570387"/>
                      <a:pt x="912619" y="522156"/>
                    </a:cubicBezTo>
                    <a:cubicBezTo>
                      <a:pt x="913280" y="499031"/>
                      <a:pt x="907333" y="488460"/>
                      <a:pt x="883548" y="493085"/>
                    </a:cubicBezTo>
                    <a:cubicBezTo>
                      <a:pt x="860424" y="497049"/>
                      <a:pt x="855799" y="486478"/>
                      <a:pt x="855799" y="464676"/>
                    </a:cubicBezTo>
                    <a:cubicBezTo>
                      <a:pt x="856460" y="337162"/>
                      <a:pt x="856460" y="209648"/>
                      <a:pt x="856460" y="82134"/>
                    </a:cubicBezTo>
                    <a:cubicBezTo>
                      <a:pt x="856460" y="39189"/>
                      <a:pt x="859763" y="45796"/>
                      <a:pt x="818800" y="45796"/>
                    </a:cubicBezTo>
                    <a:cubicBezTo>
                      <a:pt x="613325" y="45796"/>
                      <a:pt x="408510" y="45796"/>
                      <a:pt x="203034" y="45796"/>
                    </a:cubicBezTo>
                    <a:cubicBezTo>
                      <a:pt x="188499" y="45796"/>
                      <a:pt x="177267" y="44474"/>
                      <a:pt x="166035" y="31260"/>
                    </a:cubicBezTo>
                    <a:cubicBezTo>
                      <a:pt x="138286" y="-1774"/>
                      <a:pt x="86091" y="-9042"/>
                      <a:pt x="48432" y="11440"/>
                    </a:cubicBezTo>
                    <a:cubicBezTo>
                      <a:pt x="10111" y="32582"/>
                      <a:pt x="-9049" y="81473"/>
                      <a:pt x="4165" y="127722"/>
                    </a:cubicBezTo>
                    <a:cubicBezTo>
                      <a:pt x="15397" y="171327"/>
                      <a:pt x="50414" y="196434"/>
                      <a:pt x="96662" y="195773"/>
                    </a:cubicBezTo>
                    <a:close/>
                  </a:path>
                </a:pathLst>
              </a:custGeom>
              <a:grpFill/>
              <a:ln w="6599"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AE258E7-1627-4F85-BE58-CE26AE080072}"/>
                  </a:ext>
                </a:extLst>
              </p:cNvPr>
              <p:cNvSpPr/>
              <p:nvPr userDrawn="1"/>
            </p:nvSpPr>
            <p:spPr>
              <a:xfrm flipH="1">
                <a:off x="830109" y="3801796"/>
                <a:ext cx="769123" cy="128635"/>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88BC822-45B5-4649-B16E-C559A55EB449}"/>
                  </a:ext>
                </a:extLst>
              </p:cNvPr>
              <p:cNvSpPr/>
              <p:nvPr userDrawn="1"/>
            </p:nvSpPr>
            <p:spPr>
              <a:xfrm rot="16200000" flipH="1">
                <a:off x="1066573" y="3025173"/>
                <a:ext cx="121315" cy="944002"/>
              </a:xfrm>
              <a:custGeom>
                <a:avLst/>
                <a:gdLst>
                  <a:gd name="connsiteX0" fmla="*/ 85722 w 222690"/>
                  <a:gd name="connsiteY0" fmla="*/ 193430 h 1732846"/>
                  <a:gd name="connsiteX1" fmla="*/ 104882 w 222690"/>
                  <a:gd name="connsiteY1" fmla="*/ 219858 h 1732846"/>
                  <a:gd name="connsiteX2" fmla="*/ 104882 w 222690"/>
                  <a:gd name="connsiteY2" fmla="*/ 860070 h 1732846"/>
                  <a:gd name="connsiteX3" fmla="*/ 105543 w 222690"/>
                  <a:gd name="connsiteY3" fmla="*/ 1355591 h 1732846"/>
                  <a:gd name="connsiteX4" fmla="*/ 80437 w 222690"/>
                  <a:gd name="connsiteY4" fmla="*/ 1382018 h 1732846"/>
                  <a:gd name="connsiteX5" fmla="*/ 13706 w 222690"/>
                  <a:gd name="connsiteY5" fmla="*/ 1384000 h 1732846"/>
                  <a:gd name="connsiteX6" fmla="*/ 14367 w 222690"/>
                  <a:gd name="connsiteY6" fmla="*/ 1416374 h 1732846"/>
                  <a:gd name="connsiteX7" fmla="*/ 8421 w 222690"/>
                  <a:gd name="connsiteY7" fmla="*/ 1685937 h 1732846"/>
                  <a:gd name="connsiteX8" fmla="*/ 56652 w 222690"/>
                  <a:gd name="connsiteY8" fmla="*/ 1732847 h 1732846"/>
                  <a:gd name="connsiteX9" fmla="*/ 174255 w 222690"/>
                  <a:gd name="connsiteY9" fmla="*/ 1732847 h 1732846"/>
                  <a:gd name="connsiteX10" fmla="*/ 222486 w 222690"/>
                  <a:gd name="connsiteY10" fmla="*/ 1683295 h 1732846"/>
                  <a:gd name="connsiteX11" fmla="*/ 217200 w 222690"/>
                  <a:gd name="connsiteY11" fmla="*/ 1384661 h 1732846"/>
                  <a:gd name="connsiteX12" fmla="*/ 196058 w 222690"/>
                  <a:gd name="connsiteY12" fmla="*/ 1382018 h 1732846"/>
                  <a:gd name="connsiteX13" fmla="*/ 158398 w 222690"/>
                  <a:gd name="connsiteY13" fmla="*/ 1343037 h 1732846"/>
                  <a:gd name="connsiteX14" fmla="*/ 158398 w 222690"/>
                  <a:gd name="connsiteY14" fmla="*/ 215233 h 1732846"/>
                  <a:gd name="connsiteX15" fmla="*/ 174916 w 222690"/>
                  <a:gd name="connsiteY15" fmla="*/ 147843 h 1732846"/>
                  <a:gd name="connsiteX16" fmla="*/ 161041 w 222690"/>
                  <a:gd name="connsiteY16" fmla="*/ 26275 h 1732846"/>
                  <a:gd name="connsiteX17" fmla="*/ 48723 w 222690"/>
                  <a:gd name="connsiteY17" fmla="*/ 9758 h 1732846"/>
                  <a:gd name="connsiteX18" fmla="*/ 1814 w 222690"/>
                  <a:gd name="connsiteY18" fmla="*/ 117451 h 1732846"/>
                  <a:gd name="connsiteX19" fmla="*/ 85722 w 222690"/>
                  <a:gd name="connsiteY19" fmla="*/ 193430 h 173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690" h="1732846">
                    <a:moveTo>
                      <a:pt x="85722" y="193430"/>
                    </a:moveTo>
                    <a:cubicBezTo>
                      <a:pt x="107525" y="194752"/>
                      <a:pt x="104882" y="205984"/>
                      <a:pt x="104882" y="219858"/>
                    </a:cubicBezTo>
                    <a:cubicBezTo>
                      <a:pt x="104882" y="433262"/>
                      <a:pt x="104882" y="646666"/>
                      <a:pt x="104882" y="860070"/>
                    </a:cubicBezTo>
                    <a:cubicBezTo>
                      <a:pt x="104882" y="1025244"/>
                      <a:pt x="104882" y="1190417"/>
                      <a:pt x="105543" y="1355591"/>
                    </a:cubicBezTo>
                    <a:cubicBezTo>
                      <a:pt x="105543" y="1374751"/>
                      <a:pt x="101579" y="1382679"/>
                      <a:pt x="80437" y="1382018"/>
                    </a:cubicBezTo>
                    <a:cubicBezTo>
                      <a:pt x="58634" y="1381358"/>
                      <a:pt x="36170" y="1378715"/>
                      <a:pt x="13706" y="1384000"/>
                    </a:cubicBezTo>
                    <a:cubicBezTo>
                      <a:pt x="13706" y="1394571"/>
                      <a:pt x="14367" y="1405143"/>
                      <a:pt x="14367" y="1416374"/>
                    </a:cubicBezTo>
                    <a:cubicBezTo>
                      <a:pt x="18331" y="1506229"/>
                      <a:pt x="6439" y="1596083"/>
                      <a:pt x="8421" y="1685937"/>
                    </a:cubicBezTo>
                    <a:cubicBezTo>
                      <a:pt x="9742" y="1732847"/>
                      <a:pt x="8421" y="1732847"/>
                      <a:pt x="56652" y="1732847"/>
                    </a:cubicBezTo>
                    <a:cubicBezTo>
                      <a:pt x="95633" y="1732847"/>
                      <a:pt x="135274" y="1732847"/>
                      <a:pt x="174255" y="1732847"/>
                    </a:cubicBezTo>
                    <a:cubicBezTo>
                      <a:pt x="221825" y="1732847"/>
                      <a:pt x="221164" y="1732847"/>
                      <a:pt x="222486" y="1683295"/>
                    </a:cubicBezTo>
                    <a:cubicBezTo>
                      <a:pt x="224468" y="1583530"/>
                      <a:pt x="211254" y="1484426"/>
                      <a:pt x="217200" y="1384661"/>
                    </a:cubicBezTo>
                    <a:cubicBezTo>
                      <a:pt x="209933" y="1384000"/>
                      <a:pt x="203326" y="1382018"/>
                      <a:pt x="196058" y="1382018"/>
                    </a:cubicBezTo>
                    <a:cubicBezTo>
                      <a:pt x="158398" y="1381358"/>
                      <a:pt x="158398" y="1381358"/>
                      <a:pt x="158398" y="1343037"/>
                    </a:cubicBezTo>
                    <a:cubicBezTo>
                      <a:pt x="158398" y="967103"/>
                      <a:pt x="158398" y="591168"/>
                      <a:pt x="158398" y="215233"/>
                    </a:cubicBezTo>
                    <a:cubicBezTo>
                      <a:pt x="158398" y="190788"/>
                      <a:pt x="160380" y="169645"/>
                      <a:pt x="174916" y="147843"/>
                    </a:cubicBezTo>
                    <a:cubicBezTo>
                      <a:pt x="199362" y="110844"/>
                      <a:pt x="190772" y="56667"/>
                      <a:pt x="161041" y="26275"/>
                    </a:cubicBezTo>
                    <a:cubicBezTo>
                      <a:pt x="133953" y="-814"/>
                      <a:pt x="84401" y="-8081"/>
                      <a:pt x="48723" y="9758"/>
                    </a:cubicBezTo>
                    <a:cubicBezTo>
                      <a:pt x="12385" y="28918"/>
                      <a:pt x="-6114" y="71202"/>
                      <a:pt x="1814" y="117451"/>
                    </a:cubicBezTo>
                    <a:cubicBezTo>
                      <a:pt x="9742" y="161717"/>
                      <a:pt x="39474" y="190127"/>
                      <a:pt x="85722" y="193430"/>
                    </a:cubicBezTo>
                    <a:close/>
                  </a:path>
                </a:pathLst>
              </a:custGeom>
              <a:grpFill/>
              <a:ln w="6599"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81BE720-6521-4FDD-8C3B-B24385FF18AE}"/>
                  </a:ext>
                </a:extLst>
              </p:cNvPr>
              <p:cNvSpPr/>
              <p:nvPr userDrawn="1"/>
            </p:nvSpPr>
            <p:spPr>
              <a:xfrm rot="5400000" flipH="1" flipV="1">
                <a:off x="1069293" y="4830746"/>
                <a:ext cx="748053" cy="311825"/>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grpSp>
        <p:grpSp>
          <p:nvGrpSpPr>
            <p:cNvPr id="99" name="Group 98">
              <a:extLst>
                <a:ext uri="{FF2B5EF4-FFF2-40B4-BE49-F238E27FC236}">
                  <a16:creationId xmlns:a16="http://schemas.microsoft.com/office/drawing/2014/main" id="{A41B19ED-3589-4DE1-A150-B99140988B50}"/>
                </a:ext>
              </a:extLst>
            </p:cNvPr>
            <p:cNvGrpSpPr/>
            <p:nvPr userDrawn="1"/>
          </p:nvGrpSpPr>
          <p:grpSpPr>
            <a:xfrm>
              <a:off x="4782728" y="2208743"/>
              <a:ext cx="1206268" cy="3147897"/>
              <a:chOff x="4889732" y="2208743"/>
              <a:chExt cx="1206268" cy="3147897"/>
            </a:xfrm>
            <a:grpFill/>
          </p:grpSpPr>
          <p:sp>
            <p:nvSpPr>
              <p:cNvPr id="55" name="Freeform: Shape 54">
                <a:extLst>
                  <a:ext uri="{FF2B5EF4-FFF2-40B4-BE49-F238E27FC236}">
                    <a16:creationId xmlns:a16="http://schemas.microsoft.com/office/drawing/2014/main" id="{F8C970CA-0C4B-42C4-B0C7-EB4872CFDF25}"/>
                  </a:ext>
                </a:extLst>
              </p:cNvPr>
              <p:cNvSpPr/>
              <p:nvPr userDrawn="1"/>
            </p:nvSpPr>
            <p:spPr>
              <a:xfrm flipH="1">
                <a:off x="4889732" y="2408235"/>
                <a:ext cx="1206268" cy="720041"/>
              </a:xfrm>
              <a:custGeom>
                <a:avLst/>
                <a:gdLst>
                  <a:gd name="connsiteX0" fmla="*/ 1864067 w 2214270"/>
                  <a:gd name="connsiteY0" fmla="*/ 1293985 h 1321734"/>
                  <a:gd name="connsiteX1" fmla="*/ 1891816 w 2214270"/>
                  <a:gd name="connsiteY1" fmla="*/ 1319752 h 1321734"/>
                  <a:gd name="connsiteX2" fmla="*/ 2041794 w 2214270"/>
                  <a:gd name="connsiteY2" fmla="*/ 1321734 h 1321734"/>
                  <a:gd name="connsiteX3" fmla="*/ 2185825 w 2214270"/>
                  <a:gd name="connsiteY3" fmla="*/ 1321074 h 1321734"/>
                  <a:gd name="connsiteX4" fmla="*/ 2214235 w 2214270"/>
                  <a:gd name="connsiteY4" fmla="*/ 1292663 h 1321734"/>
                  <a:gd name="connsiteX5" fmla="*/ 2214235 w 2214270"/>
                  <a:gd name="connsiteY5" fmla="*/ 1135418 h 1321734"/>
                  <a:gd name="connsiteX6" fmla="*/ 2185825 w 2214270"/>
                  <a:gd name="connsiteY6" fmla="*/ 1107009 h 1321734"/>
                  <a:gd name="connsiteX7" fmla="*/ 2041794 w 2214270"/>
                  <a:gd name="connsiteY7" fmla="*/ 1106348 h 1321734"/>
                  <a:gd name="connsiteX8" fmla="*/ 1908334 w 2214270"/>
                  <a:gd name="connsiteY8" fmla="*/ 1108330 h 1321734"/>
                  <a:gd name="connsiteX9" fmla="*/ 1866049 w 2214270"/>
                  <a:gd name="connsiteY9" fmla="*/ 1150614 h 1321734"/>
                  <a:gd name="connsiteX10" fmla="*/ 1834336 w 2214270"/>
                  <a:gd name="connsiteY10" fmla="*/ 1183649 h 1321734"/>
                  <a:gd name="connsiteX11" fmla="*/ 170710 w 2214270"/>
                  <a:gd name="connsiteY11" fmla="*/ 1183649 h 1321734"/>
                  <a:gd name="connsiteX12" fmla="*/ 139657 w 2214270"/>
                  <a:gd name="connsiteY12" fmla="*/ 1153257 h 1321734"/>
                  <a:gd name="connsiteX13" fmla="*/ 139657 w 2214270"/>
                  <a:gd name="connsiteY13" fmla="*/ 213090 h 1321734"/>
                  <a:gd name="connsiteX14" fmla="*/ 157496 w 2214270"/>
                  <a:gd name="connsiteY14" fmla="*/ 172127 h 1321734"/>
                  <a:gd name="connsiteX15" fmla="*/ 179959 w 2214270"/>
                  <a:gd name="connsiteY15" fmla="*/ 53863 h 1321734"/>
                  <a:gd name="connsiteX16" fmla="*/ 86801 w 2214270"/>
                  <a:gd name="connsiteY16" fmla="*/ 347 h 1321734"/>
                  <a:gd name="connsiteX17" fmla="*/ 3554 w 2214270"/>
                  <a:gd name="connsiteY17" fmla="*/ 71702 h 1321734"/>
                  <a:gd name="connsiteX18" fmla="*/ 44517 w 2214270"/>
                  <a:gd name="connsiteY18" fmla="*/ 181377 h 1321734"/>
                  <a:gd name="connsiteX19" fmla="*/ 66981 w 2214270"/>
                  <a:gd name="connsiteY19" fmla="*/ 223661 h 1321734"/>
                  <a:gd name="connsiteX20" fmla="*/ 66320 w 2214270"/>
                  <a:gd name="connsiteY20" fmla="*/ 1222630 h 1321734"/>
                  <a:gd name="connsiteX21" fmla="*/ 100676 w 2214270"/>
                  <a:gd name="connsiteY21" fmla="*/ 1256325 h 1321734"/>
                  <a:gd name="connsiteX22" fmla="*/ 1825747 w 2214270"/>
                  <a:gd name="connsiteY22" fmla="*/ 1255665 h 1321734"/>
                  <a:gd name="connsiteX23" fmla="*/ 1864067 w 2214270"/>
                  <a:gd name="connsiteY23" fmla="*/ 1293985 h 132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14270" h="1321734">
                    <a:moveTo>
                      <a:pt x="1864067" y="1293985"/>
                    </a:moveTo>
                    <a:cubicBezTo>
                      <a:pt x="1862746" y="1317109"/>
                      <a:pt x="1872656" y="1319752"/>
                      <a:pt x="1891816" y="1319752"/>
                    </a:cubicBezTo>
                    <a:cubicBezTo>
                      <a:pt x="1942029" y="1319752"/>
                      <a:pt x="1991581" y="1316449"/>
                      <a:pt x="2041794" y="1321734"/>
                    </a:cubicBezTo>
                    <a:cubicBezTo>
                      <a:pt x="2090024" y="1321734"/>
                      <a:pt x="2137595" y="1320413"/>
                      <a:pt x="2185825" y="1321074"/>
                    </a:cubicBezTo>
                    <a:cubicBezTo>
                      <a:pt x="2206307" y="1321074"/>
                      <a:pt x="2214235" y="1313145"/>
                      <a:pt x="2214235" y="1292663"/>
                    </a:cubicBezTo>
                    <a:cubicBezTo>
                      <a:pt x="2213574" y="1240469"/>
                      <a:pt x="2213574" y="1187613"/>
                      <a:pt x="2214235" y="1135418"/>
                    </a:cubicBezTo>
                    <a:cubicBezTo>
                      <a:pt x="2214896" y="1114276"/>
                      <a:pt x="2206307" y="1107009"/>
                      <a:pt x="2185825" y="1107009"/>
                    </a:cubicBezTo>
                    <a:cubicBezTo>
                      <a:pt x="2137595" y="1107669"/>
                      <a:pt x="2090024" y="1107009"/>
                      <a:pt x="2041794" y="1106348"/>
                    </a:cubicBezTo>
                    <a:cubicBezTo>
                      <a:pt x="1997527" y="1107009"/>
                      <a:pt x="1952600" y="1107669"/>
                      <a:pt x="1908334" y="1108330"/>
                    </a:cubicBezTo>
                    <a:cubicBezTo>
                      <a:pt x="1865389" y="1108330"/>
                      <a:pt x="1864067" y="1108330"/>
                      <a:pt x="1866049" y="1150614"/>
                    </a:cubicBezTo>
                    <a:cubicBezTo>
                      <a:pt x="1867371" y="1175721"/>
                      <a:pt x="1861425" y="1183649"/>
                      <a:pt x="1834336" y="1183649"/>
                    </a:cubicBezTo>
                    <a:cubicBezTo>
                      <a:pt x="1280014" y="1182988"/>
                      <a:pt x="725692" y="1182988"/>
                      <a:pt x="170710" y="1183649"/>
                    </a:cubicBezTo>
                    <a:cubicBezTo>
                      <a:pt x="146925" y="1183649"/>
                      <a:pt x="139657" y="1178364"/>
                      <a:pt x="139657" y="1153257"/>
                    </a:cubicBezTo>
                    <a:cubicBezTo>
                      <a:pt x="140318" y="840089"/>
                      <a:pt x="140318" y="526259"/>
                      <a:pt x="139657" y="213090"/>
                    </a:cubicBezTo>
                    <a:cubicBezTo>
                      <a:pt x="139657" y="195912"/>
                      <a:pt x="142960" y="184020"/>
                      <a:pt x="157496" y="172127"/>
                    </a:cubicBezTo>
                    <a:cubicBezTo>
                      <a:pt x="189870" y="145699"/>
                      <a:pt x="198459" y="94826"/>
                      <a:pt x="179959" y="53863"/>
                    </a:cubicBezTo>
                    <a:cubicBezTo>
                      <a:pt x="163442" y="17525"/>
                      <a:pt x="128425" y="-2957"/>
                      <a:pt x="86801" y="347"/>
                    </a:cubicBezTo>
                    <a:cubicBezTo>
                      <a:pt x="43856" y="3650"/>
                      <a:pt x="14786" y="28757"/>
                      <a:pt x="3554" y="71702"/>
                    </a:cubicBezTo>
                    <a:cubicBezTo>
                      <a:pt x="-7678" y="114647"/>
                      <a:pt x="8179" y="162217"/>
                      <a:pt x="44517" y="181377"/>
                    </a:cubicBezTo>
                    <a:cubicBezTo>
                      <a:pt x="64338" y="191948"/>
                      <a:pt x="66981" y="204501"/>
                      <a:pt x="66981" y="223661"/>
                    </a:cubicBezTo>
                    <a:cubicBezTo>
                      <a:pt x="66320" y="556651"/>
                      <a:pt x="66981" y="889641"/>
                      <a:pt x="66320" y="1222630"/>
                    </a:cubicBezTo>
                    <a:cubicBezTo>
                      <a:pt x="66320" y="1250379"/>
                      <a:pt x="73588" y="1256325"/>
                      <a:pt x="100676" y="1256325"/>
                    </a:cubicBezTo>
                    <a:cubicBezTo>
                      <a:pt x="675479" y="1255665"/>
                      <a:pt x="1250944" y="1255665"/>
                      <a:pt x="1825747" y="1255665"/>
                    </a:cubicBezTo>
                    <a:cubicBezTo>
                      <a:pt x="1864067" y="1256325"/>
                      <a:pt x="1866049" y="1256325"/>
                      <a:pt x="1864067" y="1293985"/>
                    </a:cubicBezTo>
                    <a:close/>
                  </a:path>
                </a:pathLst>
              </a:custGeom>
              <a:grpFill/>
              <a:ln w="6599"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8F1CF96-44F7-4DA4-BD14-9FC77FB267D1}"/>
                  </a:ext>
                </a:extLst>
              </p:cNvPr>
              <p:cNvSpPr/>
              <p:nvPr userDrawn="1"/>
            </p:nvSpPr>
            <p:spPr>
              <a:xfrm flipH="1">
                <a:off x="4889732" y="3803842"/>
                <a:ext cx="862897" cy="590574"/>
              </a:xfrm>
              <a:custGeom>
                <a:avLst/>
                <a:gdLst>
                  <a:gd name="connsiteX0" fmla="*/ 162118 w 1583966"/>
                  <a:gd name="connsiteY0" fmla="*/ 885330 h 1084079"/>
                  <a:gd name="connsiteX1" fmla="*/ 162118 w 1583966"/>
                  <a:gd name="connsiteY1" fmla="*/ 156584 h 1084079"/>
                  <a:gd name="connsiteX2" fmla="*/ 154851 w 1583966"/>
                  <a:gd name="connsiteY2" fmla="*/ 110336 h 1084079"/>
                  <a:gd name="connsiteX3" fmla="*/ 166083 w 1583966"/>
                  <a:gd name="connsiteY3" fmla="*/ 108354 h 1084079"/>
                  <a:gd name="connsiteX4" fmla="*/ 1213282 w 1583966"/>
                  <a:gd name="connsiteY4" fmla="*/ 107693 h 1084079"/>
                  <a:gd name="connsiteX5" fmla="*/ 1235085 w 1583966"/>
                  <a:gd name="connsiteY5" fmla="*/ 130817 h 1084079"/>
                  <a:gd name="connsiteX6" fmla="*/ 1234424 w 1583966"/>
                  <a:gd name="connsiteY6" fmla="*/ 189619 h 1084079"/>
                  <a:gd name="connsiteX7" fmla="*/ 1255566 w 1583966"/>
                  <a:gd name="connsiteY7" fmla="*/ 210761 h 1084079"/>
                  <a:gd name="connsiteX8" fmla="*/ 1410829 w 1583966"/>
                  <a:gd name="connsiteY8" fmla="*/ 211422 h 1084079"/>
                  <a:gd name="connsiteX9" fmla="*/ 1555521 w 1583966"/>
                  <a:gd name="connsiteY9" fmla="*/ 210761 h 1084079"/>
                  <a:gd name="connsiteX10" fmla="*/ 1583931 w 1583966"/>
                  <a:gd name="connsiteY10" fmla="*/ 182351 h 1084079"/>
                  <a:gd name="connsiteX11" fmla="*/ 1583931 w 1583966"/>
                  <a:gd name="connsiteY11" fmla="*/ 29731 h 1084079"/>
                  <a:gd name="connsiteX12" fmla="*/ 1552878 w 1583966"/>
                  <a:gd name="connsiteY12" fmla="*/ 661 h 1084079"/>
                  <a:gd name="connsiteX13" fmla="*/ 1405544 w 1583966"/>
                  <a:gd name="connsiteY13" fmla="*/ 661 h 1084079"/>
                  <a:gd name="connsiteX14" fmla="*/ 1255566 w 1583966"/>
                  <a:gd name="connsiteY14" fmla="*/ 0 h 1084079"/>
                  <a:gd name="connsiteX15" fmla="*/ 1234424 w 1583966"/>
                  <a:gd name="connsiteY15" fmla="*/ 20481 h 1084079"/>
                  <a:gd name="connsiteX16" fmla="*/ 1200729 w 1583966"/>
                  <a:gd name="connsiteY16" fmla="*/ 53516 h 1084079"/>
                  <a:gd name="connsiteX17" fmla="*/ 158815 w 1583966"/>
                  <a:gd name="connsiteY17" fmla="*/ 52855 h 1084079"/>
                  <a:gd name="connsiteX18" fmla="*/ 89442 w 1583966"/>
                  <a:gd name="connsiteY18" fmla="*/ 122228 h 1084079"/>
                  <a:gd name="connsiteX19" fmla="*/ 89442 w 1583966"/>
                  <a:gd name="connsiteY19" fmla="*/ 861544 h 1084079"/>
                  <a:gd name="connsiteX20" fmla="*/ 66318 w 1583966"/>
                  <a:gd name="connsiteY20" fmla="*/ 893918 h 1084079"/>
                  <a:gd name="connsiteX21" fmla="*/ 17427 w 1583966"/>
                  <a:gd name="connsiteY21" fmla="*/ 928935 h 1084079"/>
                  <a:gd name="connsiteX22" fmla="*/ 31301 w 1583966"/>
                  <a:gd name="connsiteY22" fmla="*/ 1061074 h 1084079"/>
                  <a:gd name="connsiteX23" fmla="*/ 155512 w 1583966"/>
                  <a:gd name="connsiteY23" fmla="*/ 1064377 h 1084079"/>
                  <a:gd name="connsiteX24" fmla="*/ 175993 w 1583966"/>
                  <a:gd name="connsiteY24" fmla="*/ 932900 h 1084079"/>
                  <a:gd name="connsiteX25" fmla="*/ 162118 w 1583966"/>
                  <a:gd name="connsiteY25" fmla="*/ 885330 h 108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3966" h="1084079">
                    <a:moveTo>
                      <a:pt x="162118" y="885330"/>
                    </a:moveTo>
                    <a:cubicBezTo>
                      <a:pt x="162118" y="642194"/>
                      <a:pt x="162118" y="399720"/>
                      <a:pt x="162118" y="156584"/>
                    </a:cubicBezTo>
                    <a:cubicBezTo>
                      <a:pt x="162118" y="141388"/>
                      <a:pt x="163440" y="125532"/>
                      <a:pt x="154851" y="110336"/>
                    </a:cubicBezTo>
                    <a:cubicBezTo>
                      <a:pt x="160797" y="109675"/>
                      <a:pt x="163440" y="108354"/>
                      <a:pt x="166083" y="108354"/>
                    </a:cubicBezTo>
                    <a:cubicBezTo>
                      <a:pt x="514929" y="108354"/>
                      <a:pt x="864436" y="108354"/>
                      <a:pt x="1213282" y="107693"/>
                    </a:cubicBezTo>
                    <a:cubicBezTo>
                      <a:pt x="1231782" y="107693"/>
                      <a:pt x="1235746" y="114960"/>
                      <a:pt x="1235085" y="130817"/>
                    </a:cubicBezTo>
                    <a:cubicBezTo>
                      <a:pt x="1233764" y="150638"/>
                      <a:pt x="1235746" y="170459"/>
                      <a:pt x="1234424" y="189619"/>
                    </a:cubicBezTo>
                    <a:cubicBezTo>
                      <a:pt x="1233103" y="206137"/>
                      <a:pt x="1238388" y="211422"/>
                      <a:pt x="1255566" y="210761"/>
                    </a:cubicBezTo>
                    <a:cubicBezTo>
                      <a:pt x="1307101" y="210101"/>
                      <a:pt x="1359295" y="210761"/>
                      <a:pt x="1410829" y="211422"/>
                    </a:cubicBezTo>
                    <a:cubicBezTo>
                      <a:pt x="1459060" y="211422"/>
                      <a:pt x="1507291" y="210101"/>
                      <a:pt x="1555521" y="210761"/>
                    </a:cubicBezTo>
                    <a:cubicBezTo>
                      <a:pt x="1576003" y="210761"/>
                      <a:pt x="1584592" y="203494"/>
                      <a:pt x="1583931" y="182351"/>
                    </a:cubicBezTo>
                    <a:cubicBezTo>
                      <a:pt x="1583270" y="131478"/>
                      <a:pt x="1582610" y="80605"/>
                      <a:pt x="1583931" y="29731"/>
                    </a:cubicBezTo>
                    <a:cubicBezTo>
                      <a:pt x="1584592" y="6607"/>
                      <a:pt x="1574021" y="661"/>
                      <a:pt x="1552878" y="661"/>
                    </a:cubicBezTo>
                    <a:cubicBezTo>
                      <a:pt x="1503987" y="1321"/>
                      <a:pt x="1454435" y="661"/>
                      <a:pt x="1405544" y="661"/>
                    </a:cubicBezTo>
                    <a:cubicBezTo>
                      <a:pt x="1355331" y="661"/>
                      <a:pt x="1305779" y="661"/>
                      <a:pt x="1255566" y="0"/>
                    </a:cubicBezTo>
                    <a:cubicBezTo>
                      <a:pt x="1239710" y="0"/>
                      <a:pt x="1231121" y="3964"/>
                      <a:pt x="1234424" y="20481"/>
                    </a:cubicBezTo>
                    <a:cubicBezTo>
                      <a:pt x="1240370" y="49552"/>
                      <a:pt x="1225835" y="53516"/>
                      <a:pt x="1200729" y="53516"/>
                    </a:cubicBezTo>
                    <a:cubicBezTo>
                      <a:pt x="853204" y="52855"/>
                      <a:pt x="506340" y="52855"/>
                      <a:pt x="158815" y="52855"/>
                    </a:cubicBezTo>
                    <a:cubicBezTo>
                      <a:pt x="113888" y="52855"/>
                      <a:pt x="89442" y="77301"/>
                      <a:pt x="89442" y="122228"/>
                    </a:cubicBezTo>
                    <a:cubicBezTo>
                      <a:pt x="89442" y="368667"/>
                      <a:pt x="89442" y="615106"/>
                      <a:pt x="89442" y="861544"/>
                    </a:cubicBezTo>
                    <a:cubicBezTo>
                      <a:pt x="89442" y="879383"/>
                      <a:pt x="88121" y="891276"/>
                      <a:pt x="66318" y="893918"/>
                    </a:cubicBezTo>
                    <a:cubicBezTo>
                      <a:pt x="45176" y="896561"/>
                      <a:pt x="29319" y="911096"/>
                      <a:pt x="17427" y="928935"/>
                    </a:cubicBezTo>
                    <a:cubicBezTo>
                      <a:pt x="-10323" y="970559"/>
                      <a:pt x="-4376" y="1029361"/>
                      <a:pt x="31301" y="1061074"/>
                    </a:cubicBezTo>
                    <a:cubicBezTo>
                      <a:pt x="63675" y="1090145"/>
                      <a:pt x="120495" y="1092127"/>
                      <a:pt x="155512" y="1064377"/>
                    </a:cubicBezTo>
                    <a:cubicBezTo>
                      <a:pt x="192510" y="1034646"/>
                      <a:pt x="202421" y="975845"/>
                      <a:pt x="175993" y="932900"/>
                    </a:cubicBezTo>
                    <a:cubicBezTo>
                      <a:pt x="164761" y="919025"/>
                      <a:pt x="162118" y="903168"/>
                      <a:pt x="162118" y="885330"/>
                    </a:cubicBezTo>
                    <a:close/>
                  </a:path>
                </a:pathLst>
              </a:custGeom>
              <a:grpFill/>
              <a:ln w="6599"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75FF321-0579-4300-A5D4-D86907C5E8EE}"/>
                  </a:ext>
                </a:extLst>
              </p:cNvPr>
              <p:cNvSpPr/>
              <p:nvPr userDrawn="1"/>
            </p:nvSpPr>
            <p:spPr>
              <a:xfrm flipH="1">
                <a:off x="4889732" y="2618015"/>
                <a:ext cx="898091" cy="123739"/>
              </a:xfrm>
              <a:custGeom>
                <a:avLst/>
                <a:gdLst>
                  <a:gd name="connsiteX0" fmla="*/ 66839 w 1648569"/>
                  <a:gd name="connsiteY0" fmla="*/ 192784 h 227140"/>
                  <a:gd name="connsiteX1" fmla="*/ 173872 w 1648569"/>
                  <a:gd name="connsiteY1" fmla="*/ 153142 h 227140"/>
                  <a:gd name="connsiteX2" fmla="*/ 215496 w 1648569"/>
                  <a:gd name="connsiteY2" fmla="*/ 130679 h 227140"/>
                  <a:gd name="connsiteX3" fmla="*/ 1265338 w 1648569"/>
                  <a:gd name="connsiteY3" fmla="*/ 130679 h 227140"/>
                  <a:gd name="connsiteX4" fmla="*/ 1283837 w 1648569"/>
                  <a:gd name="connsiteY4" fmla="*/ 130679 h 227140"/>
                  <a:gd name="connsiteX5" fmla="*/ 1299694 w 1648569"/>
                  <a:gd name="connsiteY5" fmla="*/ 146535 h 227140"/>
                  <a:gd name="connsiteX6" fmla="*/ 1299694 w 1648569"/>
                  <a:gd name="connsiteY6" fmla="*/ 165035 h 227140"/>
                  <a:gd name="connsiteX7" fmla="*/ 1362460 w 1648569"/>
                  <a:gd name="connsiteY7" fmla="*/ 226479 h 227140"/>
                  <a:gd name="connsiteX8" fmla="*/ 1474778 w 1648569"/>
                  <a:gd name="connsiteY8" fmla="*/ 227140 h 227140"/>
                  <a:gd name="connsiteX9" fmla="*/ 1618809 w 1648569"/>
                  <a:gd name="connsiteY9" fmla="*/ 226479 h 227140"/>
                  <a:gd name="connsiteX10" fmla="*/ 1648540 w 1648569"/>
                  <a:gd name="connsiteY10" fmla="*/ 196748 h 227140"/>
                  <a:gd name="connsiteX11" fmla="*/ 1648540 w 1648569"/>
                  <a:gd name="connsiteY11" fmla="*/ 47431 h 227140"/>
                  <a:gd name="connsiteX12" fmla="*/ 1616827 w 1648569"/>
                  <a:gd name="connsiteY12" fmla="*/ 17040 h 227140"/>
                  <a:gd name="connsiteX13" fmla="*/ 1475438 w 1648569"/>
                  <a:gd name="connsiteY13" fmla="*/ 16379 h 227140"/>
                  <a:gd name="connsiteX14" fmla="*/ 1320175 w 1648569"/>
                  <a:gd name="connsiteY14" fmla="*/ 17040 h 227140"/>
                  <a:gd name="connsiteX15" fmla="*/ 1300355 w 1648569"/>
                  <a:gd name="connsiteY15" fmla="*/ 30253 h 227140"/>
                  <a:gd name="connsiteX16" fmla="*/ 1267980 w 1648569"/>
                  <a:gd name="connsiteY16" fmla="*/ 59324 h 227140"/>
                  <a:gd name="connsiteX17" fmla="*/ 212853 w 1648569"/>
                  <a:gd name="connsiteY17" fmla="*/ 59324 h 227140"/>
                  <a:gd name="connsiteX18" fmla="*/ 169908 w 1648569"/>
                  <a:gd name="connsiteY18" fmla="*/ 36860 h 227140"/>
                  <a:gd name="connsiteX19" fmla="*/ 62215 w 1648569"/>
                  <a:gd name="connsiteY19" fmla="*/ 5808 h 227140"/>
                  <a:gd name="connsiteX20" fmla="*/ 109 w 1648569"/>
                  <a:gd name="connsiteY20" fmla="*/ 102269 h 227140"/>
                  <a:gd name="connsiteX21" fmla="*/ 66839 w 1648569"/>
                  <a:gd name="connsiteY21" fmla="*/ 192784 h 22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569" h="227140">
                    <a:moveTo>
                      <a:pt x="66839" y="192784"/>
                    </a:moveTo>
                    <a:cubicBezTo>
                      <a:pt x="109785" y="204676"/>
                      <a:pt x="154712" y="190141"/>
                      <a:pt x="173872" y="153142"/>
                    </a:cubicBezTo>
                    <a:cubicBezTo>
                      <a:pt x="184443" y="133982"/>
                      <a:pt x="196335" y="130679"/>
                      <a:pt x="215496" y="130679"/>
                    </a:cubicBezTo>
                    <a:cubicBezTo>
                      <a:pt x="565663" y="131339"/>
                      <a:pt x="915170" y="130679"/>
                      <a:pt x="1265338" y="130679"/>
                    </a:cubicBezTo>
                    <a:cubicBezTo>
                      <a:pt x="1271284" y="130679"/>
                      <a:pt x="1277891" y="131339"/>
                      <a:pt x="1283837" y="130679"/>
                    </a:cubicBezTo>
                    <a:cubicBezTo>
                      <a:pt x="1295069" y="130018"/>
                      <a:pt x="1300355" y="134643"/>
                      <a:pt x="1299694" y="146535"/>
                    </a:cubicBezTo>
                    <a:cubicBezTo>
                      <a:pt x="1299033" y="152482"/>
                      <a:pt x="1299694" y="159089"/>
                      <a:pt x="1299694" y="165035"/>
                    </a:cubicBezTo>
                    <a:cubicBezTo>
                      <a:pt x="1299694" y="226479"/>
                      <a:pt x="1299694" y="226479"/>
                      <a:pt x="1362460" y="226479"/>
                    </a:cubicBezTo>
                    <a:cubicBezTo>
                      <a:pt x="1400119" y="226479"/>
                      <a:pt x="1437118" y="227140"/>
                      <a:pt x="1474778" y="227140"/>
                    </a:cubicBezTo>
                    <a:cubicBezTo>
                      <a:pt x="1523008" y="226479"/>
                      <a:pt x="1571239" y="225819"/>
                      <a:pt x="1618809" y="226479"/>
                    </a:cubicBezTo>
                    <a:cubicBezTo>
                      <a:pt x="1641272" y="227140"/>
                      <a:pt x="1648540" y="217890"/>
                      <a:pt x="1648540" y="196748"/>
                    </a:cubicBezTo>
                    <a:cubicBezTo>
                      <a:pt x="1647879" y="147196"/>
                      <a:pt x="1647219" y="96983"/>
                      <a:pt x="1648540" y="47431"/>
                    </a:cubicBezTo>
                    <a:cubicBezTo>
                      <a:pt x="1649201" y="22986"/>
                      <a:pt x="1638630" y="17040"/>
                      <a:pt x="1616827" y="17040"/>
                    </a:cubicBezTo>
                    <a:cubicBezTo>
                      <a:pt x="1569918" y="17700"/>
                      <a:pt x="1522348" y="16379"/>
                      <a:pt x="1475438" y="16379"/>
                    </a:cubicBezTo>
                    <a:cubicBezTo>
                      <a:pt x="1423904" y="16379"/>
                      <a:pt x="1371709" y="17040"/>
                      <a:pt x="1320175" y="17040"/>
                    </a:cubicBezTo>
                    <a:cubicBezTo>
                      <a:pt x="1310926" y="17040"/>
                      <a:pt x="1297712" y="13736"/>
                      <a:pt x="1300355" y="30253"/>
                    </a:cubicBezTo>
                    <a:cubicBezTo>
                      <a:pt x="1304979" y="58002"/>
                      <a:pt x="1289123" y="59324"/>
                      <a:pt x="1267980" y="59324"/>
                    </a:cubicBezTo>
                    <a:cubicBezTo>
                      <a:pt x="916492" y="58663"/>
                      <a:pt x="564342" y="58663"/>
                      <a:pt x="212853" y="59324"/>
                    </a:cubicBezTo>
                    <a:cubicBezTo>
                      <a:pt x="193032" y="59324"/>
                      <a:pt x="181140" y="54699"/>
                      <a:pt x="169908" y="36860"/>
                    </a:cubicBezTo>
                    <a:cubicBezTo>
                      <a:pt x="148105" y="3165"/>
                      <a:pt x="102517" y="-8067"/>
                      <a:pt x="62215" y="5808"/>
                    </a:cubicBezTo>
                    <a:cubicBezTo>
                      <a:pt x="23234" y="19022"/>
                      <a:pt x="-1873" y="57342"/>
                      <a:pt x="109" y="102269"/>
                    </a:cubicBezTo>
                    <a:cubicBezTo>
                      <a:pt x="1431" y="146535"/>
                      <a:pt x="28519" y="182213"/>
                      <a:pt x="66839" y="192784"/>
                    </a:cubicBezTo>
                    <a:close/>
                  </a:path>
                </a:pathLst>
              </a:custGeom>
              <a:grpFill/>
              <a:ln w="6599"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97C3A21-57B5-4F03-B5FB-EB7FA22E9BC3}"/>
                  </a:ext>
                </a:extLst>
              </p:cNvPr>
              <p:cNvSpPr/>
              <p:nvPr userDrawn="1"/>
            </p:nvSpPr>
            <p:spPr>
              <a:xfrm rot="10800000" flipH="1">
                <a:off x="4889732" y="2208743"/>
                <a:ext cx="769123" cy="128635"/>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6A5EE0E-5C86-491E-BBE5-EA1C72574F59}"/>
                  </a:ext>
                </a:extLst>
              </p:cNvPr>
              <p:cNvSpPr/>
              <p:nvPr userDrawn="1"/>
            </p:nvSpPr>
            <p:spPr>
              <a:xfrm rot="5400000" flipH="1">
                <a:off x="4671618" y="4826701"/>
                <a:ext cx="748053" cy="311825"/>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ED86755-4944-466C-9C5F-565B01B373F1}"/>
                  </a:ext>
                </a:extLst>
              </p:cNvPr>
              <p:cNvSpPr/>
              <p:nvPr userDrawn="1"/>
            </p:nvSpPr>
            <p:spPr>
              <a:xfrm rot="5400000" flipH="1">
                <a:off x="4871004" y="4236381"/>
                <a:ext cx="497194" cy="459738"/>
              </a:xfrm>
              <a:custGeom>
                <a:avLst/>
                <a:gdLst>
                  <a:gd name="connsiteX0" fmla="*/ 96662 w 912667"/>
                  <a:gd name="connsiteY0" fmla="*/ 195773 h 843913"/>
                  <a:gd name="connsiteX1" fmla="*/ 186517 w 912667"/>
                  <a:gd name="connsiteY1" fmla="*/ 119133 h 843913"/>
                  <a:gd name="connsiteX2" fmla="*/ 210302 w 912667"/>
                  <a:gd name="connsiteY2" fmla="*/ 99312 h 843913"/>
                  <a:gd name="connsiteX3" fmla="*/ 759338 w 912667"/>
                  <a:gd name="connsiteY3" fmla="*/ 99312 h 843913"/>
                  <a:gd name="connsiteX4" fmla="*/ 783123 w 912667"/>
                  <a:gd name="connsiteY4" fmla="*/ 123758 h 843913"/>
                  <a:gd name="connsiteX5" fmla="*/ 782462 w 912667"/>
                  <a:gd name="connsiteY5" fmla="*/ 434284 h 843913"/>
                  <a:gd name="connsiteX6" fmla="*/ 724321 w 912667"/>
                  <a:gd name="connsiteY6" fmla="*/ 492425 h 843913"/>
                  <a:gd name="connsiteX7" fmla="*/ 701197 w 912667"/>
                  <a:gd name="connsiteY7" fmla="*/ 517531 h 843913"/>
                  <a:gd name="connsiteX8" fmla="*/ 701197 w 912667"/>
                  <a:gd name="connsiteY8" fmla="*/ 667508 h 843913"/>
                  <a:gd name="connsiteX9" fmla="*/ 704500 w 912667"/>
                  <a:gd name="connsiteY9" fmla="*/ 665526 h 843913"/>
                  <a:gd name="connsiteX10" fmla="*/ 702518 w 912667"/>
                  <a:gd name="connsiteY10" fmla="*/ 820789 h 843913"/>
                  <a:gd name="connsiteX11" fmla="*/ 724982 w 912667"/>
                  <a:gd name="connsiteY11" fmla="*/ 843914 h 843913"/>
                  <a:gd name="connsiteX12" fmla="*/ 888173 w 912667"/>
                  <a:gd name="connsiteY12" fmla="*/ 843914 h 843913"/>
                  <a:gd name="connsiteX13" fmla="*/ 911958 w 912667"/>
                  <a:gd name="connsiteY13" fmla="*/ 819468 h 843913"/>
                  <a:gd name="connsiteX14" fmla="*/ 910637 w 912667"/>
                  <a:gd name="connsiteY14" fmla="*/ 672133 h 843913"/>
                  <a:gd name="connsiteX15" fmla="*/ 910637 w 912667"/>
                  <a:gd name="connsiteY15" fmla="*/ 672133 h 843913"/>
                  <a:gd name="connsiteX16" fmla="*/ 911958 w 912667"/>
                  <a:gd name="connsiteY16" fmla="*/ 666848 h 843913"/>
                  <a:gd name="connsiteX17" fmla="*/ 912619 w 912667"/>
                  <a:gd name="connsiteY17" fmla="*/ 522156 h 843913"/>
                  <a:gd name="connsiteX18" fmla="*/ 883548 w 912667"/>
                  <a:gd name="connsiteY18" fmla="*/ 493085 h 843913"/>
                  <a:gd name="connsiteX19" fmla="*/ 855799 w 912667"/>
                  <a:gd name="connsiteY19" fmla="*/ 464676 h 843913"/>
                  <a:gd name="connsiteX20" fmla="*/ 856460 w 912667"/>
                  <a:gd name="connsiteY20" fmla="*/ 82134 h 843913"/>
                  <a:gd name="connsiteX21" fmla="*/ 818800 w 912667"/>
                  <a:gd name="connsiteY21" fmla="*/ 45796 h 843913"/>
                  <a:gd name="connsiteX22" fmla="*/ 203034 w 912667"/>
                  <a:gd name="connsiteY22" fmla="*/ 45796 h 843913"/>
                  <a:gd name="connsiteX23" fmla="*/ 166035 w 912667"/>
                  <a:gd name="connsiteY23" fmla="*/ 31260 h 843913"/>
                  <a:gd name="connsiteX24" fmla="*/ 48432 w 912667"/>
                  <a:gd name="connsiteY24" fmla="*/ 11440 h 843913"/>
                  <a:gd name="connsiteX25" fmla="*/ 4165 w 912667"/>
                  <a:gd name="connsiteY25" fmla="*/ 127722 h 843913"/>
                  <a:gd name="connsiteX26" fmla="*/ 96662 w 912667"/>
                  <a:gd name="connsiteY26" fmla="*/ 195773 h 8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2667" h="843913">
                    <a:moveTo>
                      <a:pt x="96662" y="195773"/>
                    </a:moveTo>
                    <a:cubicBezTo>
                      <a:pt x="142911" y="194452"/>
                      <a:pt x="177267" y="166703"/>
                      <a:pt x="186517" y="119133"/>
                    </a:cubicBezTo>
                    <a:cubicBezTo>
                      <a:pt x="189820" y="102615"/>
                      <a:pt x="195766" y="99312"/>
                      <a:pt x="210302" y="99312"/>
                    </a:cubicBezTo>
                    <a:cubicBezTo>
                      <a:pt x="393314" y="99973"/>
                      <a:pt x="576326" y="99973"/>
                      <a:pt x="759338" y="99312"/>
                    </a:cubicBezTo>
                    <a:cubicBezTo>
                      <a:pt x="778498" y="99312"/>
                      <a:pt x="783123" y="105258"/>
                      <a:pt x="783123" y="123758"/>
                    </a:cubicBezTo>
                    <a:cubicBezTo>
                      <a:pt x="782462" y="227486"/>
                      <a:pt x="782462" y="330555"/>
                      <a:pt x="782462" y="434284"/>
                    </a:cubicBezTo>
                    <a:cubicBezTo>
                      <a:pt x="782462" y="491764"/>
                      <a:pt x="782462" y="492425"/>
                      <a:pt x="724321" y="492425"/>
                    </a:cubicBezTo>
                    <a:cubicBezTo>
                      <a:pt x="704500" y="492425"/>
                      <a:pt x="700536" y="499692"/>
                      <a:pt x="701197" y="517531"/>
                    </a:cubicBezTo>
                    <a:cubicBezTo>
                      <a:pt x="701858" y="567744"/>
                      <a:pt x="701197" y="617296"/>
                      <a:pt x="701197" y="667508"/>
                    </a:cubicBezTo>
                    <a:cubicBezTo>
                      <a:pt x="701858" y="666187"/>
                      <a:pt x="703179" y="665526"/>
                      <a:pt x="704500" y="665526"/>
                    </a:cubicBezTo>
                    <a:cubicBezTo>
                      <a:pt x="699876" y="717060"/>
                      <a:pt x="703179" y="768595"/>
                      <a:pt x="702518" y="820789"/>
                    </a:cubicBezTo>
                    <a:cubicBezTo>
                      <a:pt x="702518" y="835985"/>
                      <a:pt x="709125" y="843914"/>
                      <a:pt x="724982" y="843914"/>
                    </a:cubicBezTo>
                    <a:cubicBezTo>
                      <a:pt x="779159" y="843914"/>
                      <a:pt x="833996" y="843914"/>
                      <a:pt x="888173" y="843914"/>
                    </a:cubicBezTo>
                    <a:cubicBezTo>
                      <a:pt x="905351" y="843914"/>
                      <a:pt x="911958" y="835985"/>
                      <a:pt x="911958" y="819468"/>
                    </a:cubicBezTo>
                    <a:cubicBezTo>
                      <a:pt x="911298" y="770577"/>
                      <a:pt x="911298" y="721685"/>
                      <a:pt x="910637" y="672133"/>
                    </a:cubicBezTo>
                    <a:cubicBezTo>
                      <a:pt x="910637" y="672133"/>
                      <a:pt x="910637" y="672133"/>
                      <a:pt x="910637" y="672133"/>
                    </a:cubicBezTo>
                    <a:cubicBezTo>
                      <a:pt x="911298" y="670151"/>
                      <a:pt x="911298" y="668830"/>
                      <a:pt x="911958" y="666848"/>
                    </a:cubicBezTo>
                    <a:cubicBezTo>
                      <a:pt x="911958" y="618617"/>
                      <a:pt x="910637" y="570387"/>
                      <a:pt x="912619" y="522156"/>
                    </a:cubicBezTo>
                    <a:cubicBezTo>
                      <a:pt x="913280" y="499031"/>
                      <a:pt x="907333" y="488460"/>
                      <a:pt x="883548" y="493085"/>
                    </a:cubicBezTo>
                    <a:cubicBezTo>
                      <a:pt x="860424" y="497049"/>
                      <a:pt x="855799" y="486478"/>
                      <a:pt x="855799" y="464676"/>
                    </a:cubicBezTo>
                    <a:cubicBezTo>
                      <a:pt x="856460" y="337162"/>
                      <a:pt x="856460" y="209648"/>
                      <a:pt x="856460" y="82134"/>
                    </a:cubicBezTo>
                    <a:cubicBezTo>
                      <a:pt x="856460" y="39189"/>
                      <a:pt x="859763" y="45796"/>
                      <a:pt x="818800" y="45796"/>
                    </a:cubicBezTo>
                    <a:cubicBezTo>
                      <a:pt x="613325" y="45796"/>
                      <a:pt x="408510" y="45796"/>
                      <a:pt x="203034" y="45796"/>
                    </a:cubicBezTo>
                    <a:cubicBezTo>
                      <a:pt x="188499" y="45796"/>
                      <a:pt x="177267" y="44474"/>
                      <a:pt x="166035" y="31260"/>
                    </a:cubicBezTo>
                    <a:cubicBezTo>
                      <a:pt x="138286" y="-1774"/>
                      <a:pt x="86091" y="-9042"/>
                      <a:pt x="48432" y="11440"/>
                    </a:cubicBezTo>
                    <a:cubicBezTo>
                      <a:pt x="10111" y="32582"/>
                      <a:pt x="-9049" y="81473"/>
                      <a:pt x="4165" y="127722"/>
                    </a:cubicBezTo>
                    <a:cubicBezTo>
                      <a:pt x="15397" y="171327"/>
                      <a:pt x="50414" y="196434"/>
                      <a:pt x="96662" y="195773"/>
                    </a:cubicBezTo>
                    <a:close/>
                  </a:path>
                </a:pathLst>
              </a:custGeom>
              <a:grpFill/>
              <a:ln w="6599"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12B85CB-70EC-4332-BCC8-F3BF560859B1}"/>
                  </a:ext>
                </a:extLst>
              </p:cNvPr>
              <p:cNvSpPr/>
              <p:nvPr userDrawn="1"/>
            </p:nvSpPr>
            <p:spPr>
              <a:xfrm rot="10800000" flipH="1">
                <a:off x="4889732" y="3419093"/>
                <a:ext cx="769123" cy="128635"/>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grpSp>
      </p:grpSp>
      <p:sp>
        <p:nvSpPr>
          <p:cNvPr id="114" name="Picture Placeholder 113">
            <a:extLst>
              <a:ext uri="{FF2B5EF4-FFF2-40B4-BE49-F238E27FC236}">
                <a16:creationId xmlns:a16="http://schemas.microsoft.com/office/drawing/2014/main" id="{EB32F77A-E2C8-4CFE-A33D-776108CB3713}"/>
              </a:ext>
            </a:extLst>
          </p:cNvPr>
          <p:cNvSpPr>
            <a:spLocks noGrp="1"/>
          </p:cNvSpPr>
          <p:nvPr>
            <p:ph type="pic" sz="quarter" idx="11" hasCustomPrompt="1"/>
          </p:nvPr>
        </p:nvSpPr>
        <p:spPr>
          <a:xfrm>
            <a:off x="1645340" y="1997014"/>
            <a:ext cx="3017520" cy="3017520"/>
          </a:xfrm>
          <a:custGeom>
            <a:avLst/>
            <a:gdLst>
              <a:gd name="connsiteX0" fmla="*/ 162463 w 3017520"/>
              <a:gd name="connsiteY0" fmla="*/ 0 h 3017520"/>
              <a:gd name="connsiteX1" fmla="*/ 2855057 w 3017520"/>
              <a:gd name="connsiteY1" fmla="*/ 0 h 3017520"/>
              <a:gd name="connsiteX2" fmla="*/ 3017520 w 3017520"/>
              <a:gd name="connsiteY2" fmla="*/ 162463 h 3017520"/>
              <a:gd name="connsiteX3" fmla="*/ 3017520 w 3017520"/>
              <a:gd name="connsiteY3" fmla="*/ 2855057 h 3017520"/>
              <a:gd name="connsiteX4" fmla="*/ 2855057 w 3017520"/>
              <a:gd name="connsiteY4" fmla="*/ 3017520 h 3017520"/>
              <a:gd name="connsiteX5" fmla="*/ 162463 w 3017520"/>
              <a:gd name="connsiteY5" fmla="*/ 3017520 h 3017520"/>
              <a:gd name="connsiteX6" fmla="*/ 0 w 3017520"/>
              <a:gd name="connsiteY6" fmla="*/ 2855057 h 3017520"/>
              <a:gd name="connsiteX7" fmla="*/ 0 w 3017520"/>
              <a:gd name="connsiteY7" fmla="*/ 162463 h 3017520"/>
              <a:gd name="connsiteX8" fmla="*/ 162463 w 3017520"/>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7520" h="3017520">
                <a:moveTo>
                  <a:pt x="162463" y="0"/>
                </a:moveTo>
                <a:lnTo>
                  <a:pt x="2855057" y="0"/>
                </a:lnTo>
                <a:cubicBezTo>
                  <a:pt x="2944783" y="0"/>
                  <a:pt x="3017520" y="72737"/>
                  <a:pt x="3017520" y="162463"/>
                </a:cubicBezTo>
                <a:lnTo>
                  <a:pt x="3017520" y="2855057"/>
                </a:lnTo>
                <a:cubicBezTo>
                  <a:pt x="3017520" y="2944783"/>
                  <a:pt x="2944783" y="3017520"/>
                  <a:pt x="2855057" y="3017520"/>
                </a:cubicBezTo>
                <a:lnTo>
                  <a:pt x="162463" y="3017520"/>
                </a:lnTo>
                <a:cubicBezTo>
                  <a:pt x="72737" y="3017520"/>
                  <a:pt x="0" y="2944783"/>
                  <a:pt x="0" y="2855057"/>
                </a:cubicBezTo>
                <a:lnTo>
                  <a:pt x="0" y="162463"/>
                </a:lnTo>
                <a:cubicBezTo>
                  <a:pt x="0" y="72737"/>
                  <a:pt x="72737" y="0"/>
                  <a:pt x="162463"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45" name="그림 개체 틀 2">
            <a:extLst>
              <a:ext uri="{FF2B5EF4-FFF2-40B4-BE49-F238E27FC236}">
                <a16:creationId xmlns:a16="http://schemas.microsoft.com/office/drawing/2014/main" id="{F4ED8358-82BF-4BDB-9FF6-4C88568C9870}"/>
              </a:ext>
            </a:extLst>
          </p:cNvPr>
          <p:cNvSpPr>
            <a:spLocks noGrp="1"/>
          </p:cNvSpPr>
          <p:nvPr>
            <p:ph type="pic" sz="quarter" idx="11" hasCustomPrompt="1"/>
          </p:nvPr>
        </p:nvSpPr>
        <p:spPr>
          <a:xfrm>
            <a:off x="0" y="0"/>
            <a:ext cx="5921830" cy="6858000"/>
          </a:xfrm>
          <a:prstGeom prst="roundRect">
            <a:avLst>
              <a:gd name="adj" fmla="val 0"/>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80" r:id="rId7"/>
    <p:sldLayoutId id="2147483681" r:id="rId8"/>
    <p:sldLayoutId id="2147483682" r:id="rId9"/>
    <p:sldLayoutId id="2147483684" r:id="rId10"/>
    <p:sldLayoutId id="2147483686" r:id="rId11"/>
    <p:sldLayoutId id="2147483687" r:id="rId12"/>
    <p:sldLayoutId id="2147483688" r:id="rId13"/>
    <p:sldLayoutId id="2147483671" r:id="rId14"/>
    <p:sldLayoutId id="2147483672" r:id="rId15"/>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1A282A-0890-C2A9-073F-611835171984}"/>
              </a:ext>
            </a:extLst>
          </p:cNvPr>
          <p:cNvSpPr txBox="1"/>
          <p:nvPr/>
        </p:nvSpPr>
        <p:spPr>
          <a:xfrm>
            <a:off x="5334000" y="1093693"/>
            <a:ext cx="7351059" cy="707886"/>
          </a:xfrm>
          <a:prstGeom prst="rect">
            <a:avLst/>
          </a:prstGeom>
          <a:noFill/>
        </p:spPr>
        <p:txBody>
          <a:bodyPr wrap="square" rtlCol="0">
            <a:spAutoFit/>
          </a:bodyPr>
          <a:lstStyle/>
          <a:p>
            <a:r>
              <a:rPr lang="el-GR" sz="4000" dirty="0">
                <a:solidFill>
                  <a:schemeClr val="bg1"/>
                </a:solidFill>
              </a:rPr>
              <a:t>ΤΟ ΕΣΩΤΕΡΙΚΟ ΤΟΥ ΥΠΟΛΟΓΙΣΤΗ</a:t>
            </a:r>
          </a:p>
        </p:txBody>
      </p:sp>
      <p:sp>
        <p:nvSpPr>
          <p:cNvPr id="10" name="TextBox 9">
            <a:extLst>
              <a:ext uri="{FF2B5EF4-FFF2-40B4-BE49-F238E27FC236}">
                <a16:creationId xmlns:a16="http://schemas.microsoft.com/office/drawing/2014/main" id="{A13B3837-EEBA-76B5-7FA0-2735B34CD760}"/>
              </a:ext>
            </a:extLst>
          </p:cNvPr>
          <p:cNvSpPr txBox="1"/>
          <p:nvPr/>
        </p:nvSpPr>
        <p:spPr>
          <a:xfrm>
            <a:off x="9323295" y="344704"/>
            <a:ext cx="2734234" cy="369332"/>
          </a:xfrm>
          <a:prstGeom prst="rect">
            <a:avLst/>
          </a:prstGeom>
          <a:noFill/>
        </p:spPr>
        <p:txBody>
          <a:bodyPr wrap="square" rtlCol="0">
            <a:spAutoFit/>
          </a:bodyPr>
          <a:lstStyle/>
          <a:p>
            <a:r>
              <a:rPr lang="el-GR" dirty="0">
                <a:solidFill>
                  <a:schemeClr val="bg1"/>
                </a:solidFill>
              </a:rPr>
              <a:t>3</a:t>
            </a:r>
            <a:r>
              <a:rPr lang="el-GR" baseline="30000" dirty="0">
                <a:solidFill>
                  <a:schemeClr val="bg1"/>
                </a:solidFill>
              </a:rPr>
              <a:t>ο</a:t>
            </a:r>
            <a:r>
              <a:rPr lang="el-GR" dirty="0">
                <a:solidFill>
                  <a:schemeClr val="bg1"/>
                </a:solidFill>
              </a:rPr>
              <a:t> Γυμνάσιο Σαλαμίνας</a:t>
            </a:r>
          </a:p>
        </p:txBody>
      </p:sp>
      <p:sp>
        <p:nvSpPr>
          <p:cNvPr id="3" name="TextBox 2">
            <a:extLst>
              <a:ext uri="{FF2B5EF4-FFF2-40B4-BE49-F238E27FC236}">
                <a16:creationId xmlns:a16="http://schemas.microsoft.com/office/drawing/2014/main" id="{B6B502D3-CF68-D198-EEC6-416D215A3345}"/>
              </a:ext>
            </a:extLst>
          </p:cNvPr>
          <p:cNvSpPr txBox="1"/>
          <p:nvPr/>
        </p:nvSpPr>
        <p:spPr>
          <a:xfrm>
            <a:off x="8588187" y="5647765"/>
            <a:ext cx="3030071" cy="369332"/>
          </a:xfrm>
          <a:prstGeom prst="rect">
            <a:avLst/>
          </a:prstGeom>
          <a:noFill/>
        </p:spPr>
        <p:txBody>
          <a:bodyPr wrap="square" rtlCol="0">
            <a:spAutoFit/>
          </a:bodyPr>
          <a:lstStyle/>
          <a:p>
            <a:r>
              <a:rPr lang="el-GR" dirty="0">
                <a:solidFill>
                  <a:schemeClr val="bg1"/>
                </a:solidFill>
              </a:rPr>
              <a:t>Μαρία </a:t>
            </a:r>
            <a:r>
              <a:rPr lang="el-GR" dirty="0" err="1">
                <a:solidFill>
                  <a:schemeClr val="bg1"/>
                </a:solidFill>
              </a:rPr>
              <a:t>Βιλλιώτη</a:t>
            </a:r>
            <a:r>
              <a:rPr lang="el-GR" dirty="0">
                <a:solidFill>
                  <a:schemeClr val="bg1"/>
                </a:solidFill>
              </a:rPr>
              <a:t>, ΠΕ 86</a:t>
            </a:r>
          </a:p>
        </p:txBody>
      </p:sp>
    </p:spTree>
    <p:extLst>
      <p:ext uri="{BB962C8B-B14F-4D97-AF65-F5344CB8AC3E}">
        <p14:creationId xmlns:p14="http://schemas.microsoft.com/office/powerpoint/2010/main" val="705675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03EBCE64-AFB1-4811-B8F9-0B8D4CB0140A}"/>
              </a:ext>
            </a:extLst>
          </p:cNvPr>
          <p:cNvSpPr/>
          <p:nvPr/>
        </p:nvSpPr>
        <p:spPr>
          <a:xfrm flipH="1">
            <a:off x="797817" y="3557117"/>
            <a:ext cx="11394183" cy="3300883"/>
          </a:xfrm>
          <a:custGeom>
            <a:avLst/>
            <a:gdLst>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10310578 w 11394183"/>
              <a:gd name="connsiteY294" fmla="*/ 1592525 h 3300883"/>
              <a:gd name="connsiteX295" fmla="*/ 9760429 w 11394183"/>
              <a:gd name="connsiteY295" fmla="*/ 1255034 h 3300883"/>
              <a:gd name="connsiteX296" fmla="*/ 9609464 w 11394183"/>
              <a:gd name="connsiteY296" fmla="*/ 1208583 h 3300883"/>
              <a:gd name="connsiteX297" fmla="*/ 6151074 w 11394183"/>
              <a:gd name="connsiteY297" fmla="*/ 1210034 h 3300883"/>
              <a:gd name="connsiteX298" fmla="*/ 3621696 w 11394183"/>
              <a:gd name="connsiteY298" fmla="*/ 1208583 h 3300883"/>
              <a:gd name="connsiteX299" fmla="*/ 3552745 w 11394183"/>
              <a:gd name="connsiteY299" fmla="*/ 1211486 h 3300883"/>
              <a:gd name="connsiteX300" fmla="*/ 3526616 w 11394183"/>
              <a:gd name="connsiteY300" fmla="*/ 1225276 h 3300883"/>
              <a:gd name="connsiteX301" fmla="*/ 3541858 w 11394183"/>
              <a:gd name="connsiteY301" fmla="*/ 1252131 h 3300883"/>
              <a:gd name="connsiteX302" fmla="*/ 3581050 w 11394183"/>
              <a:gd name="connsiteY302" fmla="*/ 1278984 h 3300883"/>
              <a:gd name="connsiteX303" fmla="*/ 4092007 w 11394183"/>
              <a:gd name="connsiteY303" fmla="*/ 2112917 h 3300883"/>
              <a:gd name="connsiteX304" fmla="*/ 4068782 w 11394183"/>
              <a:gd name="connsiteY304" fmla="*/ 2144852 h 3300883"/>
              <a:gd name="connsiteX305" fmla="*/ 3644195 w 11394183"/>
              <a:gd name="connsiteY305" fmla="*/ 2144127 h 3300883"/>
              <a:gd name="connsiteX306" fmla="*/ 3623147 w 11394183"/>
              <a:gd name="connsiteY306" fmla="*/ 2136142 h 3300883"/>
              <a:gd name="connsiteX307" fmla="*/ 3589760 w 11394183"/>
              <a:gd name="connsiteY307" fmla="*/ 2117998 h 3300883"/>
              <a:gd name="connsiteX308" fmla="*/ 3504842 w 11394183"/>
              <a:gd name="connsiteY308" fmla="*/ 2105660 h 3300883"/>
              <a:gd name="connsiteX309" fmla="*/ 3499037 w 11394183"/>
              <a:gd name="connsiteY309" fmla="*/ 2089693 h 3300883"/>
              <a:gd name="connsiteX310" fmla="*/ 3499037 w 11394183"/>
              <a:gd name="connsiteY310" fmla="*/ 1765989 h 3300883"/>
              <a:gd name="connsiteX311" fmla="*/ 3504842 w 11394183"/>
              <a:gd name="connsiteY311" fmla="*/ 1750022 h 3300883"/>
              <a:gd name="connsiteX312" fmla="*/ 3491053 w 11394183"/>
              <a:gd name="connsiteY312" fmla="*/ 1744216 h 3300883"/>
              <a:gd name="connsiteX313" fmla="*/ 3248639 w 11394183"/>
              <a:gd name="connsiteY313" fmla="*/ 1744942 h 3300883"/>
              <a:gd name="connsiteX314" fmla="*/ 3186220 w 11394183"/>
              <a:gd name="connsiteY314" fmla="*/ 1683975 h 3300883"/>
              <a:gd name="connsiteX315" fmla="*/ 3172431 w 11394183"/>
              <a:gd name="connsiteY315" fmla="*/ 1617928 h 3300883"/>
              <a:gd name="connsiteX316" fmla="*/ 3165898 w 11394183"/>
              <a:gd name="connsiteY316" fmla="*/ 1591074 h 3300883"/>
              <a:gd name="connsiteX317" fmla="*/ 3165898 w 11394183"/>
              <a:gd name="connsiteY317" fmla="*/ 1007539 h 3300883"/>
              <a:gd name="connsiteX318" fmla="*/ 3172375 w 11394183"/>
              <a:gd name="connsiteY318" fmla="*/ 980915 h 3300883"/>
              <a:gd name="connsiteX319" fmla="*/ 3171705 w 11394183"/>
              <a:gd name="connsiteY319" fmla="*/ 981410 h 3300883"/>
              <a:gd name="connsiteX320" fmla="*/ 3172431 w 11394183"/>
              <a:gd name="connsiteY320" fmla="*/ 980685 h 3300883"/>
              <a:gd name="connsiteX321" fmla="*/ 3172375 w 11394183"/>
              <a:gd name="connsiteY321" fmla="*/ 980915 h 3300883"/>
              <a:gd name="connsiteX322" fmla="*/ 3184225 w 11394183"/>
              <a:gd name="connsiteY322" fmla="*/ 972157 h 3300883"/>
              <a:gd name="connsiteX323" fmla="*/ 3200011 w 11394183"/>
              <a:gd name="connsiteY323" fmla="*/ 972701 h 3300883"/>
              <a:gd name="connsiteX324" fmla="*/ 3781369 w 11394183"/>
              <a:gd name="connsiteY324" fmla="*/ 972701 h 3300883"/>
              <a:gd name="connsiteX325" fmla="*/ 3809675 w 11394183"/>
              <a:gd name="connsiteY325" fmla="*/ 981410 h 3300883"/>
              <a:gd name="connsiteX326" fmla="*/ 3808949 w 11394183"/>
              <a:gd name="connsiteY326" fmla="*/ 980685 h 3300883"/>
              <a:gd name="connsiteX327" fmla="*/ 3813303 w 11394183"/>
              <a:gd name="connsiteY327" fmla="*/ 984314 h 3300883"/>
              <a:gd name="connsiteX328" fmla="*/ 3811127 w 11394183"/>
              <a:gd name="connsiteY328" fmla="*/ 986491 h 3300883"/>
              <a:gd name="connsiteX329" fmla="*/ 3831448 w 11394183"/>
              <a:gd name="connsiteY329" fmla="*/ 1017700 h 3300883"/>
              <a:gd name="connsiteX330" fmla="*/ 3912011 w 11394183"/>
              <a:gd name="connsiteY330" fmla="*/ 1017700 h 3300883"/>
              <a:gd name="connsiteX331" fmla="*/ 3919269 w 11394183"/>
              <a:gd name="connsiteY331" fmla="*/ 1010442 h 3300883"/>
              <a:gd name="connsiteX332" fmla="*/ 3926527 w 11394183"/>
              <a:gd name="connsiteY332" fmla="*/ 1002459 h 3300883"/>
              <a:gd name="connsiteX333" fmla="*/ 3928705 w 11394183"/>
              <a:gd name="connsiteY333" fmla="*/ 934960 h 3300883"/>
              <a:gd name="connsiteX334" fmla="*/ 3838706 w 11394183"/>
              <a:gd name="connsiteY334" fmla="*/ 922621 h 3300883"/>
              <a:gd name="connsiteX335" fmla="*/ 3790078 w 11394183"/>
              <a:gd name="connsiteY335" fmla="*/ 939315 h 3300883"/>
              <a:gd name="connsiteX336" fmla="*/ 3191301 w 11394183"/>
              <a:gd name="connsiteY336" fmla="*/ 939315 h 3300883"/>
              <a:gd name="connsiteX337" fmla="*/ 3141947 w 11394183"/>
              <a:gd name="connsiteY337" fmla="*/ 987217 h 3300883"/>
              <a:gd name="connsiteX338" fmla="*/ 3141947 w 11394183"/>
              <a:gd name="connsiteY338" fmla="*/ 1596881 h 3300883"/>
              <a:gd name="connsiteX339" fmla="*/ 3117271 w 11394183"/>
              <a:gd name="connsiteY339" fmla="*/ 1630267 h 3300883"/>
              <a:gd name="connsiteX340" fmla="*/ 3049046 w 11394183"/>
              <a:gd name="connsiteY340" fmla="*/ 1702846 h 3300883"/>
              <a:gd name="connsiteX341" fmla="*/ 3049773 w 11394183"/>
              <a:gd name="connsiteY341" fmla="*/ 1724619 h 3300883"/>
              <a:gd name="connsiteX342" fmla="*/ 3030176 w 11394183"/>
              <a:gd name="connsiteY342" fmla="*/ 1746393 h 3300883"/>
              <a:gd name="connsiteX343" fmla="*/ 2968483 w 11394183"/>
              <a:gd name="connsiteY343" fmla="*/ 1746393 h 3300883"/>
              <a:gd name="connsiteX344" fmla="*/ 2909695 w 11394183"/>
              <a:gd name="connsiteY344" fmla="*/ 1689782 h 3300883"/>
              <a:gd name="connsiteX345" fmla="*/ 2874131 w 11394183"/>
              <a:gd name="connsiteY345" fmla="*/ 1617928 h 3300883"/>
              <a:gd name="connsiteX346" fmla="*/ 2863970 w 11394183"/>
              <a:gd name="connsiteY346" fmla="*/ 1584542 h 3300883"/>
              <a:gd name="connsiteX347" fmla="*/ 2863970 w 11394183"/>
              <a:gd name="connsiteY347" fmla="*/ 535775 h 3300883"/>
              <a:gd name="connsiteX348" fmla="*/ 2871228 w 11394183"/>
              <a:gd name="connsiteY348" fmla="*/ 502389 h 3300883"/>
              <a:gd name="connsiteX349" fmla="*/ 2870501 w 11394183"/>
              <a:gd name="connsiteY349" fmla="*/ 503114 h 3300883"/>
              <a:gd name="connsiteX350" fmla="*/ 2906066 w 11394183"/>
              <a:gd name="connsiteY350" fmla="*/ 494405 h 3300883"/>
              <a:gd name="connsiteX351" fmla="*/ 3344443 w 11394183"/>
              <a:gd name="connsiteY351" fmla="*/ 495131 h 3300883"/>
              <a:gd name="connsiteX352" fmla="*/ 3378556 w 11394183"/>
              <a:gd name="connsiteY352" fmla="*/ 460293 h 3300883"/>
              <a:gd name="connsiteX353" fmla="*/ 3378556 w 11394183"/>
              <a:gd name="connsiteY353" fmla="*/ 206266 h 3300883"/>
              <a:gd name="connsiteX354" fmla="*/ 3393071 w 11394183"/>
              <a:gd name="connsiteY354" fmla="*/ 176509 h 3300883"/>
              <a:gd name="connsiteX355" fmla="*/ 3414845 w 11394183"/>
              <a:gd name="connsiteY355" fmla="*/ 154735 h 3300883"/>
              <a:gd name="connsiteX356" fmla="*/ 3417022 w 11394183"/>
              <a:gd name="connsiteY356" fmla="*/ 92317 h 3300883"/>
              <a:gd name="connsiteX357" fmla="*/ 3349523 w 11394183"/>
              <a:gd name="connsiteY357" fmla="*/ 62560 h 3300883"/>
              <a:gd name="connsiteX358" fmla="*/ 3300169 w 11394183"/>
              <a:gd name="connsiteY358" fmla="*/ 109736 h 3300883"/>
              <a:gd name="connsiteX359" fmla="*/ 3330653 w 11394183"/>
              <a:gd name="connsiteY359" fmla="*/ 180863 h 3300883"/>
              <a:gd name="connsiteX360" fmla="*/ 3352427 w 11394183"/>
              <a:gd name="connsiteY360" fmla="*/ 224411 h 3300883"/>
              <a:gd name="connsiteX361" fmla="*/ 3353153 w 11394183"/>
              <a:gd name="connsiteY361" fmla="*/ 438519 h 3300883"/>
              <a:gd name="connsiteX362" fmla="*/ 3319041 w 11394183"/>
              <a:gd name="connsiteY362" fmla="*/ 472632 h 3300883"/>
              <a:gd name="connsiteX363" fmla="*/ 2869050 w 11394183"/>
              <a:gd name="connsiteY363" fmla="*/ 471179 h 3300883"/>
              <a:gd name="connsiteX364" fmla="*/ 2825503 w 11394183"/>
              <a:gd name="connsiteY364" fmla="*/ 513276 h 3300883"/>
              <a:gd name="connsiteX365" fmla="*/ 2826955 w 11394183"/>
              <a:gd name="connsiteY365" fmla="*/ 1601961 h 3300883"/>
              <a:gd name="connsiteX366" fmla="*/ 2800100 w 11394183"/>
              <a:gd name="connsiteY366" fmla="*/ 1631719 h 3300883"/>
              <a:gd name="connsiteX367" fmla="*/ 2768891 w 11394183"/>
              <a:gd name="connsiteY367" fmla="*/ 1661476 h 3300883"/>
              <a:gd name="connsiteX368" fmla="*/ 2768891 w 11394183"/>
              <a:gd name="connsiteY368" fmla="*/ 1686878 h 3300883"/>
              <a:gd name="connsiteX369" fmla="*/ 2708650 w 11394183"/>
              <a:gd name="connsiteY369" fmla="*/ 1747845 h 3300883"/>
              <a:gd name="connsiteX370" fmla="*/ 2626636 w 11394183"/>
              <a:gd name="connsiteY370" fmla="*/ 1667282 h 3300883"/>
              <a:gd name="connsiteX371" fmla="*/ 2593976 w 11394183"/>
              <a:gd name="connsiteY371" fmla="*/ 1631719 h 3300883"/>
              <a:gd name="connsiteX372" fmla="*/ 2570751 w 11394183"/>
              <a:gd name="connsiteY372" fmla="*/ 1619380 h 3300883"/>
              <a:gd name="connsiteX373" fmla="*/ 2566396 w 11394183"/>
              <a:gd name="connsiteY373" fmla="*/ 1580914 h 3300883"/>
              <a:gd name="connsiteX374" fmla="*/ 2566396 w 11394183"/>
              <a:gd name="connsiteY374" fmla="*/ 137317 h 3300883"/>
              <a:gd name="connsiteX375" fmla="*/ 2573653 w 11394183"/>
              <a:gd name="connsiteY375" fmla="*/ 104655 h 3300883"/>
              <a:gd name="connsiteX376" fmla="*/ 2573653 w 11394183"/>
              <a:gd name="connsiteY376" fmla="*/ 105382 h 3300883"/>
              <a:gd name="connsiteX377" fmla="*/ 2580912 w 11394183"/>
              <a:gd name="connsiteY377" fmla="*/ 97398 h 3300883"/>
              <a:gd name="connsiteX378" fmla="*/ 2588896 w 11394183"/>
              <a:gd name="connsiteY378" fmla="*/ 40786 h 3300883"/>
              <a:gd name="connsiteX379" fmla="*/ 2529381 w 11394183"/>
              <a:gd name="connsiteY379"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9760429 w 11394183"/>
              <a:gd name="connsiteY294" fmla="*/ 1255034 h 3300883"/>
              <a:gd name="connsiteX295" fmla="*/ 9609464 w 11394183"/>
              <a:gd name="connsiteY295" fmla="*/ 1208583 h 3300883"/>
              <a:gd name="connsiteX296" fmla="*/ 6151074 w 11394183"/>
              <a:gd name="connsiteY296" fmla="*/ 1210034 h 3300883"/>
              <a:gd name="connsiteX297" fmla="*/ 3621696 w 11394183"/>
              <a:gd name="connsiteY297" fmla="*/ 1208583 h 3300883"/>
              <a:gd name="connsiteX298" fmla="*/ 3552745 w 11394183"/>
              <a:gd name="connsiteY298" fmla="*/ 1211486 h 3300883"/>
              <a:gd name="connsiteX299" fmla="*/ 3526616 w 11394183"/>
              <a:gd name="connsiteY299" fmla="*/ 1225276 h 3300883"/>
              <a:gd name="connsiteX300" fmla="*/ 3541858 w 11394183"/>
              <a:gd name="connsiteY300" fmla="*/ 1252131 h 3300883"/>
              <a:gd name="connsiteX301" fmla="*/ 3581050 w 11394183"/>
              <a:gd name="connsiteY301" fmla="*/ 1278984 h 3300883"/>
              <a:gd name="connsiteX302" fmla="*/ 4092007 w 11394183"/>
              <a:gd name="connsiteY302" fmla="*/ 2112917 h 3300883"/>
              <a:gd name="connsiteX303" fmla="*/ 4068782 w 11394183"/>
              <a:gd name="connsiteY303" fmla="*/ 2144852 h 3300883"/>
              <a:gd name="connsiteX304" fmla="*/ 3644195 w 11394183"/>
              <a:gd name="connsiteY304" fmla="*/ 2144127 h 3300883"/>
              <a:gd name="connsiteX305" fmla="*/ 3623147 w 11394183"/>
              <a:gd name="connsiteY305" fmla="*/ 2136142 h 3300883"/>
              <a:gd name="connsiteX306" fmla="*/ 3589760 w 11394183"/>
              <a:gd name="connsiteY306" fmla="*/ 2117998 h 3300883"/>
              <a:gd name="connsiteX307" fmla="*/ 3504842 w 11394183"/>
              <a:gd name="connsiteY307" fmla="*/ 2105660 h 3300883"/>
              <a:gd name="connsiteX308" fmla="*/ 3499037 w 11394183"/>
              <a:gd name="connsiteY308" fmla="*/ 2089693 h 3300883"/>
              <a:gd name="connsiteX309" fmla="*/ 3499037 w 11394183"/>
              <a:gd name="connsiteY309" fmla="*/ 1765989 h 3300883"/>
              <a:gd name="connsiteX310" fmla="*/ 3504842 w 11394183"/>
              <a:gd name="connsiteY310" fmla="*/ 1750022 h 3300883"/>
              <a:gd name="connsiteX311" fmla="*/ 3491053 w 11394183"/>
              <a:gd name="connsiteY311" fmla="*/ 1744216 h 3300883"/>
              <a:gd name="connsiteX312" fmla="*/ 3248639 w 11394183"/>
              <a:gd name="connsiteY312" fmla="*/ 1744942 h 3300883"/>
              <a:gd name="connsiteX313" fmla="*/ 3186220 w 11394183"/>
              <a:gd name="connsiteY313" fmla="*/ 1683975 h 3300883"/>
              <a:gd name="connsiteX314" fmla="*/ 3172431 w 11394183"/>
              <a:gd name="connsiteY314" fmla="*/ 1617928 h 3300883"/>
              <a:gd name="connsiteX315" fmla="*/ 3165898 w 11394183"/>
              <a:gd name="connsiteY315" fmla="*/ 1591074 h 3300883"/>
              <a:gd name="connsiteX316" fmla="*/ 3165898 w 11394183"/>
              <a:gd name="connsiteY316" fmla="*/ 1007539 h 3300883"/>
              <a:gd name="connsiteX317" fmla="*/ 3172375 w 11394183"/>
              <a:gd name="connsiteY317" fmla="*/ 980915 h 3300883"/>
              <a:gd name="connsiteX318" fmla="*/ 3171705 w 11394183"/>
              <a:gd name="connsiteY318" fmla="*/ 981410 h 3300883"/>
              <a:gd name="connsiteX319" fmla="*/ 3172431 w 11394183"/>
              <a:gd name="connsiteY319" fmla="*/ 980685 h 3300883"/>
              <a:gd name="connsiteX320" fmla="*/ 3172375 w 11394183"/>
              <a:gd name="connsiteY320" fmla="*/ 980915 h 3300883"/>
              <a:gd name="connsiteX321" fmla="*/ 3184225 w 11394183"/>
              <a:gd name="connsiteY321" fmla="*/ 972157 h 3300883"/>
              <a:gd name="connsiteX322" fmla="*/ 3200011 w 11394183"/>
              <a:gd name="connsiteY322" fmla="*/ 972701 h 3300883"/>
              <a:gd name="connsiteX323" fmla="*/ 3781369 w 11394183"/>
              <a:gd name="connsiteY323" fmla="*/ 972701 h 3300883"/>
              <a:gd name="connsiteX324" fmla="*/ 3809675 w 11394183"/>
              <a:gd name="connsiteY324" fmla="*/ 981410 h 3300883"/>
              <a:gd name="connsiteX325" fmla="*/ 3808949 w 11394183"/>
              <a:gd name="connsiteY325" fmla="*/ 980685 h 3300883"/>
              <a:gd name="connsiteX326" fmla="*/ 3813303 w 11394183"/>
              <a:gd name="connsiteY326" fmla="*/ 984314 h 3300883"/>
              <a:gd name="connsiteX327" fmla="*/ 3811127 w 11394183"/>
              <a:gd name="connsiteY327" fmla="*/ 986491 h 3300883"/>
              <a:gd name="connsiteX328" fmla="*/ 3831448 w 11394183"/>
              <a:gd name="connsiteY328" fmla="*/ 1017700 h 3300883"/>
              <a:gd name="connsiteX329" fmla="*/ 3912011 w 11394183"/>
              <a:gd name="connsiteY329" fmla="*/ 1017700 h 3300883"/>
              <a:gd name="connsiteX330" fmla="*/ 3919269 w 11394183"/>
              <a:gd name="connsiteY330" fmla="*/ 1010442 h 3300883"/>
              <a:gd name="connsiteX331" fmla="*/ 3926527 w 11394183"/>
              <a:gd name="connsiteY331" fmla="*/ 1002459 h 3300883"/>
              <a:gd name="connsiteX332" fmla="*/ 3928705 w 11394183"/>
              <a:gd name="connsiteY332" fmla="*/ 934960 h 3300883"/>
              <a:gd name="connsiteX333" fmla="*/ 3838706 w 11394183"/>
              <a:gd name="connsiteY333" fmla="*/ 922621 h 3300883"/>
              <a:gd name="connsiteX334" fmla="*/ 3790078 w 11394183"/>
              <a:gd name="connsiteY334" fmla="*/ 939315 h 3300883"/>
              <a:gd name="connsiteX335" fmla="*/ 3191301 w 11394183"/>
              <a:gd name="connsiteY335" fmla="*/ 939315 h 3300883"/>
              <a:gd name="connsiteX336" fmla="*/ 3141947 w 11394183"/>
              <a:gd name="connsiteY336" fmla="*/ 987217 h 3300883"/>
              <a:gd name="connsiteX337" fmla="*/ 3141947 w 11394183"/>
              <a:gd name="connsiteY337" fmla="*/ 1596881 h 3300883"/>
              <a:gd name="connsiteX338" fmla="*/ 3117271 w 11394183"/>
              <a:gd name="connsiteY338" fmla="*/ 1630267 h 3300883"/>
              <a:gd name="connsiteX339" fmla="*/ 3049046 w 11394183"/>
              <a:gd name="connsiteY339" fmla="*/ 1702846 h 3300883"/>
              <a:gd name="connsiteX340" fmla="*/ 3049773 w 11394183"/>
              <a:gd name="connsiteY340" fmla="*/ 1724619 h 3300883"/>
              <a:gd name="connsiteX341" fmla="*/ 3030176 w 11394183"/>
              <a:gd name="connsiteY341" fmla="*/ 1746393 h 3300883"/>
              <a:gd name="connsiteX342" fmla="*/ 2968483 w 11394183"/>
              <a:gd name="connsiteY342" fmla="*/ 1746393 h 3300883"/>
              <a:gd name="connsiteX343" fmla="*/ 2909695 w 11394183"/>
              <a:gd name="connsiteY343" fmla="*/ 1689782 h 3300883"/>
              <a:gd name="connsiteX344" fmla="*/ 2874131 w 11394183"/>
              <a:gd name="connsiteY344" fmla="*/ 1617928 h 3300883"/>
              <a:gd name="connsiteX345" fmla="*/ 2863970 w 11394183"/>
              <a:gd name="connsiteY345" fmla="*/ 1584542 h 3300883"/>
              <a:gd name="connsiteX346" fmla="*/ 2863970 w 11394183"/>
              <a:gd name="connsiteY346" fmla="*/ 535775 h 3300883"/>
              <a:gd name="connsiteX347" fmla="*/ 2871228 w 11394183"/>
              <a:gd name="connsiteY347" fmla="*/ 502389 h 3300883"/>
              <a:gd name="connsiteX348" fmla="*/ 2870501 w 11394183"/>
              <a:gd name="connsiteY348" fmla="*/ 503114 h 3300883"/>
              <a:gd name="connsiteX349" fmla="*/ 2906066 w 11394183"/>
              <a:gd name="connsiteY349" fmla="*/ 494405 h 3300883"/>
              <a:gd name="connsiteX350" fmla="*/ 3344443 w 11394183"/>
              <a:gd name="connsiteY350" fmla="*/ 495131 h 3300883"/>
              <a:gd name="connsiteX351" fmla="*/ 3378556 w 11394183"/>
              <a:gd name="connsiteY351" fmla="*/ 460293 h 3300883"/>
              <a:gd name="connsiteX352" fmla="*/ 3378556 w 11394183"/>
              <a:gd name="connsiteY352" fmla="*/ 206266 h 3300883"/>
              <a:gd name="connsiteX353" fmla="*/ 3393071 w 11394183"/>
              <a:gd name="connsiteY353" fmla="*/ 176509 h 3300883"/>
              <a:gd name="connsiteX354" fmla="*/ 3414845 w 11394183"/>
              <a:gd name="connsiteY354" fmla="*/ 154735 h 3300883"/>
              <a:gd name="connsiteX355" fmla="*/ 3417022 w 11394183"/>
              <a:gd name="connsiteY355" fmla="*/ 92317 h 3300883"/>
              <a:gd name="connsiteX356" fmla="*/ 3349523 w 11394183"/>
              <a:gd name="connsiteY356" fmla="*/ 62560 h 3300883"/>
              <a:gd name="connsiteX357" fmla="*/ 3300169 w 11394183"/>
              <a:gd name="connsiteY357" fmla="*/ 109736 h 3300883"/>
              <a:gd name="connsiteX358" fmla="*/ 3330653 w 11394183"/>
              <a:gd name="connsiteY358" fmla="*/ 180863 h 3300883"/>
              <a:gd name="connsiteX359" fmla="*/ 3352427 w 11394183"/>
              <a:gd name="connsiteY359" fmla="*/ 224411 h 3300883"/>
              <a:gd name="connsiteX360" fmla="*/ 3353153 w 11394183"/>
              <a:gd name="connsiteY360" fmla="*/ 438519 h 3300883"/>
              <a:gd name="connsiteX361" fmla="*/ 3319041 w 11394183"/>
              <a:gd name="connsiteY361" fmla="*/ 472632 h 3300883"/>
              <a:gd name="connsiteX362" fmla="*/ 2869050 w 11394183"/>
              <a:gd name="connsiteY362" fmla="*/ 471179 h 3300883"/>
              <a:gd name="connsiteX363" fmla="*/ 2825503 w 11394183"/>
              <a:gd name="connsiteY363" fmla="*/ 513276 h 3300883"/>
              <a:gd name="connsiteX364" fmla="*/ 2826955 w 11394183"/>
              <a:gd name="connsiteY364" fmla="*/ 1601961 h 3300883"/>
              <a:gd name="connsiteX365" fmla="*/ 2800100 w 11394183"/>
              <a:gd name="connsiteY365" fmla="*/ 1631719 h 3300883"/>
              <a:gd name="connsiteX366" fmla="*/ 2768891 w 11394183"/>
              <a:gd name="connsiteY366" fmla="*/ 1661476 h 3300883"/>
              <a:gd name="connsiteX367" fmla="*/ 2768891 w 11394183"/>
              <a:gd name="connsiteY367" fmla="*/ 1686878 h 3300883"/>
              <a:gd name="connsiteX368" fmla="*/ 2708650 w 11394183"/>
              <a:gd name="connsiteY368" fmla="*/ 1747845 h 3300883"/>
              <a:gd name="connsiteX369" fmla="*/ 2626636 w 11394183"/>
              <a:gd name="connsiteY369" fmla="*/ 1667282 h 3300883"/>
              <a:gd name="connsiteX370" fmla="*/ 2593976 w 11394183"/>
              <a:gd name="connsiteY370" fmla="*/ 1631719 h 3300883"/>
              <a:gd name="connsiteX371" fmla="*/ 2570751 w 11394183"/>
              <a:gd name="connsiteY371" fmla="*/ 1619380 h 3300883"/>
              <a:gd name="connsiteX372" fmla="*/ 2566396 w 11394183"/>
              <a:gd name="connsiteY372" fmla="*/ 1580914 h 3300883"/>
              <a:gd name="connsiteX373" fmla="*/ 2566396 w 11394183"/>
              <a:gd name="connsiteY373" fmla="*/ 137317 h 3300883"/>
              <a:gd name="connsiteX374" fmla="*/ 2573653 w 11394183"/>
              <a:gd name="connsiteY374" fmla="*/ 104655 h 3300883"/>
              <a:gd name="connsiteX375" fmla="*/ 2573653 w 11394183"/>
              <a:gd name="connsiteY375" fmla="*/ 105382 h 3300883"/>
              <a:gd name="connsiteX376" fmla="*/ 2580912 w 11394183"/>
              <a:gd name="connsiteY376" fmla="*/ 97398 h 3300883"/>
              <a:gd name="connsiteX377" fmla="*/ 2588896 w 11394183"/>
              <a:gd name="connsiteY377" fmla="*/ 40786 h 3300883"/>
              <a:gd name="connsiteX378" fmla="*/ 2529381 w 11394183"/>
              <a:gd name="connsiteY378"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9760429 w 11394183"/>
              <a:gd name="connsiteY293" fmla="*/ 1255034 h 3300883"/>
              <a:gd name="connsiteX294" fmla="*/ 9609464 w 11394183"/>
              <a:gd name="connsiteY294" fmla="*/ 1208583 h 3300883"/>
              <a:gd name="connsiteX295" fmla="*/ 6151074 w 11394183"/>
              <a:gd name="connsiteY295" fmla="*/ 1210034 h 3300883"/>
              <a:gd name="connsiteX296" fmla="*/ 3621696 w 11394183"/>
              <a:gd name="connsiteY296" fmla="*/ 1208583 h 3300883"/>
              <a:gd name="connsiteX297" fmla="*/ 3552745 w 11394183"/>
              <a:gd name="connsiteY297" fmla="*/ 1211486 h 3300883"/>
              <a:gd name="connsiteX298" fmla="*/ 3526616 w 11394183"/>
              <a:gd name="connsiteY298" fmla="*/ 1225276 h 3300883"/>
              <a:gd name="connsiteX299" fmla="*/ 3541858 w 11394183"/>
              <a:gd name="connsiteY299" fmla="*/ 1252131 h 3300883"/>
              <a:gd name="connsiteX300" fmla="*/ 3581050 w 11394183"/>
              <a:gd name="connsiteY300" fmla="*/ 1278984 h 3300883"/>
              <a:gd name="connsiteX301" fmla="*/ 4092007 w 11394183"/>
              <a:gd name="connsiteY301" fmla="*/ 2112917 h 3300883"/>
              <a:gd name="connsiteX302" fmla="*/ 4068782 w 11394183"/>
              <a:gd name="connsiteY302" fmla="*/ 2144852 h 3300883"/>
              <a:gd name="connsiteX303" fmla="*/ 3644195 w 11394183"/>
              <a:gd name="connsiteY303" fmla="*/ 2144127 h 3300883"/>
              <a:gd name="connsiteX304" fmla="*/ 3623147 w 11394183"/>
              <a:gd name="connsiteY304" fmla="*/ 2136142 h 3300883"/>
              <a:gd name="connsiteX305" fmla="*/ 3589760 w 11394183"/>
              <a:gd name="connsiteY305" fmla="*/ 2117998 h 3300883"/>
              <a:gd name="connsiteX306" fmla="*/ 3504842 w 11394183"/>
              <a:gd name="connsiteY306" fmla="*/ 2105660 h 3300883"/>
              <a:gd name="connsiteX307" fmla="*/ 3499037 w 11394183"/>
              <a:gd name="connsiteY307" fmla="*/ 2089693 h 3300883"/>
              <a:gd name="connsiteX308" fmla="*/ 3499037 w 11394183"/>
              <a:gd name="connsiteY308" fmla="*/ 1765989 h 3300883"/>
              <a:gd name="connsiteX309" fmla="*/ 3504842 w 11394183"/>
              <a:gd name="connsiteY309" fmla="*/ 1750022 h 3300883"/>
              <a:gd name="connsiteX310" fmla="*/ 3491053 w 11394183"/>
              <a:gd name="connsiteY310" fmla="*/ 1744216 h 3300883"/>
              <a:gd name="connsiteX311" fmla="*/ 3248639 w 11394183"/>
              <a:gd name="connsiteY311" fmla="*/ 1744942 h 3300883"/>
              <a:gd name="connsiteX312" fmla="*/ 3186220 w 11394183"/>
              <a:gd name="connsiteY312" fmla="*/ 1683975 h 3300883"/>
              <a:gd name="connsiteX313" fmla="*/ 3172431 w 11394183"/>
              <a:gd name="connsiteY313" fmla="*/ 1617928 h 3300883"/>
              <a:gd name="connsiteX314" fmla="*/ 3165898 w 11394183"/>
              <a:gd name="connsiteY314" fmla="*/ 1591074 h 3300883"/>
              <a:gd name="connsiteX315" fmla="*/ 3165898 w 11394183"/>
              <a:gd name="connsiteY315" fmla="*/ 1007539 h 3300883"/>
              <a:gd name="connsiteX316" fmla="*/ 3172375 w 11394183"/>
              <a:gd name="connsiteY316" fmla="*/ 980915 h 3300883"/>
              <a:gd name="connsiteX317" fmla="*/ 3171705 w 11394183"/>
              <a:gd name="connsiteY317" fmla="*/ 981410 h 3300883"/>
              <a:gd name="connsiteX318" fmla="*/ 3172431 w 11394183"/>
              <a:gd name="connsiteY318" fmla="*/ 980685 h 3300883"/>
              <a:gd name="connsiteX319" fmla="*/ 3172375 w 11394183"/>
              <a:gd name="connsiteY319" fmla="*/ 980915 h 3300883"/>
              <a:gd name="connsiteX320" fmla="*/ 3184225 w 11394183"/>
              <a:gd name="connsiteY320" fmla="*/ 972157 h 3300883"/>
              <a:gd name="connsiteX321" fmla="*/ 3200011 w 11394183"/>
              <a:gd name="connsiteY321" fmla="*/ 972701 h 3300883"/>
              <a:gd name="connsiteX322" fmla="*/ 3781369 w 11394183"/>
              <a:gd name="connsiteY322" fmla="*/ 972701 h 3300883"/>
              <a:gd name="connsiteX323" fmla="*/ 3809675 w 11394183"/>
              <a:gd name="connsiteY323" fmla="*/ 981410 h 3300883"/>
              <a:gd name="connsiteX324" fmla="*/ 3808949 w 11394183"/>
              <a:gd name="connsiteY324" fmla="*/ 980685 h 3300883"/>
              <a:gd name="connsiteX325" fmla="*/ 3813303 w 11394183"/>
              <a:gd name="connsiteY325" fmla="*/ 984314 h 3300883"/>
              <a:gd name="connsiteX326" fmla="*/ 3811127 w 11394183"/>
              <a:gd name="connsiteY326" fmla="*/ 986491 h 3300883"/>
              <a:gd name="connsiteX327" fmla="*/ 3831448 w 11394183"/>
              <a:gd name="connsiteY327" fmla="*/ 1017700 h 3300883"/>
              <a:gd name="connsiteX328" fmla="*/ 3912011 w 11394183"/>
              <a:gd name="connsiteY328" fmla="*/ 1017700 h 3300883"/>
              <a:gd name="connsiteX329" fmla="*/ 3919269 w 11394183"/>
              <a:gd name="connsiteY329" fmla="*/ 1010442 h 3300883"/>
              <a:gd name="connsiteX330" fmla="*/ 3926527 w 11394183"/>
              <a:gd name="connsiteY330" fmla="*/ 1002459 h 3300883"/>
              <a:gd name="connsiteX331" fmla="*/ 3928705 w 11394183"/>
              <a:gd name="connsiteY331" fmla="*/ 934960 h 3300883"/>
              <a:gd name="connsiteX332" fmla="*/ 3838706 w 11394183"/>
              <a:gd name="connsiteY332" fmla="*/ 922621 h 3300883"/>
              <a:gd name="connsiteX333" fmla="*/ 3790078 w 11394183"/>
              <a:gd name="connsiteY333" fmla="*/ 939315 h 3300883"/>
              <a:gd name="connsiteX334" fmla="*/ 3191301 w 11394183"/>
              <a:gd name="connsiteY334" fmla="*/ 939315 h 3300883"/>
              <a:gd name="connsiteX335" fmla="*/ 3141947 w 11394183"/>
              <a:gd name="connsiteY335" fmla="*/ 987217 h 3300883"/>
              <a:gd name="connsiteX336" fmla="*/ 3141947 w 11394183"/>
              <a:gd name="connsiteY336" fmla="*/ 1596881 h 3300883"/>
              <a:gd name="connsiteX337" fmla="*/ 3117271 w 11394183"/>
              <a:gd name="connsiteY337" fmla="*/ 1630267 h 3300883"/>
              <a:gd name="connsiteX338" fmla="*/ 3049046 w 11394183"/>
              <a:gd name="connsiteY338" fmla="*/ 1702846 h 3300883"/>
              <a:gd name="connsiteX339" fmla="*/ 3049773 w 11394183"/>
              <a:gd name="connsiteY339" fmla="*/ 1724619 h 3300883"/>
              <a:gd name="connsiteX340" fmla="*/ 3030176 w 11394183"/>
              <a:gd name="connsiteY340" fmla="*/ 1746393 h 3300883"/>
              <a:gd name="connsiteX341" fmla="*/ 2968483 w 11394183"/>
              <a:gd name="connsiteY341" fmla="*/ 1746393 h 3300883"/>
              <a:gd name="connsiteX342" fmla="*/ 2909695 w 11394183"/>
              <a:gd name="connsiteY342" fmla="*/ 1689782 h 3300883"/>
              <a:gd name="connsiteX343" fmla="*/ 2874131 w 11394183"/>
              <a:gd name="connsiteY343" fmla="*/ 1617928 h 3300883"/>
              <a:gd name="connsiteX344" fmla="*/ 2863970 w 11394183"/>
              <a:gd name="connsiteY344" fmla="*/ 1584542 h 3300883"/>
              <a:gd name="connsiteX345" fmla="*/ 2863970 w 11394183"/>
              <a:gd name="connsiteY345" fmla="*/ 535775 h 3300883"/>
              <a:gd name="connsiteX346" fmla="*/ 2871228 w 11394183"/>
              <a:gd name="connsiteY346" fmla="*/ 502389 h 3300883"/>
              <a:gd name="connsiteX347" fmla="*/ 2870501 w 11394183"/>
              <a:gd name="connsiteY347" fmla="*/ 503114 h 3300883"/>
              <a:gd name="connsiteX348" fmla="*/ 2906066 w 11394183"/>
              <a:gd name="connsiteY348" fmla="*/ 494405 h 3300883"/>
              <a:gd name="connsiteX349" fmla="*/ 3344443 w 11394183"/>
              <a:gd name="connsiteY349" fmla="*/ 495131 h 3300883"/>
              <a:gd name="connsiteX350" fmla="*/ 3378556 w 11394183"/>
              <a:gd name="connsiteY350" fmla="*/ 460293 h 3300883"/>
              <a:gd name="connsiteX351" fmla="*/ 3378556 w 11394183"/>
              <a:gd name="connsiteY351" fmla="*/ 206266 h 3300883"/>
              <a:gd name="connsiteX352" fmla="*/ 3393071 w 11394183"/>
              <a:gd name="connsiteY352" fmla="*/ 176509 h 3300883"/>
              <a:gd name="connsiteX353" fmla="*/ 3414845 w 11394183"/>
              <a:gd name="connsiteY353" fmla="*/ 154735 h 3300883"/>
              <a:gd name="connsiteX354" fmla="*/ 3417022 w 11394183"/>
              <a:gd name="connsiteY354" fmla="*/ 92317 h 3300883"/>
              <a:gd name="connsiteX355" fmla="*/ 3349523 w 11394183"/>
              <a:gd name="connsiteY355" fmla="*/ 62560 h 3300883"/>
              <a:gd name="connsiteX356" fmla="*/ 3300169 w 11394183"/>
              <a:gd name="connsiteY356" fmla="*/ 109736 h 3300883"/>
              <a:gd name="connsiteX357" fmla="*/ 3330653 w 11394183"/>
              <a:gd name="connsiteY357" fmla="*/ 180863 h 3300883"/>
              <a:gd name="connsiteX358" fmla="*/ 3352427 w 11394183"/>
              <a:gd name="connsiteY358" fmla="*/ 224411 h 3300883"/>
              <a:gd name="connsiteX359" fmla="*/ 3353153 w 11394183"/>
              <a:gd name="connsiteY359" fmla="*/ 438519 h 3300883"/>
              <a:gd name="connsiteX360" fmla="*/ 3319041 w 11394183"/>
              <a:gd name="connsiteY360" fmla="*/ 472632 h 3300883"/>
              <a:gd name="connsiteX361" fmla="*/ 2869050 w 11394183"/>
              <a:gd name="connsiteY361" fmla="*/ 471179 h 3300883"/>
              <a:gd name="connsiteX362" fmla="*/ 2825503 w 11394183"/>
              <a:gd name="connsiteY362" fmla="*/ 513276 h 3300883"/>
              <a:gd name="connsiteX363" fmla="*/ 2826955 w 11394183"/>
              <a:gd name="connsiteY363" fmla="*/ 1601961 h 3300883"/>
              <a:gd name="connsiteX364" fmla="*/ 2800100 w 11394183"/>
              <a:gd name="connsiteY364" fmla="*/ 1631719 h 3300883"/>
              <a:gd name="connsiteX365" fmla="*/ 2768891 w 11394183"/>
              <a:gd name="connsiteY365" fmla="*/ 1661476 h 3300883"/>
              <a:gd name="connsiteX366" fmla="*/ 2768891 w 11394183"/>
              <a:gd name="connsiteY366" fmla="*/ 1686878 h 3300883"/>
              <a:gd name="connsiteX367" fmla="*/ 2708650 w 11394183"/>
              <a:gd name="connsiteY367" fmla="*/ 1747845 h 3300883"/>
              <a:gd name="connsiteX368" fmla="*/ 2626636 w 11394183"/>
              <a:gd name="connsiteY368" fmla="*/ 1667282 h 3300883"/>
              <a:gd name="connsiteX369" fmla="*/ 2593976 w 11394183"/>
              <a:gd name="connsiteY369" fmla="*/ 1631719 h 3300883"/>
              <a:gd name="connsiteX370" fmla="*/ 2570751 w 11394183"/>
              <a:gd name="connsiteY370" fmla="*/ 1619380 h 3300883"/>
              <a:gd name="connsiteX371" fmla="*/ 2566396 w 11394183"/>
              <a:gd name="connsiteY371" fmla="*/ 1580914 h 3300883"/>
              <a:gd name="connsiteX372" fmla="*/ 2566396 w 11394183"/>
              <a:gd name="connsiteY372" fmla="*/ 137317 h 3300883"/>
              <a:gd name="connsiteX373" fmla="*/ 2573653 w 11394183"/>
              <a:gd name="connsiteY373" fmla="*/ 104655 h 3300883"/>
              <a:gd name="connsiteX374" fmla="*/ 2573653 w 11394183"/>
              <a:gd name="connsiteY374" fmla="*/ 105382 h 3300883"/>
              <a:gd name="connsiteX375" fmla="*/ 2580912 w 11394183"/>
              <a:gd name="connsiteY375" fmla="*/ 97398 h 3300883"/>
              <a:gd name="connsiteX376" fmla="*/ 2588896 w 11394183"/>
              <a:gd name="connsiteY376" fmla="*/ 40786 h 3300883"/>
              <a:gd name="connsiteX377" fmla="*/ 2529381 w 11394183"/>
              <a:gd name="connsiteY377"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94183 w 11394183"/>
              <a:gd name="connsiteY291" fmla="*/ 2251543 h 3300883"/>
              <a:gd name="connsiteX292" fmla="*/ 9760429 w 11394183"/>
              <a:gd name="connsiteY292" fmla="*/ 1255034 h 3300883"/>
              <a:gd name="connsiteX293" fmla="*/ 9609464 w 11394183"/>
              <a:gd name="connsiteY293" fmla="*/ 1208583 h 3300883"/>
              <a:gd name="connsiteX294" fmla="*/ 6151074 w 11394183"/>
              <a:gd name="connsiteY294" fmla="*/ 1210034 h 3300883"/>
              <a:gd name="connsiteX295" fmla="*/ 3621696 w 11394183"/>
              <a:gd name="connsiteY295" fmla="*/ 1208583 h 3300883"/>
              <a:gd name="connsiteX296" fmla="*/ 3552745 w 11394183"/>
              <a:gd name="connsiteY296" fmla="*/ 1211486 h 3300883"/>
              <a:gd name="connsiteX297" fmla="*/ 3526616 w 11394183"/>
              <a:gd name="connsiteY297" fmla="*/ 1225276 h 3300883"/>
              <a:gd name="connsiteX298" fmla="*/ 3541858 w 11394183"/>
              <a:gd name="connsiteY298" fmla="*/ 1252131 h 3300883"/>
              <a:gd name="connsiteX299" fmla="*/ 3581050 w 11394183"/>
              <a:gd name="connsiteY299" fmla="*/ 1278984 h 3300883"/>
              <a:gd name="connsiteX300" fmla="*/ 4092007 w 11394183"/>
              <a:gd name="connsiteY300" fmla="*/ 2112917 h 3300883"/>
              <a:gd name="connsiteX301" fmla="*/ 4068782 w 11394183"/>
              <a:gd name="connsiteY301" fmla="*/ 2144852 h 3300883"/>
              <a:gd name="connsiteX302" fmla="*/ 3644195 w 11394183"/>
              <a:gd name="connsiteY302" fmla="*/ 2144127 h 3300883"/>
              <a:gd name="connsiteX303" fmla="*/ 3623147 w 11394183"/>
              <a:gd name="connsiteY303" fmla="*/ 2136142 h 3300883"/>
              <a:gd name="connsiteX304" fmla="*/ 3589760 w 11394183"/>
              <a:gd name="connsiteY304" fmla="*/ 2117998 h 3300883"/>
              <a:gd name="connsiteX305" fmla="*/ 3504842 w 11394183"/>
              <a:gd name="connsiteY305" fmla="*/ 2105660 h 3300883"/>
              <a:gd name="connsiteX306" fmla="*/ 3499037 w 11394183"/>
              <a:gd name="connsiteY306" fmla="*/ 2089693 h 3300883"/>
              <a:gd name="connsiteX307" fmla="*/ 3499037 w 11394183"/>
              <a:gd name="connsiteY307" fmla="*/ 1765989 h 3300883"/>
              <a:gd name="connsiteX308" fmla="*/ 3504842 w 11394183"/>
              <a:gd name="connsiteY308" fmla="*/ 1750022 h 3300883"/>
              <a:gd name="connsiteX309" fmla="*/ 3491053 w 11394183"/>
              <a:gd name="connsiteY309" fmla="*/ 1744216 h 3300883"/>
              <a:gd name="connsiteX310" fmla="*/ 3248639 w 11394183"/>
              <a:gd name="connsiteY310" fmla="*/ 1744942 h 3300883"/>
              <a:gd name="connsiteX311" fmla="*/ 3186220 w 11394183"/>
              <a:gd name="connsiteY311" fmla="*/ 1683975 h 3300883"/>
              <a:gd name="connsiteX312" fmla="*/ 3172431 w 11394183"/>
              <a:gd name="connsiteY312" fmla="*/ 1617928 h 3300883"/>
              <a:gd name="connsiteX313" fmla="*/ 3165898 w 11394183"/>
              <a:gd name="connsiteY313" fmla="*/ 1591074 h 3300883"/>
              <a:gd name="connsiteX314" fmla="*/ 3165898 w 11394183"/>
              <a:gd name="connsiteY314" fmla="*/ 1007539 h 3300883"/>
              <a:gd name="connsiteX315" fmla="*/ 3172375 w 11394183"/>
              <a:gd name="connsiteY315" fmla="*/ 980915 h 3300883"/>
              <a:gd name="connsiteX316" fmla="*/ 3171705 w 11394183"/>
              <a:gd name="connsiteY316" fmla="*/ 981410 h 3300883"/>
              <a:gd name="connsiteX317" fmla="*/ 3172431 w 11394183"/>
              <a:gd name="connsiteY317" fmla="*/ 980685 h 3300883"/>
              <a:gd name="connsiteX318" fmla="*/ 3172375 w 11394183"/>
              <a:gd name="connsiteY318" fmla="*/ 980915 h 3300883"/>
              <a:gd name="connsiteX319" fmla="*/ 3184225 w 11394183"/>
              <a:gd name="connsiteY319" fmla="*/ 972157 h 3300883"/>
              <a:gd name="connsiteX320" fmla="*/ 3200011 w 11394183"/>
              <a:gd name="connsiteY320" fmla="*/ 972701 h 3300883"/>
              <a:gd name="connsiteX321" fmla="*/ 3781369 w 11394183"/>
              <a:gd name="connsiteY321" fmla="*/ 972701 h 3300883"/>
              <a:gd name="connsiteX322" fmla="*/ 3809675 w 11394183"/>
              <a:gd name="connsiteY322" fmla="*/ 981410 h 3300883"/>
              <a:gd name="connsiteX323" fmla="*/ 3808949 w 11394183"/>
              <a:gd name="connsiteY323" fmla="*/ 980685 h 3300883"/>
              <a:gd name="connsiteX324" fmla="*/ 3813303 w 11394183"/>
              <a:gd name="connsiteY324" fmla="*/ 984314 h 3300883"/>
              <a:gd name="connsiteX325" fmla="*/ 3811127 w 11394183"/>
              <a:gd name="connsiteY325" fmla="*/ 986491 h 3300883"/>
              <a:gd name="connsiteX326" fmla="*/ 3831448 w 11394183"/>
              <a:gd name="connsiteY326" fmla="*/ 1017700 h 3300883"/>
              <a:gd name="connsiteX327" fmla="*/ 3912011 w 11394183"/>
              <a:gd name="connsiteY327" fmla="*/ 1017700 h 3300883"/>
              <a:gd name="connsiteX328" fmla="*/ 3919269 w 11394183"/>
              <a:gd name="connsiteY328" fmla="*/ 1010442 h 3300883"/>
              <a:gd name="connsiteX329" fmla="*/ 3926527 w 11394183"/>
              <a:gd name="connsiteY329" fmla="*/ 1002459 h 3300883"/>
              <a:gd name="connsiteX330" fmla="*/ 3928705 w 11394183"/>
              <a:gd name="connsiteY330" fmla="*/ 934960 h 3300883"/>
              <a:gd name="connsiteX331" fmla="*/ 3838706 w 11394183"/>
              <a:gd name="connsiteY331" fmla="*/ 922621 h 3300883"/>
              <a:gd name="connsiteX332" fmla="*/ 3790078 w 11394183"/>
              <a:gd name="connsiteY332" fmla="*/ 939315 h 3300883"/>
              <a:gd name="connsiteX333" fmla="*/ 3191301 w 11394183"/>
              <a:gd name="connsiteY333" fmla="*/ 939315 h 3300883"/>
              <a:gd name="connsiteX334" fmla="*/ 3141947 w 11394183"/>
              <a:gd name="connsiteY334" fmla="*/ 987217 h 3300883"/>
              <a:gd name="connsiteX335" fmla="*/ 3141947 w 11394183"/>
              <a:gd name="connsiteY335" fmla="*/ 1596881 h 3300883"/>
              <a:gd name="connsiteX336" fmla="*/ 3117271 w 11394183"/>
              <a:gd name="connsiteY336" fmla="*/ 1630267 h 3300883"/>
              <a:gd name="connsiteX337" fmla="*/ 3049046 w 11394183"/>
              <a:gd name="connsiteY337" fmla="*/ 1702846 h 3300883"/>
              <a:gd name="connsiteX338" fmla="*/ 3049773 w 11394183"/>
              <a:gd name="connsiteY338" fmla="*/ 1724619 h 3300883"/>
              <a:gd name="connsiteX339" fmla="*/ 3030176 w 11394183"/>
              <a:gd name="connsiteY339" fmla="*/ 1746393 h 3300883"/>
              <a:gd name="connsiteX340" fmla="*/ 2968483 w 11394183"/>
              <a:gd name="connsiteY340" fmla="*/ 1746393 h 3300883"/>
              <a:gd name="connsiteX341" fmla="*/ 2909695 w 11394183"/>
              <a:gd name="connsiteY341" fmla="*/ 1689782 h 3300883"/>
              <a:gd name="connsiteX342" fmla="*/ 2874131 w 11394183"/>
              <a:gd name="connsiteY342" fmla="*/ 1617928 h 3300883"/>
              <a:gd name="connsiteX343" fmla="*/ 2863970 w 11394183"/>
              <a:gd name="connsiteY343" fmla="*/ 1584542 h 3300883"/>
              <a:gd name="connsiteX344" fmla="*/ 2863970 w 11394183"/>
              <a:gd name="connsiteY344" fmla="*/ 535775 h 3300883"/>
              <a:gd name="connsiteX345" fmla="*/ 2871228 w 11394183"/>
              <a:gd name="connsiteY345" fmla="*/ 502389 h 3300883"/>
              <a:gd name="connsiteX346" fmla="*/ 2870501 w 11394183"/>
              <a:gd name="connsiteY346" fmla="*/ 503114 h 3300883"/>
              <a:gd name="connsiteX347" fmla="*/ 2906066 w 11394183"/>
              <a:gd name="connsiteY347" fmla="*/ 494405 h 3300883"/>
              <a:gd name="connsiteX348" fmla="*/ 3344443 w 11394183"/>
              <a:gd name="connsiteY348" fmla="*/ 495131 h 3300883"/>
              <a:gd name="connsiteX349" fmla="*/ 3378556 w 11394183"/>
              <a:gd name="connsiteY349" fmla="*/ 460293 h 3300883"/>
              <a:gd name="connsiteX350" fmla="*/ 3378556 w 11394183"/>
              <a:gd name="connsiteY350" fmla="*/ 206266 h 3300883"/>
              <a:gd name="connsiteX351" fmla="*/ 3393071 w 11394183"/>
              <a:gd name="connsiteY351" fmla="*/ 176509 h 3300883"/>
              <a:gd name="connsiteX352" fmla="*/ 3414845 w 11394183"/>
              <a:gd name="connsiteY352" fmla="*/ 154735 h 3300883"/>
              <a:gd name="connsiteX353" fmla="*/ 3417022 w 11394183"/>
              <a:gd name="connsiteY353" fmla="*/ 92317 h 3300883"/>
              <a:gd name="connsiteX354" fmla="*/ 3349523 w 11394183"/>
              <a:gd name="connsiteY354" fmla="*/ 62560 h 3300883"/>
              <a:gd name="connsiteX355" fmla="*/ 3300169 w 11394183"/>
              <a:gd name="connsiteY355" fmla="*/ 109736 h 3300883"/>
              <a:gd name="connsiteX356" fmla="*/ 3330653 w 11394183"/>
              <a:gd name="connsiteY356" fmla="*/ 180863 h 3300883"/>
              <a:gd name="connsiteX357" fmla="*/ 3352427 w 11394183"/>
              <a:gd name="connsiteY357" fmla="*/ 224411 h 3300883"/>
              <a:gd name="connsiteX358" fmla="*/ 3353153 w 11394183"/>
              <a:gd name="connsiteY358" fmla="*/ 438519 h 3300883"/>
              <a:gd name="connsiteX359" fmla="*/ 3319041 w 11394183"/>
              <a:gd name="connsiteY359" fmla="*/ 472632 h 3300883"/>
              <a:gd name="connsiteX360" fmla="*/ 2869050 w 11394183"/>
              <a:gd name="connsiteY360" fmla="*/ 471179 h 3300883"/>
              <a:gd name="connsiteX361" fmla="*/ 2825503 w 11394183"/>
              <a:gd name="connsiteY361" fmla="*/ 513276 h 3300883"/>
              <a:gd name="connsiteX362" fmla="*/ 2826955 w 11394183"/>
              <a:gd name="connsiteY362" fmla="*/ 1601961 h 3300883"/>
              <a:gd name="connsiteX363" fmla="*/ 2800100 w 11394183"/>
              <a:gd name="connsiteY363" fmla="*/ 1631719 h 3300883"/>
              <a:gd name="connsiteX364" fmla="*/ 2768891 w 11394183"/>
              <a:gd name="connsiteY364" fmla="*/ 1661476 h 3300883"/>
              <a:gd name="connsiteX365" fmla="*/ 2768891 w 11394183"/>
              <a:gd name="connsiteY365" fmla="*/ 1686878 h 3300883"/>
              <a:gd name="connsiteX366" fmla="*/ 2708650 w 11394183"/>
              <a:gd name="connsiteY366" fmla="*/ 1747845 h 3300883"/>
              <a:gd name="connsiteX367" fmla="*/ 2626636 w 11394183"/>
              <a:gd name="connsiteY367" fmla="*/ 1667282 h 3300883"/>
              <a:gd name="connsiteX368" fmla="*/ 2593976 w 11394183"/>
              <a:gd name="connsiteY368" fmla="*/ 1631719 h 3300883"/>
              <a:gd name="connsiteX369" fmla="*/ 2570751 w 11394183"/>
              <a:gd name="connsiteY369" fmla="*/ 1619380 h 3300883"/>
              <a:gd name="connsiteX370" fmla="*/ 2566396 w 11394183"/>
              <a:gd name="connsiteY370" fmla="*/ 1580914 h 3300883"/>
              <a:gd name="connsiteX371" fmla="*/ 2566396 w 11394183"/>
              <a:gd name="connsiteY371" fmla="*/ 137317 h 3300883"/>
              <a:gd name="connsiteX372" fmla="*/ 2573653 w 11394183"/>
              <a:gd name="connsiteY372" fmla="*/ 104655 h 3300883"/>
              <a:gd name="connsiteX373" fmla="*/ 2573653 w 11394183"/>
              <a:gd name="connsiteY373" fmla="*/ 105382 h 3300883"/>
              <a:gd name="connsiteX374" fmla="*/ 2580912 w 11394183"/>
              <a:gd name="connsiteY374" fmla="*/ 97398 h 3300883"/>
              <a:gd name="connsiteX375" fmla="*/ 2588896 w 11394183"/>
              <a:gd name="connsiteY375" fmla="*/ 40786 h 3300883"/>
              <a:gd name="connsiteX376" fmla="*/ 2529381 w 11394183"/>
              <a:gd name="connsiteY376"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1394183 w 11394183"/>
              <a:gd name="connsiteY290" fmla="*/ 2251543 h 3300883"/>
              <a:gd name="connsiteX291" fmla="*/ 9760429 w 11394183"/>
              <a:gd name="connsiteY291" fmla="*/ 1255034 h 3300883"/>
              <a:gd name="connsiteX292" fmla="*/ 9609464 w 11394183"/>
              <a:gd name="connsiteY292" fmla="*/ 1208583 h 3300883"/>
              <a:gd name="connsiteX293" fmla="*/ 6151074 w 11394183"/>
              <a:gd name="connsiteY293" fmla="*/ 1210034 h 3300883"/>
              <a:gd name="connsiteX294" fmla="*/ 3621696 w 11394183"/>
              <a:gd name="connsiteY294" fmla="*/ 1208583 h 3300883"/>
              <a:gd name="connsiteX295" fmla="*/ 3552745 w 11394183"/>
              <a:gd name="connsiteY295" fmla="*/ 1211486 h 3300883"/>
              <a:gd name="connsiteX296" fmla="*/ 3526616 w 11394183"/>
              <a:gd name="connsiteY296" fmla="*/ 1225276 h 3300883"/>
              <a:gd name="connsiteX297" fmla="*/ 3541858 w 11394183"/>
              <a:gd name="connsiteY297" fmla="*/ 1252131 h 3300883"/>
              <a:gd name="connsiteX298" fmla="*/ 3581050 w 11394183"/>
              <a:gd name="connsiteY298" fmla="*/ 1278984 h 3300883"/>
              <a:gd name="connsiteX299" fmla="*/ 4092007 w 11394183"/>
              <a:gd name="connsiteY299" fmla="*/ 2112917 h 3300883"/>
              <a:gd name="connsiteX300" fmla="*/ 4068782 w 11394183"/>
              <a:gd name="connsiteY300" fmla="*/ 2144852 h 3300883"/>
              <a:gd name="connsiteX301" fmla="*/ 3644195 w 11394183"/>
              <a:gd name="connsiteY301" fmla="*/ 2144127 h 3300883"/>
              <a:gd name="connsiteX302" fmla="*/ 3623147 w 11394183"/>
              <a:gd name="connsiteY302" fmla="*/ 2136142 h 3300883"/>
              <a:gd name="connsiteX303" fmla="*/ 3589760 w 11394183"/>
              <a:gd name="connsiteY303" fmla="*/ 2117998 h 3300883"/>
              <a:gd name="connsiteX304" fmla="*/ 3504842 w 11394183"/>
              <a:gd name="connsiteY304" fmla="*/ 2105660 h 3300883"/>
              <a:gd name="connsiteX305" fmla="*/ 3499037 w 11394183"/>
              <a:gd name="connsiteY305" fmla="*/ 2089693 h 3300883"/>
              <a:gd name="connsiteX306" fmla="*/ 3499037 w 11394183"/>
              <a:gd name="connsiteY306" fmla="*/ 1765989 h 3300883"/>
              <a:gd name="connsiteX307" fmla="*/ 3504842 w 11394183"/>
              <a:gd name="connsiteY307" fmla="*/ 1750022 h 3300883"/>
              <a:gd name="connsiteX308" fmla="*/ 3491053 w 11394183"/>
              <a:gd name="connsiteY308" fmla="*/ 1744216 h 3300883"/>
              <a:gd name="connsiteX309" fmla="*/ 3248639 w 11394183"/>
              <a:gd name="connsiteY309" fmla="*/ 1744942 h 3300883"/>
              <a:gd name="connsiteX310" fmla="*/ 3186220 w 11394183"/>
              <a:gd name="connsiteY310" fmla="*/ 1683975 h 3300883"/>
              <a:gd name="connsiteX311" fmla="*/ 3172431 w 11394183"/>
              <a:gd name="connsiteY311" fmla="*/ 1617928 h 3300883"/>
              <a:gd name="connsiteX312" fmla="*/ 3165898 w 11394183"/>
              <a:gd name="connsiteY312" fmla="*/ 1591074 h 3300883"/>
              <a:gd name="connsiteX313" fmla="*/ 3165898 w 11394183"/>
              <a:gd name="connsiteY313" fmla="*/ 1007539 h 3300883"/>
              <a:gd name="connsiteX314" fmla="*/ 3172375 w 11394183"/>
              <a:gd name="connsiteY314" fmla="*/ 980915 h 3300883"/>
              <a:gd name="connsiteX315" fmla="*/ 3171705 w 11394183"/>
              <a:gd name="connsiteY315" fmla="*/ 981410 h 3300883"/>
              <a:gd name="connsiteX316" fmla="*/ 3172431 w 11394183"/>
              <a:gd name="connsiteY316" fmla="*/ 980685 h 3300883"/>
              <a:gd name="connsiteX317" fmla="*/ 3172375 w 11394183"/>
              <a:gd name="connsiteY317" fmla="*/ 980915 h 3300883"/>
              <a:gd name="connsiteX318" fmla="*/ 3184225 w 11394183"/>
              <a:gd name="connsiteY318" fmla="*/ 972157 h 3300883"/>
              <a:gd name="connsiteX319" fmla="*/ 3200011 w 11394183"/>
              <a:gd name="connsiteY319" fmla="*/ 972701 h 3300883"/>
              <a:gd name="connsiteX320" fmla="*/ 3781369 w 11394183"/>
              <a:gd name="connsiteY320" fmla="*/ 972701 h 3300883"/>
              <a:gd name="connsiteX321" fmla="*/ 3809675 w 11394183"/>
              <a:gd name="connsiteY321" fmla="*/ 981410 h 3300883"/>
              <a:gd name="connsiteX322" fmla="*/ 3808949 w 11394183"/>
              <a:gd name="connsiteY322" fmla="*/ 980685 h 3300883"/>
              <a:gd name="connsiteX323" fmla="*/ 3813303 w 11394183"/>
              <a:gd name="connsiteY323" fmla="*/ 984314 h 3300883"/>
              <a:gd name="connsiteX324" fmla="*/ 3811127 w 11394183"/>
              <a:gd name="connsiteY324" fmla="*/ 986491 h 3300883"/>
              <a:gd name="connsiteX325" fmla="*/ 3831448 w 11394183"/>
              <a:gd name="connsiteY325" fmla="*/ 1017700 h 3300883"/>
              <a:gd name="connsiteX326" fmla="*/ 3912011 w 11394183"/>
              <a:gd name="connsiteY326" fmla="*/ 1017700 h 3300883"/>
              <a:gd name="connsiteX327" fmla="*/ 3919269 w 11394183"/>
              <a:gd name="connsiteY327" fmla="*/ 1010442 h 3300883"/>
              <a:gd name="connsiteX328" fmla="*/ 3926527 w 11394183"/>
              <a:gd name="connsiteY328" fmla="*/ 1002459 h 3300883"/>
              <a:gd name="connsiteX329" fmla="*/ 3928705 w 11394183"/>
              <a:gd name="connsiteY329" fmla="*/ 934960 h 3300883"/>
              <a:gd name="connsiteX330" fmla="*/ 3838706 w 11394183"/>
              <a:gd name="connsiteY330" fmla="*/ 922621 h 3300883"/>
              <a:gd name="connsiteX331" fmla="*/ 3790078 w 11394183"/>
              <a:gd name="connsiteY331" fmla="*/ 939315 h 3300883"/>
              <a:gd name="connsiteX332" fmla="*/ 3191301 w 11394183"/>
              <a:gd name="connsiteY332" fmla="*/ 939315 h 3300883"/>
              <a:gd name="connsiteX333" fmla="*/ 3141947 w 11394183"/>
              <a:gd name="connsiteY333" fmla="*/ 987217 h 3300883"/>
              <a:gd name="connsiteX334" fmla="*/ 3141947 w 11394183"/>
              <a:gd name="connsiteY334" fmla="*/ 1596881 h 3300883"/>
              <a:gd name="connsiteX335" fmla="*/ 3117271 w 11394183"/>
              <a:gd name="connsiteY335" fmla="*/ 1630267 h 3300883"/>
              <a:gd name="connsiteX336" fmla="*/ 3049046 w 11394183"/>
              <a:gd name="connsiteY336" fmla="*/ 1702846 h 3300883"/>
              <a:gd name="connsiteX337" fmla="*/ 3049773 w 11394183"/>
              <a:gd name="connsiteY337" fmla="*/ 1724619 h 3300883"/>
              <a:gd name="connsiteX338" fmla="*/ 3030176 w 11394183"/>
              <a:gd name="connsiteY338" fmla="*/ 1746393 h 3300883"/>
              <a:gd name="connsiteX339" fmla="*/ 2968483 w 11394183"/>
              <a:gd name="connsiteY339" fmla="*/ 1746393 h 3300883"/>
              <a:gd name="connsiteX340" fmla="*/ 2909695 w 11394183"/>
              <a:gd name="connsiteY340" fmla="*/ 1689782 h 3300883"/>
              <a:gd name="connsiteX341" fmla="*/ 2874131 w 11394183"/>
              <a:gd name="connsiteY341" fmla="*/ 1617928 h 3300883"/>
              <a:gd name="connsiteX342" fmla="*/ 2863970 w 11394183"/>
              <a:gd name="connsiteY342" fmla="*/ 1584542 h 3300883"/>
              <a:gd name="connsiteX343" fmla="*/ 2863970 w 11394183"/>
              <a:gd name="connsiteY343" fmla="*/ 535775 h 3300883"/>
              <a:gd name="connsiteX344" fmla="*/ 2871228 w 11394183"/>
              <a:gd name="connsiteY344" fmla="*/ 502389 h 3300883"/>
              <a:gd name="connsiteX345" fmla="*/ 2870501 w 11394183"/>
              <a:gd name="connsiteY345" fmla="*/ 503114 h 3300883"/>
              <a:gd name="connsiteX346" fmla="*/ 2906066 w 11394183"/>
              <a:gd name="connsiteY346" fmla="*/ 494405 h 3300883"/>
              <a:gd name="connsiteX347" fmla="*/ 3344443 w 11394183"/>
              <a:gd name="connsiteY347" fmla="*/ 495131 h 3300883"/>
              <a:gd name="connsiteX348" fmla="*/ 3378556 w 11394183"/>
              <a:gd name="connsiteY348" fmla="*/ 460293 h 3300883"/>
              <a:gd name="connsiteX349" fmla="*/ 3378556 w 11394183"/>
              <a:gd name="connsiteY349" fmla="*/ 206266 h 3300883"/>
              <a:gd name="connsiteX350" fmla="*/ 3393071 w 11394183"/>
              <a:gd name="connsiteY350" fmla="*/ 176509 h 3300883"/>
              <a:gd name="connsiteX351" fmla="*/ 3414845 w 11394183"/>
              <a:gd name="connsiteY351" fmla="*/ 154735 h 3300883"/>
              <a:gd name="connsiteX352" fmla="*/ 3417022 w 11394183"/>
              <a:gd name="connsiteY352" fmla="*/ 92317 h 3300883"/>
              <a:gd name="connsiteX353" fmla="*/ 3349523 w 11394183"/>
              <a:gd name="connsiteY353" fmla="*/ 62560 h 3300883"/>
              <a:gd name="connsiteX354" fmla="*/ 3300169 w 11394183"/>
              <a:gd name="connsiteY354" fmla="*/ 109736 h 3300883"/>
              <a:gd name="connsiteX355" fmla="*/ 3330653 w 11394183"/>
              <a:gd name="connsiteY355" fmla="*/ 180863 h 3300883"/>
              <a:gd name="connsiteX356" fmla="*/ 3352427 w 11394183"/>
              <a:gd name="connsiteY356" fmla="*/ 224411 h 3300883"/>
              <a:gd name="connsiteX357" fmla="*/ 3353153 w 11394183"/>
              <a:gd name="connsiteY357" fmla="*/ 438519 h 3300883"/>
              <a:gd name="connsiteX358" fmla="*/ 3319041 w 11394183"/>
              <a:gd name="connsiteY358" fmla="*/ 472632 h 3300883"/>
              <a:gd name="connsiteX359" fmla="*/ 2869050 w 11394183"/>
              <a:gd name="connsiteY359" fmla="*/ 471179 h 3300883"/>
              <a:gd name="connsiteX360" fmla="*/ 2825503 w 11394183"/>
              <a:gd name="connsiteY360" fmla="*/ 513276 h 3300883"/>
              <a:gd name="connsiteX361" fmla="*/ 2826955 w 11394183"/>
              <a:gd name="connsiteY361" fmla="*/ 1601961 h 3300883"/>
              <a:gd name="connsiteX362" fmla="*/ 2800100 w 11394183"/>
              <a:gd name="connsiteY362" fmla="*/ 1631719 h 3300883"/>
              <a:gd name="connsiteX363" fmla="*/ 2768891 w 11394183"/>
              <a:gd name="connsiteY363" fmla="*/ 1661476 h 3300883"/>
              <a:gd name="connsiteX364" fmla="*/ 2768891 w 11394183"/>
              <a:gd name="connsiteY364" fmla="*/ 1686878 h 3300883"/>
              <a:gd name="connsiteX365" fmla="*/ 2708650 w 11394183"/>
              <a:gd name="connsiteY365" fmla="*/ 1747845 h 3300883"/>
              <a:gd name="connsiteX366" fmla="*/ 2626636 w 11394183"/>
              <a:gd name="connsiteY366" fmla="*/ 1667282 h 3300883"/>
              <a:gd name="connsiteX367" fmla="*/ 2593976 w 11394183"/>
              <a:gd name="connsiteY367" fmla="*/ 1631719 h 3300883"/>
              <a:gd name="connsiteX368" fmla="*/ 2570751 w 11394183"/>
              <a:gd name="connsiteY368" fmla="*/ 1619380 h 3300883"/>
              <a:gd name="connsiteX369" fmla="*/ 2566396 w 11394183"/>
              <a:gd name="connsiteY369" fmla="*/ 1580914 h 3300883"/>
              <a:gd name="connsiteX370" fmla="*/ 2566396 w 11394183"/>
              <a:gd name="connsiteY370" fmla="*/ 137317 h 3300883"/>
              <a:gd name="connsiteX371" fmla="*/ 2573653 w 11394183"/>
              <a:gd name="connsiteY371" fmla="*/ 104655 h 3300883"/>
              <a:gd name="connsiteX372" fmla="*/ 2573653 w 11394183"/>
              <a:gd name="connsiteY372" fmla="*/ 105382 h 3300883"/>
              <a:gd name="connsiteX373" fmla="*/ 2580912 w 11394183"/>
              <a:gd name="connsiteY373" fmla="*/ 97398 h 3300883"/>
              <a:gd name="connsiteX374" fmla="*/ 2588896 w 11394183"/>
              <a:gd name="connsiteY374" fmla="*/ 40786 h 3300883"/>
              <a:gd name="connsiteX375" fmla="*/ 2529381 w 11394183"/>
              <a:gd name="connsiteY375" fmla="*/ 142 h 330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11394183" h="3300883">
                <a:moveTo>
                  <a:pt x="3168075" y="3011446"/>
                </a:moveTo>
                <a:cubicBezTo>
                  <a:pt x="3133237" y="3004189"/>
                  <a:pt x="3141946" y="3031042"/>
                  <a:pt x="3141946" y="3047736"/>
                </a:cubicBezTo>
                <a:lnTo>
                  <a:pt x="3141946" y="3300883"/>
                </a:lnTo>
                <a:lnTo>
                  <a:pt x="3165898" y="3300883"/>
                </a:lnTo>
                <a:lnTo>
                  <a:pt x="3165898" y="3029591"/>
                </a:lnTo>
                <a:cubicBezTo>
                  <a:pt x="3165898" y="3023059"/>
                  <a:pt x="3167349" y="3017253"/>
                  <a:pt x="3168075" y="3011446"/>
                </a:cubicBezTo>
                <a:close/>
                <a:moveTo>
                  <a:pt x="2591366" y="3007317"/>
                </a:moveTo>
                <a:cubicBezTo>
                  <a:pt x="2577282" y="3007181"/>
                  <a:pt x="2577282" y="3023783"/>
                  <a:pt x="2577282" y="3041202"/>
                </a:cubicBezTo>
                <a:cubicBezTo>
                  <a:pt x="2577352" y="3127762"/>
                  <a:pt x="2577421" y="3214323"/>
                  <a:pt x="2577491" y="3300883"/>
                </a:cubicBezTo>
                <a:lnTo>
                  <a:pt x="2606313" y="3300883"/>
                </a:lnTo>
                <a:lnTo>
                  <a:pt x="2606313" y="3041928"/>
                </a:lnTo>
                <a:cubicBezTo>
                  <a:pt x="2606313" y="3031767"/>
                  <a:pt x="2604135" y="3022332"/>
                  <a:pt x="2610667" y="3013622"/>
                </a:cubicBezTo>
                <a:cubicBezTo>
                  <a:pt x="2602321" y="3009268"/>
                  <a:pt x="2596061" y="3007362"/>
                  <a:pt x="2591366" y="3007317"/>
                </a:cubicBezTo>
                <a:close/>
                <a:moveTo>
                  <a:pt x="2903083" y="3005447"/>
                </a:moveTo>
                <a:cubicBezTo>
                  <a:pt x="2898490" y="3005594"/>
                  <a:pt x="2893182" y="3007091"/>
                  <a:pt x="2887195" y="3009994"/>
                </a:cubicBezTo>
                <a:cubicBezTo>
                  <a:pt x="2869776" y="3018703"/>
                  <a:pt x="2877033" y="3035396"/>
                  <a:pt x="2877033" y="3048460"/>
                </a:cubicBezTo>
                <a:lnTo>
                  <a:pt x="2877033" y="3300883"/>
                </a:lnTo>
                <a:lnTo>
                  <a:pt x="2924210" y="3300883"/>
                </a:lnTo>
                <a:lnTo>
                  <a:pt x="2924210" y="3039025"/>
                </a:lnTo>
                <a:cubicBezTo>
                  <a:pt x="2924210" y="3016707"/>
                  <a:pt x="2916862" y="3005004"/>
                  <a:pt x="2903083" y="3005447"/>
                </a:cubicBezTo>
                <a:close/>
                <a:moveTo>
                  <a:pt x="1413840" y="2870642"/>
                </a:moveTo>
                <a:cubicBezTo>
                  <a:pt x="1414566" y="2872094"/>
                  <a:pt x="1414566" y="2872820"/>
                  <a:pt x="1414566" y="2874271"/>
                </a:cubicBezTo>
                <a:lnTo>
                  <a:pt x="1228038" y="2874271"/>
                </a:lnTo>
                <a:lnTo>
                  <a:pt x="1228038" y="2870642"/>
                </a:lnTo>
                <a:lnTo>
                  <a:pt x="1413840" y="2870642"/>
                </a:lnTo>
                <a:close/>
                <a:moveTo>
                  <a:pt x="3635032" y="2179418"/>
                </a:moveTo>
                <a:cubicBezTo>
                  <a:pt x="3639659" y="2178965"/>
                  <a:pt x="3644558" y="2179690"/>
                  <a:pt x="3649275" y="2179690"/>
                </a:cubicBezTo>
                <a:lnTo>
                  <a:pt x="4079669" y="2179690"/>
                </a:lnTo>
                <a:cubicBezTo>
                  <a:pt x="4084023" y="2179690"/>
                  <a:pt x="4089104" y="2180416"/>
                  <a:pt x="4093459" y="2186222"/>
                </a:cubicBezTo>
                <a:lnTo>
                  <a:pt x="3622421" y="2186222"/>
                </a:lnTo>
                <a:lnTo>
                  <a:pt x="3624598" y="2190577"/>
                </a:lnTo>
                <a:lnTo>
                  <a:pt x="4062975" y="2190577"/>
                </a:lnTo>
                <a:cubicBezTo>
                  <a:pt x="4092733" y="2190577"/>
                  <a:pt x="4102168" y="2197835"/>
                  <a:pt x="4102168" y="2228318"/>
                </a:cubicBezTo>
                <a:cubicBezTo>
                  <a:pt x="4101443" y="2291462"/>
                  <a:pt x="4099265" y="2353880"/>
                  <a:pt x="4093459" y="2416298"/>
                </a:cubicBezTo>
                <a:cubicBezTo>
                  <a:pt x="4091281" y="2438072"/>
                  <a:pt x="4082572" y="2447507"/>
                  <a:pt x="4059347" y="2447507"/>
                </a:cubicBezTo>
                <a:lnTo>
                  <a:pt x="3650000" y="2447507"/>
                </a:lnTo>
                <a:cubicBezTo>
                  <a:pt x="3628228" y="2447507"/>
                  <a:pt x="3618791" y="2440975"/>
                  <a:pt x="3621696" y="2418475"/>
                </a:cubicBezTo>
                <a:cubicBezTo>
                  <a:pt x="3623872" y="2400330"/>
                  <a:pt x="3615163" y="2397427"/>
                  <a:pt x="3598470" y="2396702"/>
                </a:cubicBezTo>
                <a:cubicBezTo>
                  <a:pt x="3567260" y="2394524"/>
                  <a:pt x="3533875" y="2408315"/>
                  <a:pt x="3504842" y="2387266"/>
                </a:cubicBezTo>
                <a:cubicBezTo>
                  <a:pt x="3496859" y="2341541"/>
                  <a:pt x="3493230" y="2295817"/>
                  <a:pt x="3506294" y="2251543"/>
                </a:cubicBezTo>
                <a:cubicBezTo>
                  <a:pt x="3543309" y="2237754"/>
                  <a:pt x="3580324" y="2239930"/>
                  <a:pt x="3618791" y="2250818"/>
                </a:cubicBezTo>
                <a:cubicBezTo>
                  <a:pt x="3625324" y="2232673"/>
                  <a:pt x="3620969" y="2213802"/>
                  <a:pt x="3620969" y="2195657"/>
                </a:cubicBezTo>
                <a:cubicBezTo>
                  <a:pt x="3617340" y="2192028"/>
                  <a:pt x="3614437" y="2188400"/>
                  <a:pt x="3622421" y="2186222"/>
                </a:cubicBezTo>
                <a:cubicBezTo>
                  <a:pt x="3626050" y="2181505"/>
                  <a:pt x="3630405" y="2179872"/>
                  <a:pt x="3635032" y="2179418"/>
                </a:cubicBezTo>
                <a:close/>
                <a:moveTo>
                  <a:pt x="76208" y="1218744"/>
                </a:moveTo>
                <a:cubicBezTo>
                  <a:pt x="10161" y="1219469"/>
                  <a:pt x="1452" y="1231082"/>
                  <a:pt x="0" y="1294951"/>
                </a:cubicBezTo>
                <a:lnTo>
                  <a:pt x="0" y="1338499"/>
                </a:lnTo>
                <a:lnTo>
                  <a:pt x="0" y="3206684"/>
                </a:lnTo>
                <a:cubicBezTo>
                  <a:pt x="0" y="3226280"/>
                  <a:pt x="0" y="3245151"/>
                  <a:pt x="1452" y="3264747"/>
                </a:cubicBezTo>
                <a:cubicBezTo>
                  <a:pt x="1815" y="3272731"/>
                  <a:pt x="2904" y="3280533"/>
                  <a:pt x="5988" y="3287337"/>
                </a:cubicBezTo>
                <a:lnTo>
                  <a:pt x="19459" y="3300883"/>
                </a:lnTo>
                <a:lnTo>
                  <a:pt x="25633" y="3300883"/>
                </a:lnTo>
                <a:lnTo>
                  <a:pt x="26219" y="3300311"/>
                </a:lnTo>
                <a:lnTo>
                  <a:pt x="26699" y="3300883"/>
                </a:lnTo>
                <a:lnTo>
                  <a:pt x="1001629" y="3300883"/>
                </a:lnTo>
                <a:lnTo>
                  <a:pt x="1038606" y="3290150"/>
                </a:lnTo>
                <a:cubicBezTo>
                  <a:pt x="1029171" y="3272006"/>
                  <a:pt x="1012478" y="3262570"/>
                  <a:pt x="997236" y="3251683"/>
                </a:cubicBezTo>
                <a:cubicBezTo>
                  <a:pt x="880384" y="3165314"/>
                  <a:pt x="784580" y="3060074"/>
                  <a:pt x="706920" y="2937416"/>
                </a:cubicBezTo>
                <a:cubicBezTo>
                  <a:pt x="643051" y="2835805"/>
                  <a:pt x="592971" y="2728388"/>
                  <a:pt x="566116" y="2610810"/>
                </a:cubicBezTo>
                <a:cubicBezTo>
                  <a:pt x="549423" y="2604278"/>
                  <a:pt x="548698" y="2591939"/>
                  <a:pt x="553779" y="2577424"/>
                </a:cubicBezTo>
                <a:cubicBezTo>
                  <a:pt x="551601" y="2570165"/>
                  <a:pt x="548698" y="2563633"/>
                  <a:pt x="545795" y="2556376"/>
                </a:cubicBezTo>
                <a:cubicBezTo>
                  <a:pt x="528376" y="2515006"/>
                  <a:pt x="524021" y="2470007"/>
                  <a:pt x="521117" y="2426459"/>
                </a:cubicBezTo>
                <a:cubicBezTo>
                  <a:pt x="513134" y="2316139"/>
                  <a:pt x="511682" y="2205819"/>
                  <a:pt x="528376" y="2095499"/>
                </a:cubicBezTo>
                <a:cubicBezTo>
                  <a:pt x="529827" y="2086789"/>
                  <a:pt x="529827" y="2075903"/>
                  <a:pt x="538537" y="2069371"/>
                </a:cubicBezTo>
                <a:lnTo>
                  <a:pt x="538537" y="2066467"/>
                </a:lnTo>
                <a:cubicBezTo>
                  <a:pt x="539988" y="1990260"/>
                  <a:pt x="567568" y="1919857"/>
                  <a:pt x="593697" y="1850181"/>
                </a:cubicBezTo>
                <a:cubicBezTo>
                  <a:pt x="656115" y="1685427"/>
                  <a:pt x="751193" y="1540995"/>
                  <a:pt x="880384" y="1419788"/>
                </a:cubicBezTo>
                <a:cubicBezTo>
                  <a:pt x="888368" y="1411804"/>
                  <a:pt x="894175" y="1398014"/>
                  <a:pt x="909415" y="1403095"/>
                </a:cubicBezTo>
                <a:cubicBezTo>
                  <a:pt x="920303" y="1366079"/>
                  <a:pt x="955866" y="1353741"/>
                  <a:pt x="981269" y="1331967"/>
                </a:cubicBezTo>
                <a:cubicBezTo>
                  <a:pt x="1013204" y="1305113"/>
                  <a:pt x="1050219" y="1283340"/>
                  <a:pt x="1085057" y="1260114"/>
                </a:cubicBezTo>
                <a:cubicBezTo>
                  <a:pt x="1096670" y="1252856"/>
                  <a:pt x="1108282" y="1246324"/>
                  <a:pt x="1107556" y="1230357"/>
                </a:cubicBezTo>
                <a:cubicBezTo>
                  <a:pt x="1096670" y="1217293"/>
                  <a:pt x="1080703" y="1219469"/>
                  <a:pt x="1066912" y="1219469"/>
                </a:cubicBezTo>
                <a:lnTo>
                  <a:pt x="76208" y="1218744"/>
                </a:lnTo>
                <a:close/>
                <a:moveTo>
                  <a:pt x="2529381" y="142"/>
                </a:moveTo>
                <a:cubicBezTo>
                  <a:pt x="2501075" y="1594"/>
                  <a:pt x="2475672" y="16835"/>
                  <a:pt x="2466963" y="46592"/>
                </a:cubicBezTo>
                <a:cubicBezTo>
                  <a:pt x="2458978" y="74898"/>
                  <a:pt x="2469866" y="98849"/>
                  <a:pt x="2497445" y="111914"/>
                </a:cubicBezTo>
                <a:cubicBezTo>
                  <a:pt x="2522849" y="124252"/>
                  <a:pt x="2527929" y="143122"/>
                  <a:pt x="2527929" y="169977"/>
                </a:cubicBezTo>
                <a:cubicBezTo>
                  <a:pt x="2527203" y="594564"/>
                  <a:pt x="2527203" y="1019152"/>
                  <a:pt x="2527203" y="1443739"/>
                </a:cubicBezTo>
                <a:cubicBezTo>
                  <a:pt x="2527203" y="1496721"/>
                  <a:pt x="2527929" y="1550430"/>
                  <a:pt x="2527203" y="1603413"/>
                </a:cubicBezTo>
                <a:cubicBezTo>
                  <a:pt x="2527203" y="1613574"/>
                  <a:pt x="2532284" y="1629541"/>
                  <a:pt x="2517042" y="1630267"/>
                </a:cubicBezTo>
                <a:cubicBezTo>
                  <a:pt x="2487285" y="1632444"/>
                  <a:pt x="2491640" y="1652766"/>
                  <a:pt x="2491640" y="1671637"/>
                </a:cubicBezTo>
                <a:cubicBezTo>
                  <a:pt x="2491640" y="1688330"/>
                  <a:pt x="2490188" y="1705749"/>
                  <a:pt x="2491640" y="1722443"/>
                </a:cubicBezTo>
                <a:cubicBezTo>
                  <a:pt x="2493091" y="1740587"/>
                  <a:pt x="2487285" y="1749297"/>
                  <a:pt x="2467688" y="1748571"/>
                </a:cubicBezTo>
                <a:cubicBezTo>
                  <a:pt x="2436480" y="1747845"/>
                  <a:pt x="2404544" y="1747845"/>
                  <a:pt x="2373335" y="1748571"/>
                </a:cubicBezTo>
                <a:cubicBezTo>
                  <a:pt x="2354465" y="1749297"/>
                  <a:pt x="2348658" y="1739861"/>
                  <a:pt x="2349384" y="1721716"/>
                </a:cubicBezTo>
                <a:cubicBezTo>
                  <a:pt x="2350110" y="1697766"/>
                  <a:pt x="2350110" y="1673089"/>
                  <a:pt x="2349384" y="1649137"/>
                </a:cubicBezTo>
                <a:cubicBezTo>
                  <a:pt x="2349384" y="1641154"/>
                  <a:pt x="2355191" y="1627363"/>
                  <a:pt x="2337046" y="1630993"/>
                </a:cubicBezTo>
                <a:cubicBezTo>
                  <a:pt x="2311644" y="1636073"/>
                  <a:pt x="2310918" y="1622283"/>
                  <a:pt x="2310918" y="1601961"/>
                </a:cubicBezTo>
                <a:lnTo>
                  <a:pt x="2310918" y="861655"/>
                </a:lnTo>
                <a:cubicBezTo>
                  <a:pt x="2310918" y="842059"/>
                  <a:pt x="2313820" y="823914"/>
                  <a:pt x="2322530" y="805769"/>
                </a:cubicBezTo>
                <a:cubicBezTo>
                  <a:pt x="2345030" y="760044"/>
                  <a:pt x="2314547" y="715046"/>
                  <a:pt x="2265193" y="717949"/>
                </a:cubicBezTo>
                <a:cubicBezTo>
                  <a:pt x="2232533" y="720126"/>
                  <a:pt x="2210033" y="744077"/>
                  <a:pt x="2207130" y="781093"/>
                </a:cubicBezTo>
                <a:cubicBezTo>
                  <a:pt x="2204952" y="813753"/>
                  <a:pt x="2215839" y="836978"/>
                  <a:pt x="2253580" y="838430"/>
                </a:cubicBezTo>
                <a:cubicBezTo>
                  <a:pt x="2281886" y="839881"/>
                  <a:pt x="2277531" y="860204"/>
                  <a:pt x="2277531" y="877622"/>
                </a:cubicBezTo>
                <a:cubicBezTo>
                  <a:pt x="2277531" y="1117133"/>
                  <a:pt x="2276806" y="1356644"/>
                  <a:pt x="2278257" y="1596155"/>
                </a:cubicBezTo>
                <a:cubicBezTo>
                  <a:pt x="2278984" y="1626638"/>
                  <a:pt x="2268823" y="1635348"/>
                  <a:pt x="2241242" y="1631719"/>
                </a:cubicBezTo>
                <a:cubicBezTo>
                  <a:pt x="2215113" y="1628090"/>
                  <a:pt x="2205678" y="1638976"/>
                  <a:pt x="2205678" y="1666557"/>
                </a:cubicBezTo>
                <a:cubicBezTo>
                  <a:pt x="2205678" y="1692685"/>
                  <a:pt x="2223097" y="1729700"/>
                  <a:pt x="2204952" y="1742764"/>
                </a:cubicBezTo>
                <a:cubicBezTo>
                  <a:pt x="2186808" y="1756554"/>
                  <a:pt x="2151244" y="1747119"/>
                  <a:pt x="2123665" y="1747845"/>
                </a:cubicBezTo>
                <a:cubicBezTo>
                  <a:pt x="2116406" y="1747845"/>
                  <a:pt x="2109148" y="1747119"/>
                  <a:pt x="2101890" y="1747845"/>
                </a:cubicBezTo>
                <a:cubicBezTo>
                  <a:pt x="2081568" y="1749297"/>
                  <a:pt x="2073584" y="1740587"/>
                  <a:pt x="2074309" y="1720265"/>
                </a:cubicBezTo>
                <a:cubicBezTo>
                  <a:pt x="2075035" y="1689782"/>
                  <a:pt x="2074309" y="1660025"/>
                  <a:pt x="2074309" y="1630993"/>
                </a:cubicBezTo>
                <a:cubicBezTo>
                  <a:pt x="2051085" y="1625187"/>
                  <a:pt x="2026407" y="1644057"/>
                  <a:pt x="2008989" y="1618655"/>
                </a:cubicBezTo>
                <a:cubicBezTo>
                  <a:pt x="2001730" y="1613574"/>
                  <a:pt x="2002456" y="1606316"/>
                  <a:pt x="2002456" y="1599058"/>
                </a:cubicBezTo>
                <a:lnTo>
                  <a:pt x="2002456" y="1135278"/>
                </a:lnTo>
                <a:cubicBezTo>
                  <a:pt x="2002456" y="1129472"/>
                  <a:pt x="2003908" y="1123665"/>
                  <a:pt x="2005359" y="1117859"/>
                </a:cubicBezTo>
                <a:lnTo>
                  <a:pt x="1660609" y="1117859"/>
                </a:lnTo>
                <a:cubicBezTo>
                  <a:pt x="1647545" y="1117859"/>
                  <a:pt x="1630126" y="1124391"/>
                  <a:pt x="1623594" y="1104795"/>
                </a:cubicBezTo>
                <a:cubicBezTo>
                  <a:pt x="1614159" y="1095359"/>
                  <a:pt x="1617788" y="1083747"/>
                  <a:pt x="1617788" y="1073586"/>
                </a:cubicBezTo>
                <a:lnTo>
                  <a:pt x="1617788" y="606177"/>
                </a:lnTo>
                <a:cubicBezTo>
                  <a:pt x="1617788" y="596016"/>
                  <a:pt x="1614159" y="584403"/>
                  <a:pt x="1623594" y="575693"/>
                </a:cubicBezTo>
                <a:lnTo>
                  <a:pt x="1623594" y="576420"/>
                </a:lnTo>
                <a:cubicBezTo>
                  <a:pt x="1622868" y="569888"/>
                  <a:pt x="1622868" y="563356"/>
                  <a:pt x="1631577" y="561903"/>
                </a:cubicBezTo>
                <a:lnTo>
                  <a:pt x="1640287" y="498760"/>
                </a:lnTo>
                <a:cubicBezTo>
                  <a:pt x="1631577" y="466825"/>
                  <a:pt x="1603997" y="465374"/>
                  <a:pt x="1579321" y="467551"/>
                </a:cubicBezTo>
                <a:cubicBezTo>
                  <a:pt x="1548838" y="470454"/>
                  <a:pt x="1530693" y="492953"/>
                  <a:pt x="1526338" y="523437"/>
                </a:cubicBezTo>
                <a:cubicBezTo>
                  <a:pt x="1522709" y="546662"/>
                  <a:pt x="1523435" y="572791"/>
                  <a:pt x="1551015" y="578596"/>
                </a:cubicBezTo>
                <a:cubicBezTo>
                  <a:pt x="1582224" y="585855"/>
                  <a:pt x="1581498" y="605451"/>
                  <a:pt x="1581498" y="629402"/>
                </a:cubicBezTo>
                <a:cubicBezTo>
                  <a:pt x="1580772" y="793430"/>
                  <a:pt x="1580772" y="958186"/>
                  <a:pt x="1581498" y="1122214"/>
                </a:cubicBezTo>
                <a:cubicBezTo>
                  <a:pt x="1581498" y="1130923"/>
                  <a:pt x="1575692" y="1141810"/>
                  <a:pt x="1585853" y="1149068"/>
                </a:cubicBezTo>
                <a:cubicBezTo>
                  <a:pt x="1593836" y="1138182"/>
                  <a:pt x="1605449" y="1141084"/>
                  <a:pt x="1615610" y="1141084"/>
                </a:cubicBezTo>
                <a:lnTo>
                  <a:pt x="1943667" y="1141084"/>
                </a:lnTo>
                <a:cubicBezTo>
                  <a:pt x="1953828" y="1141084"/>
                  <a:pt x="1966167" y="1136729"/>
                  <a:pt x="1972699" y="1149793"/>
                </a:cubicBezTo>
                <a:cubicBezTo>
                  <a:pt x="1975602" y="1154874"/>
                  <a:pt x="1979957" y="1160681"/>
                  <a:pt x="1979957" y="1165761"/>
                </a:cubicBezTo>
                <a:cubicBezTo>
                  <a:pt x="1980683" y="1313822"/>
                  <a:pt x="1980683" y="1462609"/>
                  <a:pt x="1980683" y="1611396"/>
                </a:cubicBezTo>
                <a:cubicBezTo>
                  <a:pt x="1980683" y="1620106"/>
                  <a:pt x="1978506" y="1630993"/>
                  <a:pt x="1968344" y="1630267"/>
                </a:cubicBezTo>
                <a:cubicBezTo>
                  <a:pt x="1932780" y="1628090"/>
                  <a:pt x="1938587" y="1652766"/>
                  <a:pt x="1938587" y="1673814"/>
                </a:cubicBezTo>
                <a:cubicBezTo>
                  <a:pt x="1938587" y="1690507"/>
                  <a:pt x="1937861" y="1707927"/>
                  <a:pt x="1939313" y="1724619"/>
                </a:cubicBezTo>
                <a:cubicBezTo>
                  <a:pt x="1940764" y="1742764"/>
                  <a:pt x="1932780" y="1747845"/>
                  <a:pt x="1916087" y="1747845"/>
                </a:cubicBezTo>
                <a:cubicBezTo>
                  <a:pt x="1884878" y="1747119"/>
                  <a:pt x="1852943" y="1746393"/>
                  <a:pt x="1821734" y="1747845"/>
                </a:cubicBezTo>
                <a:cubicBezTo>
                  <a:pt x="1801413" y="1748571"/>
                  <a:pt x="1797058" y="1738410"/>
                  <a:pt x="1797784" y="1720991"/>
                </a:cubicBezTo>
                <a:cubicBezTo>
                  <a:pt x="1798509" y="1697039"/>
                  <a:pt x="1797784" y="1672363"/>
                  <a:pt x="1797784" y="1648412"/>
                </a:cubicBezTo>
                <a:cubicBezTo>
                  <a:pt x="1797784" y="1638976"/>
                  <a:pt x="1799235" y="1627363"/>
                  <a:pt x="1783993" y="1629541"/>
                </a:cubicBezTo>
                <a:cubicBezTo>
                  <a:pt x="1758591" y="1633170"/>
                  <a:pt x="1760768" y="1615751"/>
                  <a:pt x="1760768" y="1599784"/>
                </a:cubicBezTo>
                <a:cubicBezTo>
                  <a:pt x="1760768" y="1522124"/>
                  <a:pt x="1759317" y="1445191"/>
                  <a:pt x="1760768" y="1367531"/>
                </a:cubicBezTo>
                <a:cubicBezTo>
                  <a:pt x="1761494" y="1341403"/>
                  <a:pt x="1754236" y="1333418"/>
                  <a:pt x="1726656" y="1333418"/>
                </a:cubicBezTo>
                <a:lnTo>
                  <a:pt x="1349971" y="1334145"/>
                </a:lnTo>
                <a:cubicBezTo>
                  <a:pt x="1331826" y="1334145"/>
                  <a:pt x="1316584" y="1334145"/>
                  <a:pt x="1301343" y="1318178"/>
                </a:cubicBezTo>
                <a:cubicBezTo>
                  <a:pt x="1281021" y="1296404"/>
                  <a:pt x="1232393" y="1300758"/>
                  <a:pt x="1212797" y="1320354"/>
                </a:cubicBezTo>
                <a:cubicBezTo>
                  <a:pt x="1184491" y="1349386"/>
                  <a:pt x="1183765" y="1377692"/>
                  <a:pt x="1212071" y="1411078"/>
                </a:cubicBezTo>
                <a:cubicBezTo>
                  <a:pt x="1241102" y="1417610"/>
                  <a:pt x="1270134" y="1416885"/>
                  <a:pt x="1299166" y="1409626"/>
                </a:cubicBezTo>
                <a:cubicBezTo>
                  <a:pt x="1296262" y="1401643"/>
                  <a:pt x="1299891" y="1397289"/>
                  <a:pt x="1307149" y="1395111"/>
                </a:cubicBezTo>
                <a:lnTo>
                  <a:pt x="1307149" y="1395837"/>
                </a:lnTo>
                <a:cubicBezTo>
                  <a:pt x="1306423" y="1363902"/>
                  <a:pt x="1320940" y="1351563"/>
                  <a:pt x="1353600" y="1352289"/>
                </a:cubicBezTo>
                <a:cubicBezTo>
                  <a:pt x="1463920" y="1353741"/>
                  <a:pt x="1573515" y="1352289"/>
                  <a:pt x="1683835" y="1353015"/>
                </a:cubicBezTo>
                <a:cubicBezTo>
                  <a:pt x="1694721" y="1353015"/>
                  <a:pt x="1717947" y="1343580"/>
                  <a:pt x="1707060" y="1372612"/>
                </a:cubicBezTo>
                <a:cubicBezTo>
                  <a:pt x="1709238" y="1382047"/>
                  <a:pt x="1713592" y="1390756"/>
                  <a:pt x="1713592" y="1400191"/>
                </a:cubicBezTo>
                <a:cubicBezTo>
                  <a:pt x="1714317" y="1472044"/>
                  <a:pt x="1714317" y="1543172"/>
                  <a:pt x="1715043" y="1614299"/>
                </a:cubicBezTo>
                <a:cubicBezTo>
                  <a:pt x="1715043" y="1627363"/>
                  <a:pt x="1707785" y="1631719"/>
                  <a:pt x="1696899" y="1630267"/>
                </a:cubicBezTo>
                <a:cubicBezTo>
                  <a:pt x="1662787" y="1624461"/>
                  <a:pt x="1659158" y="1644057"/>
                  <a:pt x="1661335" y="1670911"/>
                </a:cubicBezTo>
                <a:cubicBezTo>
                  <a:pt x="1662787" y="1686878"/>
                  <a:pt x="1660609" y="1702846"/>
                  <a:pt x="1662061" y="1718087"/>
                </a:cubicBezTo>
                <a:cubicBezTo>
                  <a:pt x="1664964" y="1741313"/>
                  <a:pt x="1654077" y="1747845"/>
                  <a:pt x="1633030" y="1747119"/>
                </a:cubicBezTo>
                <a:cubicBezTo>
                  <a:pt x="1603997" y="1745668"/>
                  <a:pt x="1574966" y="1745668"/>
                  <a:pt x="1545934" y="1747119"/>
                </a:cubicBezTo>
                <a:cubicBezTo>
                  <a:pt x="1524886" y="1748571"/>
                  <a:pt x="1517628" y="1739861"/>
                  <a:pt x="1519080" y="1719540"/>
                </a:cubicBezTo>
                <a:cubicBezTo>
                  <a:pt x="1519806" y="1702846"/>
                  <a:pt x="1518354" y="1685427"/>
                  <a:pt x="1519080" y="1668734"/>
                </a:cubicBezTo>
                <a:cubicBezTo>
                  <a:pt x="1520532" y="1646960"/>
                  <a:pt x="1519806" y="1627363"/>
                  <a:pt x="1495129" y="1617928"/>
                </a:cubicBezTo>
                <a:cubicBezTo>
                  <a:pt x="1481339" y="1580914"/>
                  <a:pt x="1491500" y="1542447"/>
                  <a:pt x="1490048" y="1504706"/>
                </a:cubicBezTo>
                <a:cubicBezTo>
                  <a:pt x="1482065" y="1502528"/>
                  <a:pt x="1473355" y="1499625"/>
                  <a:pt x="1465372" y="1499625"/>
                </a:cubicBezTo>
                <a:lnTo>
                  <a:pt x="934093" y="1499625"/>
                </a:lnTo>
                <a:cubicBezTo>
                  <a:pt x="900707" y="1499625"/>
                  <a:pt x="866595" y="1501802"/>
                  <a:pt x="833208" y="1502528"/>
                </a:cubicBezTo>
                <a:cubicBezTo>
                  <a:pt x="816515" y="1503979"/>
                  <a:pt x="815063" y="1521398"/>
                  <a:pt x="794741" y="1533737"/>
                </a:cubicBezTo>
                <a:lnTo>
                  <a:pt x="898529" y="1533737"/>
                </a:lnTo>
                <a:lnTo>
                  <a:pt x="1415292" y="1533737"/>
                </a:lnTo>
                <a:cubicBezTo>
                  <a:pt x="1427631" y="1533737"/>
                  <a:pt x="1442872" y="1525753"/>
                  <a:pt x="1450130" y="1543898"/>
                </a:cubicBezTo>
                <a:cubicBezTo>
                  <a:pt x="1450856" y="1556236"/>
                  <a:pt x="1450856" y="1568575"/>
                  <a:pt x="1452307" y="1580187"/>
                </a:cubicBezTo>
                <a:cubicBezTo>
                  <a:pt x="1455936" y="1612848"/>
                  <a:pt x="1450856" y="1637525"/>
                  <a:pt x="1408034" y="1629541"/>
                </a:cubicBezTo>
                <a:cubicBezTo>
                  <a:pt x="1391341" y="1626638"/>
                  <a:pt x="1382631" y="1635348"/>
                  <a:pt x="1384083" y="1652766"/>
                </a:cubicBezTo>
                <a:lnTo>
                  <a:pt x="1384083" y="1663653"/>
                </a:lnTo>
                <a:cubicBezTo>
                  <a:pt x="1382631" y="1744942"/>
                  <a:pt x="1382631" y="1744942"/>
                  <a:pt x="1299891" y="1744942"/>
                </a:cubicBezTo>
                <a:cubicBezTo>
                  <a:pt x="1211345" y="1744942"/>
                  <a:pt x="1211345" y="1744942"/>
                  <a:pt x="1211345" y="1834214"/>
                </a:cubicBezTo>
                <a:cubicBezTo>
                  <a:pt x="1211345" y="1877035"/>
                  <a:pt x="1209894" y="1919132"/>
                  <a:pt x="1211345" y="1961227"/>
                </a:cubicBezTo>
                <a:cubicBezTo>
                  <a:pt x="1212071" y="1982275"/>
                  <a:pt x="1204813" y="1989533"/>
                  <a:pt x="1184491" y="1988082"/>
                </a:cubicBezTo>
                <a:cubicBezTo>
                  <a:pt x="1168523" y="1986630"/>
                  <a:pt x="1153282" y="1987355"/>
                  <a:pt x="1137315" y="1988082"/>
                </a:cubicBezTo>
                <a:cubicBezTo>
                  <a:pt x="1119170" y="1988807"/>
                  <a:pt x="1098847" y="1980823"/>
                  <a:pt x="1090864" y="2009129"/>
                </a:cubicBezTo>
                <a:cubicBezTo>
                  <a:pt x="1087235" y="2020742"/>
                  <a:pt x="1069090" y="2016388"/>
                  <a:pt x="1057477" y="2016388"/>
                </a:cubicBezTo>
                <a:lnTo>
                  <a:pt x="557408" y="2014210"/>
                </a:lnTo>
                <a:cubicBezTo>
                  <a:pt x="544344" y="2044694"/>
                  <a:pt x="558859" y="2049048"/>
                  <a:pt x="586439" y="2049048"/>
                </a:cubicBezTo>
                <a:lnTo>
                  <a:pt x="1056026" y="2049048"/>
                </a:lnTo>
                <a:cubicBezTo>
                  <a:pt x="1067639" y="2049774"/>
                  <a:pt x="1083606" y="2041791"/>
                  <a:pt x="1090864" y="2059209"/>
                </a:cubicBezTo>
                <a:cubicBezTo>
                  <a:pt x="1097396" y="2078080"/>
                  <a:pt x="1093041" y="2097676"/>
                  <a:pt x="1094493" y="2116546"/>
                </a:cubicBezTo>
                <a:cubicBezTo>
                  <a:pt x="1132234" y="2115095"/>
                  <a:pt x="1170701" y="2102757"/>
                  <a:pt x="1206991" y="2122353"/>
                </a:cubicBezTo>
                <a:cubicBezTo>
                  <a:pt x="1214248" y="2162997"/>
                  <a:pt x="1208442" y="2204367"/>
                  <a:pt x="1210619" y="2245011"/>
                </a:cubicBezTo>
                <a:cubicBezTo>
                  <a:pt x="1212071" y="2260979"/>
                  <a:pt x="1204813" y="2266785"/>
                  <a:pt x="1189571" y="2266060"/>
                </a:cubicBezTo>
                <a:lnTo>
                  <a:pt x="1142395" y="2266060"/>
                </a:lnTo>
                <a:cubicBezTo>
                  <a:pt x="1117718" y="2265333"/>
                  <a:pt x="1090864" y="2259527"/>
                  <a:pt x="1093767" y="2301623"/>
                </a:cubicBezTo>
                <a:cubicBezTo>
                  <a:pt x="1095218" y="2321219"/>
                  <a:pt x="1073445" y="2313962"/>
                  <a:pt x="1061832" y="2313962"/>
                </a:cubicBezTo>
                <a:lnTo>
                  <a:pt x="528376" y="2313962"/>
                </a:lnTo>
                <a:cubicBezTo>
                  <a:pt x="522570" y="2340090"/>
                  <a:pt x="534909" y="2346622"/>
                  <a:pt x="559586" y="2346622"/>
                </a:cubicBezTo>
                <a:lnTo>
                  <a:pt x="1055300" y="2346622"/>
                </a:lnTo>
                <a:cubicBezTo>
                  <a:pt x="1066912" y="2347348"/>
                  <a:pt x="1085057" y="2336461"/>
                  <a:pt x="1091589" y="2358235"/>
                </a:cubicBezTo>
                <a:cubicBezTo>
                  <a:pt x="1089412" y="2391621"/>
                  <a:pt x="1103202" y="2401056"/>
                  <a:pt x="1137315" y="2399605"/>
                </a:cubicBezTo>
                <a:cubicBezTo>
                  <a:pt x="1210619" y="2395976"/>
                  <a:pt x="1210619" y="2398153"/>
                  <a:pt x="1210619" y="2470732"/>
                </a:cubicBezTo>
                <a:lnTo>
                  <a:pt x="1137315" y="2543311"/>
                </a:lnTo>
                <a:cubicBezTo>
                  <a:pt x="1118444" y="2544037"/>
                  <a:pt x="1095944" y="2536053"/>
                  <a:pt x="1092315" y="2569440"/>
                </a:cubicBezTo>
                <a:cubicBezTo>
                  <a:pt x="1090864" y="2585407"/>
                  <a:pt x="1069816" y="2578149"/>
                  <a:pt x="1057477" y="2578149"/>
                </a:cubicBezTo>
                <a:lnTo>
                  <a:pt x="557408" y="2578875"/>
                </a:lnTo>
                <a:cubicBezTo>
                  <a:pt x="560311" y="2604278"/>
                  <a:pt x="579907" y="2599197"/>
                  <a:pt x="595875" y="2599197"/>
                </a:cubicBezTo>
                <a:lnTo>
                  <a:pt x="1048042" y="2599922"/>
                </a:lnTo>
                <a:cubicBezTo>
                  <a:pt x="1061106" y="2599922"/>
                  <a:pt x="1077074" y="2592665"/>
                  <a:pt x="1087235" y="2608632"/>
                </a:cubicBezTo>
                <a:cubicBezTo>
                  <a:pt x="1101025" y="2628954"/>
                  <a:pt x="1089412" y="2652905"/>
                  <a:pt x="1095218" y="2673954"/>
                </a:cubicBezTo>
                <a:cubicBezTo>
                  <a:pt x="1132234" y="2665244"/>
                  <a:pt x="1168523" y="2656534"/>
                  <a:pt x="1204087" y="2679034"/>
                </a:cubicBezTo>
                <a:cubicBezTo>
                  <a:pt x="1213523" y="2689195"/>
                  <a:pt x="1209894" y="2702260"/>
                  <a:pt x="1209894" y="2713872"/>
                </a:cubicBezTo>
                <a:cubicBezTo>
                  <a:pt x="1209894" y="2761048"/>
                  <a:pt x="1211345" y="2808224"/>
                  <a:pt x="1209167" y="2855401"/>
                </a:cubicBezTo>
                <a:cubicBezTo>
                  <a:pt x="1208442" y="2876449"/>
                  <a:pt x="1214974" y="2882981"/>
                  <a:pt x="1235296" y="2882255"/>
                </a:cubicBezTo>
                <a:cubicBezTo>
                  <a:pt x="1282473" y="2880804"/>
                  <a:pt x="1329649" y="2883707"/>
                  <a:pt x="1376825" y="2880804"/>
                </a:cubicBezTo>
                <a:cubicBezTo>
                  <a:pt x="1413115" y="2877900"/>
                  <a:pt x="1426179" y="2888061"/>
                  <a:pt x="1423276" y="2925802"/>
                </a:cubicBezTo>
                <a:cubicBezTo>
                  <a:pt x="1421824" y="2952657"/>
                  <a:pt x="1406583" y="2988220"/>
                  <a:pt x="1448678" y="3003462"/>
                </a:cubicBezTo>
                <a:cubicBezTo>
                  <a:pt x="1451582" y="3004188"/>
                  <a:pt x="1450856" y="3016526"/>
                  <a:pt x="1450856" y="3023784"/>
                </a:cubicBezTo>
                <a:lnTo>
                  <a:pt x="1450856" y="3300883"/>
                </a:lnTo>
                <a:lnTo>
                  <a:pt x="1490048" y="3300883"/>
                </a:lnTo>
                <a:lnTo>
                  <a:pt x="1490048" y="3027414"/>
                </a:lnTo>
                <a:cubicBezTo>
                  <a:pt x="1490048" y="3015075"/>
                  <a:pt x="1484242" y="3000559"/>
                  <a:pt x="1496580" y="2990398"/>
                </a:cubicBezTo>
                <a:lnTo>
                  <a:pt x="1495855" y="2991124"/>
                </a:lnTo>
                <a:cubicBezTo>
                  <a:pt x="1497307" y="2989673"/>
                  <a:pt x="1498032" y="2987495"/>
                  <a:pt x="1500210" y="2986043"/>
                </a:cubicBezTo>
                <a:cubicBezTo>
                  <a:pt x="1516903" y="2976608"/>
                  <a:pt x="1543031" y="2995478"/>
                  <a:pt x="1551741" y="2972979"/>
                </a:cubicBezTo>
                <a:cubicBezTo>
                  <a:pt x="1558273" y="2956286"/>
                  <a:pt x="1553918" y="2935238"/>
                  <a:pt x="1553918" y="2915641"/>
                </a:cubicBezTo>
                <a:cubicBezTo>
                  <a:pt x="1553918" y="2868465"/>
                  <a:pt x="1553918" y="2866288"/>
                  <a:pt x="1601821" y="2869191"/>
                </a:cubicBezTo>
                <a:cubicBezTo>
                  <a:pt x="1633755" y="2871368"/>
                  <a:pt x="1667867" y="2856853"/>
                  <a:pt x="1698350" y="2879352"/>
                </a:cubicBezTo>
                <a:cubicBezTo>
                  <a:pt x="1710689" y="2933061"/>
                  <a:pt x="1712141" y="2988946"/>
                  <a:pt x="1712866" y="3041929"/>
                </a:cubicBezTo>
                <a:lnTo>
                  <a:pt x="1713637" y="3300883"/>
                </a:lnTo>
                <a:lnTo>
                  <a:pt x="1762496" y="3300883"/>
                </a:lnTo>
                <a:lnTo>
                  <a:pt x="1762220" y="3001284"/>
                </a:lnTo>
                <a:cubicBezTo>
                  <a:pt x="1757865" y="2971528"/>
                  <a:pt x="1781817" y="2985317"/>
                  <a:pt x="1790526" y="2986043"/>
                </a:cubicBezTo>
                <a:cubicBezTo>
                  <a:pt x="1823912" y="2989673"/>
                  <a:pt x="1832622" y="2976608"/>
                  <a:pt x="1831896" y="2943947"/>
                </a:cubicBezTo>
                <a:cubicBezTo>
                  <a:pt x="1830444" y="2859030"/>
                  <a:pt x="1820283" y="2869191"/>
                  <a:pt x="1905926" y="2869917"/>
                </a:cubicBezTo>
                <a:cubicBezTo>
                  <a:pt x="1929877" y="2869917"/>
                  <a:pt x="1956006" y="2859756"/>
                  <a:pt x="1978506" y="2878626"/>
                </a:cubicBezTo>
                <a:cubicBezTo>
                  <a:pt x="1986489" y="2908384"/>
                  <a:pt x="1979957" y="2938867"/>
                  <a:pt x="1982134" y="2968624"/>
                </a:cubicBezTo>
                <a:cubicBezTo>
                  <a:pt x="1982860" y="2978060"/>
                  <a:pt x="1978506" y="2991849"/>
                  <a:pt x="1991570" y="2992576"/>
                </a:cubicBezTo>
                <a:cubicBezTo>
                  <a:pt x="2022053" y="2994752"/>
                  <a:pt x="2016247" y="3016526"/>
                  <a:pt x="2016247" y="3034671"/>
                </a:cubicBezTo>
                <a:lnTo>
                  <a:pt x="2016442" y="3300883"/>
                </a:lnTo>
                <a:lnTo>
                  <a:pt x="2053457" y="3300883"/>
                </a:lnTo>
                <a:lnTo>
                  <a:pt x="2053262" y="3025236"/>
                </a:lnTo>
                <a:cubicBezTo>
                  <a:pt x="2053262" y="2999108"/>
                  <a:pt x="2053988" y="2978785"/>
                  <a:pt x="2088826" y="2983866"/>
                </a:cubicBezTo>
                <a:cubicBezTo>
                  <a:pt x="2100439" y="2985317"/>
                  <a:pt x="2106244" y="2978785"/>
                  <a:pt x="2106244" y="2966447"/>
                </a:cubicBezTo>
                <a:lnTo>
                  <a:pt x="2106244" y="2944673"/>
                </a:lnTo>
                <a:cubicBezTo>
                  <a:pt x="2107696" y="2857578"/>
                  <a:pt x="2095358" y="2868465"/>
                  <a:pt x="2184631" y="2869917"/>
                </a:cubicBezTo>
                <a:cubicBezTo>
                  <a:pt x="2207130" y="2869917"/>
                  <a:pt x="2234710" y="2855401"/>
                  <a:pt x="2254307" y="2880078"/>
                </a:cubicBezTo>
                <a:cubicBezTo>
                  <a:pt x="2261563" y="2909835"/>
                  <a:pt x="2257935" y="2940318"/>
                  <a:pt x="2257210" y="2970075"/>
                </a:cubicBezTo>
                <a:cubicBezTo>
                  <a:pt x="2257210" y="2986769"/>
                  <a:pt x="2258661" y="2996205"/>
                  <a:pt x="2277531" y="2993301"/>
                </a:cubicBezTo>
                <a:cubicBezTo>
                  <a:pt x="2312369" y="2987495"/>
                  <a:pt x="2316725" y="3006365"/>
                  <a:pt x="2316725" y="3035397"/>
                </a:cubicBezTo>
                <a:lnTo>
                  <a:pt x="2316725" y="3300883"/>
                </a:lnTo>
                <a:lnTo>
                  <a:pt x="2350697" y="3300883"/>
                </a:lnTo>
                <a:cubicBezTo>
                  <a:pt x="2350743" y="3211904"/>
                  <a:pt x="2350790" y="3122925"/>
                  <a:pt x="2350836" y="3033946"/>
                </a:cubicBezTo>
                <a:cubicBezTo>
                  <a:pt x="2350836" y="3020155"/>
                  <a:pt x="2340675" y="3002011"/>
                  <a:pt x="2360997" y="2992576"/>
                </a:cubicBezTo>
                <a:cubicBezTo>
                  <a:pt x="2371884" y="2996930"/>
                  <a:pt x="2379868" y="2991849"/>
                  <a:pt x="2386399" y="2983866"/>
                </a:cubicBezTo>
                <a:cubicBezTo>
                  <a:pt x="2386399" y="2956286"/>
                  <a:pt x="2389303" y="2928705"/>
                  <a:pt x="2383497" y="2901126"/>
                </a:cubicBezTo>
                <a:cubicBezTo>
                  <a:pt x="2379868" y="2885884"/>
                  <a:pt x="2383497" y="2870642"/>
                  <a:pt x="2403093" y="2869917"/>
                </a:cubicBezTo>
                <a:cubicBezTo>
                  <a:pt x="2443011" y="2869191"/>
                  <a:pt x="2482203" y="2869917"/>
                  <a:pt x="2522123" y="2870642"/>
                </a:cubicBezTo>
                <a:cubicBezTo>
                  <a:pt x="2525026" y="2870642"/>
                  <a:pt x="2527929" y="2877175"/>
                  <a:pt x="2530832" y="2880804"/>
                </a:cubicBezTo>
                <a:cubicBezTo>
                  <a:pt x="2538090" y="2917819"/>
                  <a:pt x="2525026" y="2956286"/>
                  <a:pt x="2537364" y="2992576"/>
                </a:cubicBezTo>
                <a:cubicBezTo>
                  <a:pt x="2567847" y="2975156"/>
                  <a:pt x="2600508" y="2986769"/>
                  <a:pt x="2632443" y="2985317"/>
                </a:cubicBezTo>
                <a:cubicBezTo>
                  <a:pt x="2655668" y="2984592"/>
                  <a:pt x="2663652" y="2978785"/>
                  <a:pt x="2663652" y="2954835"/>
                </a:cubicBezTo>
                <a:cubicBezTo>
                  <a:pt x="2664378" y="2869191"/>
                  <a:pt x="2665104" y="2869191"/>
                  <a:pt x="2752198" y="2869191"/>
                </a:cubicBezTo>
                <a:lnTo>
                  <a:pt x="2798649" y="2869191"/>
                </a:lnTo>
                <a:lnTo>
                  <a:pt x="2798649" y="2879352"/>
                </a:lnTo>
                <a:lnTo>
                  <a:pt x="2681797" y="2879352"/>
                </a:lnTo>
                <a:cubicBezTo>
                  <a:pt x="2691957" y="2880078"/>
                  <a:pt x="2701393" y="2880804"/>
                  <a:pt x="2710828" y="2880804"/>
                </a:cubicBezTo>
                <a:cubicBezTo>
                  <a:pt x="2815342" y="2880804"/>
                  <a:pt x="2815342" y="2880804"/>
                  <a:pt x="2809536" y="2985317"/>
                </a:cubicBezTo>
                <a:cubicBezTo>
                  <a:pt x="2842922" y="2984592"/>
                  <a:pt x="2877034" y="2983140"/>
                  <a:pt x="2910420" y="2984592"/>
                </a:cubicBezTo>
                <a:cubicBezTo>
                  <a:pt x="2932194" y="2985317"/>
                  <a:pt x="2939452" y="2978785"/>
                  <a:pt x="2940177" y="2956286"/>
                </a:cubicBezTo>
                <a:cubicBezTo>
                  <a:pt x="2940541" y="2942859"/>
                  <a:pt x="2938363" y="2929250"/>
                  <a:pt x="2938000" y="2915733"/>
                </a:cubicBezTo>
                <a:lnTo>
                  <a:pt x="2946568" y="2876375"/>
                </a:lnTo>
                <a:lnTo>
                  <a:pt x="2945985" y="2876449"/>
                </a:lnTo>
                <a:lnTo>
                  <a:pt x="2946710" y="2875723"/>
                </a:lnTo>
                <a:cubicBezTo>
                  <a:pt x="2946663" y="2875940"/>
                  <a:pt x="2946615" y="2876158"/>
                  <a:pt x="2946568" y="2876375"/>
                </a:cubicBezTo>
                <a:lnTo>
                  <a:pt x="3016658" y="2867467"/>
                </a:lnTo>
                <a:cubicBezTo>
                  <a:pt x="3040155" y="2867376"/>
                  <a:pt x="3063562" y="2870642"/>
                  <a:pt x="3086787" y="2878626"/>
                </a:cubicBezTo>
                <a:cubicBezTo>
                  <a:pt x="3088965" y="2888787"/>
                  <a:pt x="3091868" y="2898223"/>
                  <a:pt x="3094045" y="2908384"/>
                </a:cubicBezTo>
                <a:cubicBezTo>
                  <a:pt x="3093319" y="2984592"/>
                  <a:pt x="3093319" y="2984592"/>
                  <a:pt x="3169527" y="2984592"/>
                </a:cubicBezTo>
                <a:cubicBezTo>
                  <a:pt x="3215978" y="2984592"/>
                  <a:pt x="3215978" y="2984592"/>
                  <a:pt x="3215978" y="2938141"/>
                </a:cubicBezTo>
                <a:cubicBezTo>
                  <a:pt x="3215978" y="2861207"/>
                  <a:pt x="3207995" y="2869191"/>
                  <a:pt x="3282751" y="2869191"/>
                </a:cubicBezTo>
                <a:cubicBezTo>
                  <a:pt x="3340088" y="2869191"/>
                  <a:pt x="3396700" y="2867014"/>
                  <a:pt x="3453311" y="2869917"/>
                </a:cubicBezTo>
                <a:cubicBezTo>
                  <a:pt x="3487424" y="2872094"/>
                  <a:pt x="3499762" y="2863385"/>
                  <a:pt x="3498311" y="2827095"/>
                </a:cubicBezTo>
                <a:cubicBezTo>
                  <a:pt x="3496133" y="2740001"/>
                  <a:pt x="3499762" y="2652905"/>
                  <a:pt x="3496859" y="2565810"/>
                </a:cubicBezTo>
                <a:cubicBezTo>
                  <a:pt x="3496133" y="2527343"/>
                  <a:pt x="3509198" y="2515731"/>
                  <a:pt x="3544761" y="2520086"/>
                </a:cubicBezTo>
                <a:cubicBezTo>
                  <a:pt x="3560003" y="2521537"/>
                  <a:pt x="3575970" y="2520086"/>
                  <a:pt x="3591938" y="2520086"/>
                </a:cubicBezTo>
                <a:cubicBezTo>
                  <a:pt x="3602098" y="2520086"/>
                  <a:pt x="3614437" y="2520086"/>
                  <a:pt x="3613711" y="2507022"/>
                </a:cubicBezTo>
                <a:cubicBezTo>
                  <a:pt x="3612259" y="2480894"/>
                  <a:pt x="3628228" y="2481619"/>
                  <a:pt x="3646372" y="2481619"/>
                </a:cubicBezTo>
                <a:lnTo>
                  <a:pt x="4048460" y="2481619"/>
                </a:lnTo>
                <a:cubicBezTo>
                  <a:pt x="4058621" y="2481619"/>
                  <a:pt x="4070959" y="2477990"/>
                  <a:pt x="4078217" y="2489602"/>
                </a:cubicBezTo>
                <a:cubicBezTo>
                  <a:pt x="4073137" y="2512828"/>
                  <a:pt x="4069508" y="2535328"/>
                  <a:pt x="4063702" y="2557827"/>
                </a:cubicBezTo>
                <a:cubicBezTo>
                  <a:pt x="4004913" y="2773386"/>
                  <a:pt x="3900399" y="2963543"/>
                  <a:pt x="3740724" y="3121765"/>
                </a:cubicBezTo>
                <a:cubicBezTo>
                  <a:pt x="3687016" y="3174023"/>
                  <a:pt x="3628228" y="3220474"/>
                  <a:pt x="3566535" y="3262569"/>
                </a:cubicBezTo>
                <a:cubicBezTo>
                  <a:pt x="3553833" y="3271279"/>
                  <a:pt x="3547664" y="3278900"/>
                  <a:pt x="3548027" y="3286067"/>
                </a:cubicBezTo>
                <a:lnTo>
                  <a:pt x="3562779" y="3300883"/>
                </a:lnTo>
                <a:lnTo>
                  <a:pt x="4927481" y="3300883"/>
                </a:lnTo>
                <a:lnTo>
                  <a:pt x="6796755" y="3296863"/>
                </a:lnTo>
                <a:lnTo>
                  <a:pt x="9075283" y="3297407"/>
                </a:lnTo>
                <a:lnTo>
                  <a:pt x="9637770" y="3298133"/>
                </a:lnTo>
                <a:cubicBezTo>
                  <a:pt x="9682769" y="3298133"/>
                  <a:pt x="9720511" y="3286521"/>
                  <a:pt x="9759703" y="3262569"/>
                </a:cubicBezTo>
                <a:lnTo>
                  <a:pt x="11394183" y="2251543"/>
                </a:lnTo>
                <a:cubicBezTo>
                  <a:pt x="11128544" y="2077595"/>
                  <a:pt x="10057882" y="1428861"/>
                  <a:pt x="9760429" y="1255034"/>
                </a:cubicBezTo>
                <a:cubicBezTo>
                  <a:pt x="9462976" y="1081207"/>
                  <a:pt x="9666076" y="1208583"/>
                  <a:pt x="9609464" y="1208583"/>
                </a:cubicBezTo>
                <a:lnTo>
                  <a:pt x="6151074" y="1210034"/>
                </a:lnTo>
                <a:lnTo>
                  <a:pt x="3621696" y="1208583"/>
                </a:lnTo>
                <a:cubicBezTo>
                  <a:pt x="3598470" y="1208583"/>
                  <a:pt x="3575970" y="1210034"/>
                  <a:pt x="3552745" y="1211486"/>
                </a:cubicBezTo>
                <a:cubicBezTo>
                  <a:pt x="3542583" y="1212212"/>
                  <a:pt x="3529519" y="1211486"/>
                  <a:pt x="3526616" y="1225276"/>
                </a:cubicBezTo>
                <a:cubicBezTo>
                  <a:pt x="3524439" y="1237614"/>
                  <a:pt x="3533149" y="1245598"/>
                  <a:pt x="3541858" y="1252131"/>
                </a:cubicBezTo>
                <a:cubicBezTo>
                  <a:pt x="3554922" y="1261566"/>
                  <a:pt x="3567987" y="1270275"/>
                  <a:pt x="3581050" y="1278984"/>
                </a:cubicBezTo>
                <a:cubicBezTo>
                  <a:pt x="3872819" y="1482205"/>
                  <a:pt x="4041928" y="1760909"/>
                  <a:pt x="4092007" y="2112917"/>
                </a:cubicBezTo>
                <a:cubicBezTo>
                  <a:pt x="4094910" y="2132514"/>
                  <a:pt x="4094910" y="2144852"/>
                  <a:pt x="4068782" y="2144852"/>
                </a:cubicBezTo>
                <a:lnTo>
                  <a:pt x="3644195" y="2144127"/>
                </a:lnTo>
                <a:cubicBezTo>
                  <a:pt x="3636211" y="2144127"/>
                  <a:pt x="3623872" y="2147030"/>
                  <a:pt x="3623147" y="2136142"/>
                </a:cubicBezTo>
                <a:cubicBezTo>
                  <a:pt x="3621696" y="2108563"/>
                  <a:pt x="3602825" y="2120902"/>
                  <a:pt x="3589760" y="2117998"/>
                </a:cubicBezTo>
                <a:cubicBezTo>
                  <a:pt x="3561454" y="2112192"/>
                  <a:pt x="3529519" y="2132514"/>
                  <a:pt x="3504842" y="2105660"/>
                </a:cubicBezTo>
                <a:cubicBezTo>
                  <a:pt x="3502666" y="2100579"/>
                  <a:pt x="3499037" y="2094772"/>
                  <a:pt x="3499037" y="2089693"/>
                </a:cubicBezTo>
                <a:cubicBezTo>
                  <a:pt x="3498311" y="1981550"/>
                  <a:pt x="3498311" y="1874133"/>
                  <a:pt x="3499037" y="1765989"/>
                </a:cubicBezTo>
                <a:cubicBezTo>
                  <a:pt x="3499037" y="1760909"/>
                  <a:pt x="3502666" y="1755103"/>
                  <a:pt x="3504842" y="1750022"/>
                </a:cubicBezTo>
                <a:cubicBezTo>
                  <a:pt x="3503391" y="1741313"/>
                  <a:pt x="3496859" y="1744216"/>
                  <a:pt x="3491053" y="1744216"/>
                </a:cubicBezTo>
                <a:lnTo>
                  <a:pt x="3248639" y="1744942"/>
                </a:lnTo>
                <a:cubicBezTo>
                  <a:pt x="3186947" y="1744942"/>
                  <a:pt x="3188398" y="1744942"/>
                  <a:pt x="3186220" y="1683975"/>
                </a:cubicBezTo>
                <a:cubicBezTo>
                  <a:pt x="3185495" y="1662201"/>
                  <a:pt x="3199285" y="1635348"/>
                  <a:pt x="3172431" y="1617928"/>
                </a:cubicBezTo>
                <a:cubicBezTo>
                  <a:pt x="3162995" y="1610670"/>
                  <a:pt x="3165898" y="1600510"/>
                  <a:pt x="3165898" y="1591074"/>
                </a:cubicBezTo>
                <a:lnTo>
                  <a:pt x="3165898" y="1007539"/>
                </a:lnTo>
                <a:lnTo>
                  <a:pt x="3172375" y="980915"/>
                </a:lnTo>
                <a:lnTo>
                  <a:pt x="3171705" y="981410"/>
                </a:lnTo>
                <a:lnTo>
                  <a:pt x="3172431" y="980685"/>
                </a:lnTo>
                <a:cubicBezTo>
                  <a:pt x="3172412" y="980762"/>
                  <a:pt x="3172394" y="980838"/>
                  <a:pt x="3172375" y="980915"/>
                </a:cubicBezTo>
                <a:lnTo>
                  <a:pt x="3184225" y="972157"/>
                </a:lnTo>
                <a:cubicBezTo>
                  <a:pt x="3189305" y="971612"/>
                  <a:pt x="3194930" y="972701"/>
                  <a:pt x="3200011" y="972701"/>
                </a:cubicBezTo>
                <a:lnTo>
                  <a:pt x="3781369" y="972701"/>
                </a:lnTo>
                <a:cubicBezTo>
                  <a:pt x="3791530" y="972701"/>
                  <a:pt x="3803868" y="967621"/>
                  <a:pt x="3809675" y="981410"/>
                </a:cubicBezTo>
                <a:lnTo>
                  <a:pt x="3808949" y="980685"/>
                </a:lnTo>
                <a:cubicBezTo>
                  <a:pt x="3810400" y="982136"/>
                  <a:pt x="3811852" y="982862"/>
                  <a:pt x="3813303" y="984314"/>
                </a:cubicBezTo>
                <a:lnTo>
                  <a:pt x="3811127" y="986491"/>
                </a:lnTo>
                <a:cubicBezTo>
                  <a:pt x="3816207" y="998103"/>
                  <a:pt x="3819837" y="1010442"/>
                  <a:pt x="3831448" y="1017700"/>
                </a:cubicBezTo>
                <a:cubicBezTo>
                  <a:pt x="3858303" y="1019152"/>
                  <a:pt x="3885157" y="1022055"/>
                  <a:pt x="3912011" y="1017700"/>
                </a:cubicBezTo>
                <a:cubicBezTo>
                  <a:pt x="3911285" y="1012620"/>
                  <a:pt x="3913463" y="1009716"/>
                  <a:pt x="3919269" y="1010442"/>
                </a:cubicBezTo>
                <a:cubicBezTo>
                  <a:pt x="3918544" y="1004635"/>
                  <a:pt x="3920720" y="1001732"/>
                  <a:pt x="3926527" y="1002459"/>
                </a:cubicBezTo>
                <a:cubicBezTo>
                  <a:pt x="3927254" y="979959"/>
                  <a:pt x="3927979" y="957459"/>
                  <a:pt x="3928705" y="934960"/>
                </a:cubicBezTo>
                <a:cubicBezTo>
                  <a:pt x="3905479" y="905203"/>
                  <a:pt x="3864835" y="897945"/>
                  <a:pt x="3838706" y="922621"/>
                </a:cubicBezTo>
                <a:cubicBezTo>
                  <a:pt x="3823465" y="936412"/>
                  <a:pt x="3808949" y="939315"/>
                  <a:pt x="3790078" y="939315"/>
                </a:cubicBezTo>
                <a:lnTo>
                  <a:pt x="3191301" y="939315"/>
                </a:lnTo>
                <a:cubicBezTo>
                  <a:pt x="3141947" y="939315"/>
                  <a:pt x="3141947" y="939315"/>
                  <a:pt x="3141947" y="987217"/>
                </a:cubicBezTo>
                <a:lnTo>
                  <a:pt x="3141947" y="1596881"/>
                </a:lnTo>
                <a:cubicBezTo>
                  <a:pt x="3141947" y="1615026"/>
                  <a:pt x="3143399" y="1628815"/>
                  <a:pt x="3117271" y="1630267"/>
                </a:cubicBezTo>
                <a:cubicBezTo>
                  <a:pt x="3048321" y="1633896"/>
                  <a:pt x="3048321" y="1635348"/>
                  <a:pt x="3049046" y="1702846"/>
                </a:cubicBezTo>
                <a:cubicBezTo>
                  <a:pt x="3049046" y="1710104"/>
                  <a:pt x="3048321" y="1717362"/>
                  <a:pt x="3049773" y="1724619"/>
                </a:cubicBezTo>
                <a:cubicBezTo>
                  <a:pt x="3052675" y="1741313"/>
                  <a:pt x="3045418" y="1746393"/>
                  <a:pt x="3030176" y="1746393"/>
                </a:cubicBezTo>
                <a:lnTo>
                  <a:pt x="2968483" y="1746393"/>
                </a:lnTo>
                <a:cubicBezTo>
                  <a:pt x="2900985" y="1745668"/>
                  <a:pt x="2911147" y="1755829"/>
                  <a:pt x="2909695" y="1689782"/>
                </a:cubicBezTo>
                <a:cubicBezTo>
                  <a:pt x="2909695" y="1660025"/>
                  <a:pt x="2919855" y="1625187"/>
                  <a:pt x="2874131" y="1617928"/>
                </a:cubicBezTo>
                <a:cubicBezTo>
                  <a:pt x="2862518" y="1607767"/>
                  <a:pt x="2867598" y="1594703"/>
                  <a:pt x="2863970" y="1584542"/>
                </a:cubicBezTo>
                <a:lnTo>
                  <a:pt x="2863970" y="535775"/>
                </a:lnTo>
                <a:cubicBezTo>
                  <a:pt x="2863970" y="524162"/>
                  <a:pt x="2858163" y="511098"/>
                  <a:pt x="2871228" y="502389"/>
                </a:cubicBezTo>
                <a:lnTo>
                  <a:pt x="2870501" y="503114"/>
                </a:lnTo>
                <a:cubicBezTo>
                  <a:pt x="2879211" y="487147"/>
                  <a:pt x="2893727" y="494405"/>
                  <a:pt x="2906066" y="494405"/>
                </a:cubicBezTo>
                <a:lnTo>
                  <a:pt x="3344443" y="495131"/>
                </a:lnTo>
                <a:cubicBezTo>
                  <a:pt x="3372023" y="495131"/>
                  <a:pt x="3379281" y="487147"/>
                  <a:pt x="3378556" y="460293"/>
                </a:cubicBezTo>
                <a:cubicBezTo>
                  <a:pt x="3377104" y="375375"/>
                  <a:pt x="3377829" y="291183"/>
                  <a:pt x="3378556" y="206266"/>
                </a:cubicBezTo>
                <a:cubicBezTo>
                  <a:pt x="3378556" y="195379"/>
                  <a:pt x="3370572" y="177961"/>
                  <a:pt x="3393071" y="176509"/>
                </a:cubicBezTo>
                <a:cubicBezTo>
                  <a:pt x="3393071" y="162719"/>
                  <a:pt x="3401054" y="155461"/>
                  <a:pt x="3414845" y="154735"/>
                </a:cubicBezTo>
                <a:cubicBezTo>
                  <a:pt x="3415570" y="133687"/>
                  <a:pt x="3416296" y="113365"/>
                  <a:pt x="3417022" y="92317"/>
                </a:cubicBezTo>
                <a:cubicBezTo>
                  <a:pt x="3403232" y="63285"/>
                  <a:pt x="3374926" y="58931"/>
                  <a:pt x="3349523" y="62560"/>
                </a:cubicBezTo>
                <a:cubicBezTo>
                  <a:pt x="3325573" y="65463"/>
                  <a:pt x="3306702" y="85059"/>
                  <a:pt x="3300169" y="109736"/>
                </a:cubicBezTo>
                <a:cubicBezTo>
                  <a:pt x="3292186" y="140945"/>
                  <a:pt x="3305977" y="166348"/>
                  <a:pt x="3330653" y="180863"/>
                </a:cubicBezTo>
                <a:cubicBezTo>
                  <a:pt x="3350250" y="192476"/>
                  <a:pt x="3352427" y="205540"/>
                  <a:pt x="3352427" y="224411"/>
                </a:cubicBezTo>
                <a:cubicBezTo>
                  <a:pt x="3352427" y="295539"/>
                  <a:pt x="3350975" y="367392"/>
                  <a:pt x="3353153" y="438519"/>
                </a:cubicBezTo>
                <a:cubicBezTo>
                  <a:pt x="3353879" y="465374"/>
                  <a:pt x="3346620" y="472632"/>
                  <a:pt x="3319041" y="472632"/>
                </a:cubicBezTo>
                <a:lnTo>
                  <a:pt x="2869050" y="471179"/>
                </a:lnTo>
                <a:cubicBezTo>
                  <a:pt x="2836390" y="470454"/>
                  <a:pt x="2825503" y="479164"/>
                  <a:pt x="2825503" y="513276"/>
                </a:cubicBezTo>
                <a:cubicBezTo>
                  <a:pt x="2826955" y="876171"/>
                  <a:pt x="2826229" y="1239066"/>
                  <a:pt x="2826955" y="1601961"/>
                </a:cubicBezTo>
                <a:cubicBezTo>
                  <a:pt x="2826955" y="1623735"/>
                  <a:pt x="2823325" y="1634622"/>
                  <a:pt x="2800100" y="1631719"/>
                </a:cubicBezTo>
                <a:cubicBezTo>
                  <a:pt x="2776875" y="1628090"/>
                  <a:pt x="2765989" y="1636799"/>
                  <a:pt x="2768891" y="1661476"/>
                </a:cubicBezTo>
                <a:cubicBezTo>
                  <a:pt x="2769618" y="1670185"/>
                  <a:pt x="2768891" y="1678169"/>
                  <a:pt x="2768891" y="1686878"/>
                </a:cubicBezTo>
                <a:cubicBezTo>
                  <a:pt x="2768891" y="1747845"/>
                  <a:pt x="2768891" y="1747845"/>
                  <a:pt x="2708650" y="1747845"/>
                </a:cubicBezTo>
                <a:cubicBezTo>
                  <a:pt x="2626636" y="1747845"/>
                  <a:pt x="2625910" y="1747845"/>
                  <a:pt x="2626636" y="1667282"/>
                </a:cubicBezTo>
                <a:cubicBezTo>
                  <a:pt x="2626636" y="1644057"/>
                  <a:pt x="2628088" y="1623009"/>
                  <a:pt x="2593976" y="1631719"/>
                </a:cubicBezTo>
                <a:cubicBezTo>
                  <a:pt x="2583815" y="1633896"/>
                  <a:pt x="2574380" y="1630993"/>
                  <a:pt x="2570751" y="1619380"/>
                </a:cubicBezTo>
                <a:cubicBezTo>
                  <a:pt x="2562041" y="1607767"/>
                  <a:pt x="2566396" y="1593978"/>
                  <a:pt x="2566396" y="1580914"/>
                </a:cubicBezTo>
                <a:lnTo>
                  <a:pt x="2566396" y="137317"/>
                </a:lnTo>
                <a:cubicBezTo>
                  <a:pt x="2566396" y="126429"/>
                  <a:pt x="2559863" y="113365"/>
                  <a:pt x="2573653" y="104655"/>
                </a:cubicBezTo>
                <a:lnTo>
                  <a:pt x="2573653" y="105382"/>
                </a:lnTo>
                <a:cubicBezTo>
                  <a:pt x="2572929" y="99575"/>
                  <a:pt x="2575105" y="96672"/>
                  <a:pt x="2580912" y="97398"/>
                </a:cubicBezTo>
                <a:cubicBezTo>
                  <a:pt x="2576557" y="77802"/>
                  <a:pt x="2592525" y="60382"/>
                  <a:pt x="2588896" y="40786"/>
                </a:cubicBezTo>
                <a:cubicBezTo>
                  <a:pt x="2582364" y="8126"/>
                  <a:pt x="2556235" y="-1310"/>
                  <a:pt x="2529381" y="142"/>
                </a:cubicBezTo>
                <a:close/>
              </a:path>
            </a:pathLst>
          </a:custGeom>
          <a:solidFill>
            <a:srgbClr val="1EA6C9">
              <a:alpha val="70000"/>
            </a:srgbClr>
          </a:solidFill>
          <a:ln w="7766" cap="flat">
            <a:noFill/>
            <a:prstDash val="solid"/>
            <a:miter/>
          </a:ln>
        </p:spPr>
        <p:txBody>
          <a:bodyPr rtlCol="0" anchor="ctr"/>
          <a:lstStyle/>
          <a:p>
            <a:endParaRPr lang="en-US" dirty="0"/>
          </a:p>
        </p:txBody>
      </p:sp>
      <p:sp>
        <p:nvSpPr>
          <p:cNvPr id="38" name="TextBox 37">
            <a:extLst>
              <a:ext uri="{FF2B5EF4-FFF2-40B4-BE49-F238E27FC236}">
                <a16:creationId xmlns:a16="http://schemas.microsoft.com/office/drawing/2014/main" id="{995B9E84-295C-428D-9A13-40A5F631C137}"/>
              </a:ext>
            </a:extLst>
          </p:cNvPr>
          <p:cNvSpPr txBox="1"/>
          <p:nvPr/>
        </p:nvSpPr>
        <p:spPr>
          <a:xfrm>
            <a:off x="2652469" y="5413767"/>
            <a:ext cx="5496748" cy="769441"/>
          </a:xfrm>
          <a:prstGeom prst="rect">
            <a:avLst/>
          </a:prstGeom>
          <a:noFill/>
        </p:spPr>
        <p:txBody>
          <a:bodyPr wrap="square" rtlCol="0" anchor="ctr">
            <a:spAutoFit/>
          </a:bodyPr>
          <a:lstStyle/>
          <a:p>
            <a:r>
              <a:rPr lang="el-GR" altLang="ko-KR" sz="4400" b="1" dirty="0">
                <a:solidFill>
                  <a:schemeClr val="bg1"/>
                </a:solidFill>
                <a:latin typeface="+mj-lt"/>
                <a:cs typeface="Arial" pitchFamily="34" charset="0"/>
              </a:rPr>
              <a:t>Κάρτα Οθόνης</a:t>
            </a:r>
            <a:endParaRPr lang="en-US" altLang="ko-KR" sz="4400" b="1" dirty="0">
              <a:solidFill>
                <a:schemeClr val="bg1"/>
              </a:solidFill>
              <a:latin typeface="+mj-lt"/>
              <a:cs typeface="Arial" pitchFamily="34" charset="0"/>
            </a:endParaRPr>
          </a:p>
        </p:txBody>
      </p:sp>
      <p:sp>
        <p:nvSpPr>
          <p:cNvPr id="5" name="TextBox 4">
            <a:extLst>
              <a:ext uri="{FF2B5EF4-FFF2-40B4-BE49-F238E27FC236}">
                <a16:creationId xmlns:a16="http://schemas.microsoft.com/office/drawing/2014/main" id="{41E8EC1A-A407-F533-8CF9-28EBFFDC56BA}"/>
              </a:ext>
            </a:extLst>
          </p:cNvPr>
          <p:cNvSpPr txBox="1"/>
          <p:nvPr/>
        </p:nvSpPr>
        <p:spPr>
          <a:xfrm>
            <a:off x="7041776" y="727394"/>
            <a:ext cx="3697942" cy="2308324"/>
          </a:xfrm>
          <a:prstGeom prst="rect">
            <a:avLst/>
          </a:prstGeom>
          <a:noFill/>
        </p:spPr>
        <p:txBody>
          <a:bodyPr wrap="square">
            <a:spAutoFit/>
          </a:bodyPr>
          <a:lstStyle/>
          <a:p>
            <a:r>
              <a:rPr lang="el-GR" b="0" i="0" dirty="0">
                <a:solidFill>
                  <a:srgbClr val="333333"/>
                </a:solidFill>
                <a:effectLst/>
                <a:latin typeface="Tahoma" panose="020B0604030504040204" pitchFamily="34" charset="0"/>
              </a:rPr>
              <a:t>Η κάρτα οθόνης είναι απαραίτητη για κάθε υπολογιστή και επεξεργάζεται το σήμα που στέλνεται στην οθόνη του υπολογιστή. Κάθε κάρτα οθόνης περιέχει δικό της επεξεργαστή και μνήμη, ώστε να μην χρησιμοποιεί τα αντίστοιχα του υπολογιστή</a:t>
            </a:r>
            <a:endParaRPr lang="el-GR" dirty="0"/>
          </a:p>
        </p:txBody>
      </p:sp>
      <p:pic>
        <p:nvPicPr>
          <p:cNvPr id="6146" name="Picture 2" descr="Τι ειναι κάρτα γραφικών;">
            <a:extLst>
              <a:ext uri="{FF2B5EF4-FFF2-40B4-BE49-F238E27FC236}">
                <a16:creationId xmlns:a16="http://schemas.microsoft.com/office/drawing/2014/main" id="{3A44FC91-1362-DD40-9DB9-D59D2930B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09" y="564410"/>
            <a:ext cx="5267325" cy="3514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B9CAC7-4C20-B9CA-7799-EDB3D90B0B74}"/>
              </a:ext>
            </a:extLst>
          </p:cNvPr>
          <p:cNvSpPr txBox="1"/>
          <p:nvPr/>
        </p:nvSpPr>
        <p:spPr>
          <a:xfrm>
            <a:off x="1151943" y="181032"/>
            <a:ext cx="5342965" cy="338554"/>
          </a:xfrm>
          <a:prstGeom prst="rect">
            <a:avLst/>
          </a:prstGeom>
          <a:noFill/>
        </p:spPr>
        <p:txBody>
          <a:bodyPr wrap="square" rtlCol="0">
            <a:spAutoFit/>
          </a:bodyPr>
          <a:lstStyle/>
          <a:p>
            <a:r>
              <a:rPr lang="el-GR" sz="1600" b="1" dirty="0">
                <a:solidFill>
                  <a:schemeClr val="tx2">
                    <a:lumMod val="75000"/>
                  </a:schemeClr>
                </a:solidFill>
              </a:rPr>
              <a:t>Εσωτερικές Κάρτες</a:t>
            </a:r>
          </a:p>
        </p:txBody>
      </p:sp>
      <p:sp>
        <p:nvSpPr>
          <p:cNvPr id="3" name="TextBox 2">
            <a:extLst>
              <a:ext uri="{FF2B5EF4-FFF2-40B4-BE49-F238E27FC236}">
                <a16:creationId xmlns:a16="http://schemas.microsoft.com/office/drawing/2014/main" id="{C95E2019-65F5-23DB-6028-E5FC598146F7}"/>
              </a:ext>
            </a:extLst>
          </p:cNvPr>
          <p:cNvSpPr txBox="1"/>
          <p:nvPr/>
        </p:nvSpPr>
        <p:spPr>
          <a:xfrm>
            <a:off x="4249271" y="6293590"/>
            <a:ext cx="4383741" cy="369332"/>
          </a:xfrm>
          <a:prstGeom prst="rect">
            <a:avLst/>
          </a:prstGeom>
          <a:noFill/>
        </p:spPr>
        <p:txBody>
          <a:bodyPr wrap="square" rtlCol="0">
            <a:spAutoFit/>
          </a:bodyPr>
          <a:lstStyle/>
          <a:p>
            <a:r>
              <a:rPr lang="el-GR" b="1" i="0" dirty="0">
                <a:solidFill>
                  <a:srgbClr val="333333"/>
                </a:solidFill>
                <a:effectLst/>
                <a:latin typeface="Tahoma" panose="020B0604030504040204" pitchFamily="34" charset="0"/>
              </a:rPr>
              <a:t>ή Κάρτα Γραφικών (</a:t>
            </a:r>
            <a:r>
              <a:rPr lang="el-GR" b="1" i="0" dirty="0" err="1">
                <a:solidFill>
                  <a:srgbClr val="333333"/>
                </a:solidFill>
                <a:effectLst/>
                <a:latin typeface="Tahoma" panose="020B0604030504040204" pitchFamily="34" charset="0"/>
              </a:rPr>
              <a:t>Graphics</a:t>
            </a:r>
            <a:r>
              <a:rPr lang="el-GR" b="1" i="0" dirty="0">
                <a:solidFill>
                  <a:srgbClr val="333333"/>
                </a:solidFill>
                <a:effectLst/>
                <a:latin typeface="Tahoma" panose="020B0604030504040204" pitchFamily="34" charset="0"/>
              </a:rPr>
              <a:t> </a:t>
            </a:r>
            <a:r>
              <a:rPr lang="el-GR" b="1" i="0" dirty="0" err="1">
                <a:solidFill>
                  <a:srgbClr val="333333"/>
                </a:solidFill>
                <a:effectLst/>
                <a:latin typeface="Tahoma" panose="020B0604030504040204" pitchFamily="34" charset="0"/>
              </a:rPr>
              <a:t>Card</a:t>
            </a:r>
            <a:r>
              <a:rPr lang="el-GR" b="1" i="0" dirty="0">
                <a:solidFill>
                  <a:srgbClr val="333333"/>
                </a:solidFill>
                <a:effectLst/>
                <a:latin typeface="Tahoma" panose="020B0604030504040204" pitchFamily="34" charset="0"/>
              </a:rPr>
              <a:t>)</a:t>
            </a:r>
            <a:r>
              <a:rPr lang="el-GR" b="0" i="0" dirty="0">
                <a:solidFill>
                  <a:srgbClr val="333333"/>
                </a:solidFill>
                <a:effectLst/>
                <a:latin typeface="Tahoma" panose="020B0604030504040204" pitchFamily="34" charset="0"/>
              </a:rPr>
              <a:t> </a:t>
            </a:r>
            <a:endParaRPr lang="el-GR" dirty="0"/>
          </a:p>
        </p:txBody>
      </p:sp>
    </p:spTree>
    <p:extLst>
      <p:ext uri="{BB962C8B-B14F-4D97-AF65-F5344CB8AC3E}">
        <p14:creationId xmlns:p14="http://schemas.microsoft.com/office/powerpoint/2010/main" val="415992830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03EBCE64-AFB1-4811-B8F9-0B8D4CB0140A}"/>
              </a:ext>
            </a:extLst>
          </p:cNvPr>
          <p:cNvSpPr/>
          <p:nvPr/>
        </p:nvSpPr>
        <p:spPr>
          <a:xfrm flipH="1">
            <a:off x="797817" y="3557117"/>
            <a:ext cx="11394183" cy="3300883"/>
          </a:xfrm>
          <a:custGeom>
            <a:avLst/>
            <a:gdLst>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10310578 w 11394183"/>
              <a:gd name="connsiteY294" fmla="*/ 1592525 h 3300883"/>
              <a:gd name="connsiteX295" fmla="*/ 9760429 w 11394183"/>
              <a:gd name="connsiteY295" fmla="*/ 1255034 h 3300883"/>
              <a:gd name="connsiteX296" fmla="*/ 9609464 w 11394183"/>
              <a:gd name="connsiteY296" fmla="*/ 1208583 h 3300883"/>
              <a:gd name="connsiteX297" fmla="*/ 6151074 w 11394183"/>
              <a:gd name="connsiteY297" fmla="*/ 1210034 h 3300883"/>
              <a:gd name="connsiteX298" fmla="*/ 3621696 w 11394183"/>
              <a:gd name="connsiteY298" fmla="*/ 1208583 h 3300883"/>
              <a:gd name="connsiteX299" fmla="*/ 3552745 w 11394183"/>
              <a:gd name="connsiteY299" fmla="*/ 1211486 h 3300883"/>
              <a:gd name="connsiteX300" fmla="*/ 3526616 w 11394183"/>
              <a:gd name="connsiteY300" fmla="*/ 1225276 h 3300883"/>
              <a:gd name="connsiteX301" fmla="*/ 3541858 w 11394183"/>
              <a:gd name="connsiteY301" fmla="*/ 1252131 h 3300883"/>
              <a:gd name="connsiteX302" fmla="*/ 3581050 w 11394183"/>
              <a:gd name="connsiteY302" fmla="*/ 1278984 h 3300883"/>
              <a:gd name="connsiteX303" fmla="*/ 4092007 w 11394183"/>
              <a:gd name="connsiteY303" fmla="*/ 2112917 h 3300883"/>
              <a:gd name="connsiteX304" fmla="*/ 4068782 w 11394183"/>
              <a:gd name="connsiteY304" fmla="*/ 2144852 h 3300883"/>
              <a:gd name="connsiteX305" fmla="*/ 3644195 w 11394183"/>
              <a:gd name="connsiteY305" fmla="*/ 2144127 h 3300883"/>
              <a:gd name="connsiteX306" fmla="*/ 3623147 w 11394183"/>
              <a:gd name="connsiteY306" fmla="*/ 2136142 h 3300883"/>
              <a:gd name="connsiteX307" fmla="*/ 3589760 w 11394183"/>
              <a:gd name="connsiteY307" fmla="*/ 2117998 h 3300883"/>
              <a:gd name="connsiteX308" fmla="*/ 3504842 w 11394183"/>
              <a:gd name="connsiteY308" fmla="*/ 2105660 h 3300883"/>
              <a:gd name="connsiteX309" fmla="*/ 3499037 w 11394183"/>
              <a:gd name="connsiteY309" fmla="*/ 2089693 h 3300883"/>
              <a:gd name="connsiteX310" fmla="*/ 3499037 w 11394183"/>
              <a:gd name="connsiteY310" fmla="*/ 1765989 h 3300883"/>
              <a:gd name="connsiteX311" fmla="*/ 3504842 w 11394183"/>
              <a:gd name="connsiteY311" fmla="*/ 1750022 h 3300883"/>
              <a:gd name="connsiteX312" fmla="*/ 3491053 w 11394183"/>
              <a:gd name="connsiteY312" fmla="*/ 1744216 h 3300883"/>
              <a:gd name="connsiteX313" fmla="*/ 3248639 w 11394183"/>
              <a:gd name="connsiteY313" fmla="*/ 1744942 h 3300883"/>
              <a:gd name="connsiteX314" fmla="*/ 3186220 w 11394183"/>
              <a:gd name="connsiteY314" fmla="*/ 1683975 h 3300883"/>
              <a:gd name="connsiteX315" fmla="*/ 3172431 w 11394183"/>
              <a:gd name="connsiteY315" fmla="*/ 1617928 h 3300883"/>
              <a:gd name="connsiteX316" fmla="*/ 3165898 w 11394183"/>
              <a:gd name="connsiteY316" fmla="*/ 1591074 h 3300883"/>
              <a:gd name="connsiteX317" fmla="*/ 3165898 w 11394183"/>
              <a:gd name="connsiteY317" fmla="*/ 1007539 h 3300883"/>
              <a:gd name="connsiteX318" fmla="*/ 3172375 w 11394183"/>
              <a:gd name="connsiteY318" fmla="*/ 980915 h 3300883"/>
              <a:gd name="connsiteX319" fmla="*/ 3171705 w 11394183"/>
              <a:gd name="connsiteY319" fmla="*/ 981410 h 3300883"/>
              <a:gd name="connsiteX320" fmla="*/ 3172431 w 11394183"/>
              <a:gd name="connsiteY320" fmla="*/ 980685 h 3300883"/>
              <a:gd name="connsiteX321" fmla="*/ 3172375 w 11394183"/>
              <a:gd name="connsiteY321" fmla="*/ 980915 h 3300883"/>
              <a:gd name="connsiteX322" fmla="*/ 3184225 w 11394183"/>
              <a:gd name="connsiteY322" fmla="*/ 972157 h 3300883"/>
              <a:gd name="connsiteX323" fmla="*/ 3200011 w 11394183"/>
              <a:gd name="connsiteY323" fmla="*/ 972701 h 3300883"/>
              <a:gd name="connsiteX324" fmla="*/ 3781369 w 11394183"/>
              <a:gd name="connsiteY324" fmla="*/ 972701 h 3300883"/>
              <a:gd name="connsiteX325" fmla="*/ 3809675 w 11394183"/>
              <a:gd name="connsiteY325" fmla="*/ 981410 h 3300883"/>
              <a:gd name="connsiteX326" fmla="*/ 3808949 w 11394183"/>
              <a:gd name="connsiteY326" fmla="*/ 980685 h 3300883"/>
              <a:gd name="connsiteX327" fmla="*/ 3813303 w 11394183"/>
              <a:gd name="connsiteY327" fmla="*/ 984314 h 3300883"/>
              <a:gd name="connsiteX328" fmla="*/ 3811127 w 11394183"/>
              <a:gd name="connsiteY328" fmla="*/ 986491 h 3300883"/>
              <a:gd name="connsiteX329" fmla="*/ 3831448 w 11394183"/>
              <a:gd name="connsiteY329" fmla="*/ 1017700 h 3300883"/>
              <a:gd name="connsiteX330" fmla="*/ 3912011 w 11394183"/>
              <a:gd name="connsiteY330" fmla="*/ 1017700 h 3300883"/>
              <a:gd name="connsiteX331" fmla="*/ 3919269 w 11394183"/>
              <a:gd name="connsiteY331" fmla="*/ 1010442 h 3300883"/>
              <a:gd name="connsiteX332" fmla="*/ 3926527 w 11394183"/>
              <a:gd name="connsiteY332" fmla="*/ 1002459 h 3300883"/>
              <a:gd name="connsiteX333" fmla="*/ 3928705 w 11394183"/>
              <a:gd name="connsiteY333" fmla="*/ 934960 h 3300883"/>
              <a:gd name="connsiteX334" fmla="*/ 3838706 w 11394183"/>
              <a:gd name="connsiteY334" fmla="*/ 922621 h 3300883"/>
              <a:gd name="connsiteX335" fmla="*/ 3790078 w 11394183"/>
              <a:gd name="connsiteY335" fmla="*/ 939315 h 3300883"/>
              <a:gd name="connsiteX336" fmla="*/ 3191301 w 11394183"/>
              <a:gd name="connsiteY336" fmla="*/ 939315 h 3300883"/>
              <a:gd name="connsiteX337" fmla="*/ 3141947 w 11394183"/>
              <a:gd name="connsiteY337" fmla="*/ 987217 h 3300883"/>
              <a:gd name="connsiteX338" fmla="*/ 3141947 w 11394183"/>
              <a:gd name="connsiteY338" fmla="*/ 1596881 h 3300883"/>
              <a:gd name="connsiteX339" fmla="*/ 3117271 w 11394183"/>
              <a:gd name="connsiteY339" fmla="*/ 1630267 h 3300883"/>
              <a:gd name="connsiteX340" fmla="*/ 3049046 w 11394183"/>
              <a:gd name="connsiteY340" fmla="*/ 1702846 h 3300883"/>
              <a:gd name="connsiteX341" fmla="*/ 3049773 w 11394183"/>
              <a:gd name="connsiteY341" fmla="*/ 1724619 h 3300883"/>
              <a:gd name="connsiteX342" fmla="*/ 3030176 w 11394183"/>
              <a:gd name="connsiteY342" fmla="*/ 1746393 h 3300883"/>
              <a:gd name="connsiteX343" fmla="*/ 2968483 w 11394183"/>
              <a:gd name="connsiteY343" fmla="*/ 1746393 h 3300883"/>
              <a:gd name="connsiteX344" fmla="*/ 2909695 w 11394183"/>
              <a:gd name="connsiteY344" fmla="*/ 1689782 h 3300883"/>
              <a:gd name="connsiteX345" fmla="*/ 2874131 w 11394183"/>
              <a:gd name="connsiteY345" fmla="*/ 1617928 h 3300883"/>
              <a:gd name="connsiteX346" fmla="*/ 2863970 w 11394183"/>
              <a:gd name="connsiteY346" fmla="*/ 1584542 h 3300883"/>
              <a:gd name="connsiteX347" fmla="*/ 2863970 w 11394183"/>
              <a:gd name="connsiteY347" fmla="*/ 535775 h 3300883"/>
              <a:gd name="connsiteX348" fmla="*/ 2871228 w 11394183"/>
              <a:gd name="connsiteY348" fmla="*/ 502389 h 3300883"/>
              <a:gd name="connsiteX349" fmla="*/ 2870501 w 11394183"/>
              <a:gd name="connsiteY349" fmla="*/ 503114 h 3300883"/>
              <a:gd name="connsiteX350" fmla="*/ 2906066 w 11394183"/>
              <a:gd name="connsiteY350" fmla="*/ 494405 h 3300883"/>
              <a:gd name="connsiteX351" fmla="*/ 3344443 w 11394183"/>
              <a:gd name="connsiteY351" fmla="*/ 495131 h 3300883"/>
              <a:gd name="connsiteX352" fmla="*/ 3378556 w 11394183"/>
              <a:gd name="connsiteY352" fmla="*/ 460293 h 3300883"/>
              <a:gd name="connsiteX353" fmla="*/ 3378556 w 11394183"/>
              <a:gd name="connsiteY353" fmla="*/ 206266 h 3300883"/>
              <a:gd name="connsiteX354" fmla="*/ 3393071 w 11394183"/>
              <a:gd name="connsiteY354" fmla="*/ 176509 h 3300883"/>
              <a:gd name="connsiteX355" fmla="*/ 3414845 w 11394183"/>
              <a:gd name="connsiteY355" fmla="*/ 154735 h 3300883"/>
              <a:gd name="connsiteX356" fmla="*/ 3417022 w 11394183"/>
              <a:gd name="connsiteY356" fmla="*/ 92317 h 3300883"/>
              <a:gd name="connsiteX357" fmla="*/ 3349523 w 11394183"/>
              <a:gd name="connsiteY357" fmla="*/ 62560 h 3300883"/>
              <a:gd name="connsiteX358" fmla="*/ 3300169 w 11394183"/>
              <a:gd name="connsiteY358" fmla="*/ 109736 h 3300883"/>
              <a:gd name="connsiteX359" fmla="*/ 3330653 w 11394183"/>
              <a:gd name="connsiteY359" fmla="*/ 180863 h 3300883"/>
              <a:gd name="connsiteX360" fmla="*/ 3352427 w 11394183"/>
              <a:gd name="connsiteY360" fmla="*/ 224411 h 3300883"/>
              <a:gd name="connsiteX361" fmla="*/ 3353153 w 11394183"/>
              <a:gd name="connsiteY361" fmla="*/ 438519 h 3300883"/>
              <a:gd name="connsiteX362" fmla="*/ 3319041 w 11394183"/>
              <a:gd name="connsiteY362" fmla="*/ 472632 h 3300883"/>
              <a:gd name="connsiteX363" fmla="*/ 2869050 w 11394183"/>
              <a:gd name="connsiteY363" fmla="*/ 471179 h 3300883"/>
              <a:gd name="connsiteX364" fmla="*/ 2825503 w 11394183"/>
              <a:gd name="connsiteY364" fmla="*/ 513276 h 3300883"/>
              <a:gd name="connsiteX365" fmla="*/ 2826955 w 11394183"/>
              <a:gd name="connsiteY365" fmla="*/ 1601961 h 3300883"/>
              <a:gd name="connsiteX366" fmla="*/ 2800100 w 11394183"/>
              <a:gd name="connsiteY366" fmla="*/ 1631719 h 3300883"/>
              <a:gd name="connsiteX367" fmla="*/ 2768891 w 11394183"/>
              <a:gd name="connsiteY367" fmla="*/ 1661476 h 3300883"/>
              <a:gd name="connsiteX368" fmla="*/ 2768891 w 11394183"/>
              <a:gd name="connsiteY368" fmla="*/ 1686878 h 3300883"/>
              <a:gd name="connsiteX369" fmla="*/ 2708650 w 11394183"/>
              <a:gd name="connsiteY369" fmla="*/ 1747845 h 3300883"/>
              <a:gd name="connsiteX370" fmla="*/ 2626636 w 11394183"/>
              <a:gd name="connsiteY370" fmla="*/ 1667282 h 3300883"/>
              <a:gd name="connsiteX371" fmla="*/ 2593976 w 11394183"/>
              <a:gd name="connsiteY371" fmla="*/ 1631719 h 3300883"/>
              <a:gd name="connsiteX372" fmla="*/ 2570751 w 11394183"/>
              <a:gd name="connsiteY372" fmla="*/ 1619380 h 3300883"/>
              <a:gd name="connsiteX373" fmla="*/ 2566396 w 11394183"/>
              <a:gd name="connsiteY373" fmla="*/ 1580914 h 3300883"/>
              <a:gd name="connsiteX374" fmla="*/ 2566396 w 11394183"/>
              <a:gd name="connsiteY374" fmla="*/ 137317 h 3300883"/>
              <a:gd name="connsiteX375" fmla="*/ 2573653 w 11394183"/>
              <a:gd name="connsiteY375" fmla="*/ 104655 h 3300883"/>
              <a:gd name="connsiteX376" fmla="*/ 2573653 w 11394183"/>
              <a:gd name="connsiteY376" fmla="*/ 105382 h 3300883"/>
              <a:gd name="connsiteX377" fmla="*/ 2580912 w 11394183"/>
              <a:gd name="connsiteY377" fmla="*/ 97398 h 3300883"/>
              <a:gd name="connsiteX378" fmla="*/ 2588896 w 11394183"/>
              <a:gd name="connsiteY378" fmla="*/ 40786 h 3300883"/>
              <a:gd name="connsiteX379" fmla="*/ 2529381 w 11394183"/>
              <a:gd name="connsiteY379"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9760429 w 11394183"/>
              <a:gd name="connsiteY294" fmla="*/ 1255034 h 3300883"/>
              <a:gd name="connsiteX295" fmla="*/ 9609464 w 11394183"/>
              <a:gd name="connsiteY295" fmla="*/ 1208583 h 3300883"/>
              <a:gd name="connsiteX296" fmla="*/ 6151074 w 11394183"/>
              <a:gd name="connsiteY296" fmla="*/ 1210034 h 3300883"/>
              <a:gd name="connsiteX297" fmla="*/ 3621696 w 11394183"/>
              <a:gd name="connsiteY297" fmla="*/ 1208583 h 3300883"/>
              <a:gd name="connsiteX298" fmla="*/ 3552745 w 11394183"/>
              <a:gd name="connsiteY298" fmla="*/ 1211486 h 3300883"/>
              <a:gd name="connsiteX299" fmla="*/ 3526616 w 11394183"/>
              <a:gd name="connsiteY299" fmla="*/ 1225276 h 3300883"/>
              <a:gd name="connsiteX300" fmla="*/ 3541858 w 11394183"/>
              <a:gd name="connsiteY300" fmla="*/ 1252131 h 3300883"/>
              <a:gd name="connsiteX301" fmla="*/ 3581050 w 11394183"/>
              <a:gd name="connsiteY301" fmla="*/ 1278984 h 3300883"/>
              <a:gd name="connsiteX302" fmla="*/ 4092007 w 11394183"/>
              <a:gd name="connsiteY302" fmla="*/ 2112917 h 3300883"/>
              <a:gd name="connsiteX303" fmla="*/ 4068782 w 11394183"/>
              <a:gd name="connsiteY303" fmla="*/ 2144852 h 3300883"/>
              <a:gd name="connsiteX304" fmla="*/ 3644195 w 11394183"/>
              <a:gd name="connsiteY304" fmla="*/ 2144127 h 3300883"/>
              <a:gd name="connsiteX305" fmla="*/ 3623147 w 11394183"/>
              <a:gd name="connsiteY305" fmla="*/ 2136142 h 3300883"/>
              <a:gd name="connsiteX306" fmla="*/ 3589760 w 11394183"/>
              <a:gd name="connsiteY306" fmla="*/ 2117998 h 3300883"/>
              <a:gd name="connsiteX307" fmla="*/ 3504842 w 11394183"/>
              <a:gd name="connsiteY307" fmla="*/ 2105660 h 3300883"/>
              <a:gd name="connsiteX308" fmla="*/ 3499037 w 11394183"/>
              <a:gd name="connsiteY308" fmla="*/ 2089693 h 3300883"/>
              <a:gd name="connsiteX309" fmla="*/ 3499037 w 11394183"/>
              <a:gd name="connsiteY309" fmla="*/ 1765989 h 3300883"/>
              <a:gd name="connsiteX310" fmla="*/ 3504842 w 11394183"/>
              <a:gd name="connsiteY310" fmla="*/ 1750022 h 3300883"/>
              <a:gd name="connsiteX311" fmla="*/ 3491053 w 11394183"/>
              <a:gd name="connsiteY311" fmla="*/ 1744216 h 3300883"/>
              <a:gd name="connsiteX312" fmla="*/ 3248639 w 11394183"/>
              <a:gd name="connsiteY312" fmla="*/ 1744942 h 3300883"/>
              <a:gd name="connsiteX313" fmla="*/ 3186220 w 11394183"/>
              <a:gd name="connsiteY313" fmla="*/ 1683975 h 3300883"/>
              <a:gd name="connsiteX314" fmla="*/ 3172431 w 11394183"/>
              <a:gd name="connsiteY314" fmla="*/ 1617928 h 3300883"/>
              <a:gd name="connsiteX315" fmla="*/ 3165898 w 11394183"/>
              <a:gd name="connsiteY315" fmla="*/ 1591074 h 3300883"/>
              <a:gd name="connsiteX316" fmla="*/ 3165898 w 11394183"/>
              <a:gd name="connsiteY316" fmla="*/ 1007539 h 3300883"/>
              <a:gd name="connsiteX317" fmla="*/ 3172375 w 11394183"/>
              <a:gd name="connsiteY317" fmla="*/ 980915 h 3300883"/>
              <a:gd name="connsiteX318" fmla="*/ 3171705 w 11394183"/>
              <a:gd name="connsiteY318" fmla="*/ 981410 h 3300883"/>
              <a:gd name="connsiteX319" fmla="*/ 3172431 w 11394183"/>
              <a:gd name="connsiteY319" fmla="*/ 980685 h 3300883"/>
              <a:gd name="connsiteX320" fmla="*/ 3172375 w 11394183"/>
              <a:gd name="connsiteY320" fmla="*/ 980915 h 3300883"/>
              <a:gd name="connsiteX321" fmla="*/ 3184225 w 11394183"/>
              <a:gd name="connsiteY321" fmla="*/ 972157 h 3300883"/>
              <a:gd name="connsiteX322" fmla="*/ 3200011 w 11394183"/>
              <a:gd name="connsiteY322" fmla="*/ 972701 h 3300883"/>
              <a:gd name="connsiteX323" fmla="*/ 3781369 w 11394183"/>
              <a:gd name="connsiteY323" fmla="*/ 972701 h 3300883"/>
              <a:gd name="connsiteX324" fmla="*/ 3809675 w 11394183"/>
              <a:gd name="connsiteY324" fmla="*/ 981410 h 3300883"/>
              <a:gd name="connsiteX325" fmla="*/ 3808949 w 11394183"/>
              <a:gd name="connsiteY325" fmla="*/ 980685 h 3300883"/>
              <a:gd name="connsiteX326" fmla="*/ 3813303 w 11394183"/>
              <a:gd name="connsiteY326" fmla="*/ 984314 h 3300883"/>
              <a:gd name="connsiteX327" fmla="*/ 3811127 w 11394183"/>
              <a:gd name="connsiteY327" fmla="*/ 986491 h 3300883"/>
              <a:gd name="connsiteX328" fmla="*/ 3831448 w 11394183"/>
              <a:gd name="connsiteY328" fmla="*/ 1017700 h 3300883"/>
              <a:gd name="connsiteX329" fmla="*/ 3912011 w 11394183"/>
              <a:gd name="connsiteY329" fmla="*/ 1017700 h 3300883"/>
              <a:gd name="connsiteX330" fmla="*/ 3919269 w 11394183"/>
              <a:gd name="connsiteY330" fmla="*/ 1010442 h 3300883"/>
              <a:gd name="connsiteX331" fmla="*/ 3926527 w 11394183"/>
              <a:gd name="connsiteY331" fmla="*/ 1002459 h 3300883"/>
              <a:gd name="connsiteX332" fmla="*/ 3928705 w 11394183"/>
              <a:gd name="connsiteY332" fmla="*/ 934960 h 3300883"/>
              <a:gd name="connsiteX333" fmla="*/ 3838706 w 11394183"/>
              <a:gd name="connsiteY333" fmla="*/ 922621 h 3300883"/>
              <a:gd name="connsiteX334" fmla="*/ 3790078 w 11394183"/>
              <a:gd name="connsiteY334" fmla="*/ 939315 h 3300883"/>
              <a:gd name="connsiteX335" fmla="*/ 3191301 w 11394183"/>
              <a:gd name="connsiteY335" fmla="*/ 939315 h 3300883"/>
              <a:gd name="connsiteX336" fmla="*/ 3141947 w 11394183"/>
              <a:gd name="connsiteY336" fmla="*/ 987217 h 3300883"/>
              <a:gd name="connsiteX337" fmla="*/ 3141947 w 11394183"/>
              <a:gd name="connsiteY337" fmla="*/ 1596881 h 3300883"/>
              <a:gd name="connsiteX338" fmla="*/ 3117271 w 11394183"/>
              <a:gd name="connsiteY338" fmla="*/ 1630267 h 3300883"/>
              <a:gd name="connsiteX339" fmla="*/ 3049046 w 11394183"/>
              <a:gd name="connsiteY339" fmla="*/ 1702846 h 3300883"/>
              <a:gd name="connsiteX340" fmla="*/ 3049773 w 11394183"/>
              <a:gd name="connsiteY340" fmla="*/ 1724619 h 3300883"/>
              <a:gd name="connsiteX341" fmla="*/ 3030176 w 11394183"/>
              <a:gd name="connsiteY341" fmla="*/ 1746393 h 3300883"/>
              <a:gd name="connsiteX342" fmla="*/ 2968483 w 11394183"/>
              <a:gd name="connsiteY342" fmla="*/ 1746393 h 3300883"/>
              <a:gd name="connsiteX343" fmla="*/ 2909695 w 11394183"/>
              <a:gd name="connsiteY343" fmla="*/ 1689782 h 3300883"/>
              <a:gd name="connsiteX344" fmla="*/ 2874131 w 11394183"/>
              <a:gd name="connsiteY344" fmla="*/ 1617928 h 3300883"/>
              <a:gd name="connsiteX345" fmla="*/ 2863970 w 11394183"/>
              <a:gd name="connsiteY345" fmla="*/ 1584542 h 3300883"/>
              <a:gd name="connsiteX346" fmla="*/ 2863970 w 11394183"/>
              <a:gd name="connsiteY346" fmla="*/ 535775 h 3300883"/>
              <a:gd name="connsiteX347" fmla="*/ 2871228 w 11394183"/>
              <a:gd name="connsiteY347" fmla="*/ 502389 h 3300883"/>
              <a:gd name="connsiteX348" fmla="*/ 2870501 w 11394183"/>
              <a:gd name="connsiteY348" fmla="*/ 503114 h 3300883"/>
              <a:gd name="connsiteX349" fmla="*/ 2906066 w 11394183"/>
              <a:gd name="connsiteY349" fmla="*/ 494405 h 3300883"/>
              <a:gd name="connsiteX350" fmla="*/ 3344443 w 11394183"/>
              <a:gd name="connsiteY350" fmla="*/ 495131 h 3300883"/>
              <a:gd name="connsiteX351" fmla="*/ 3378556 w 11394183"/>
              <a:gd name="connsiteY351" fmla="*/ 460293 h 3300883"/>
              <a:gd name="connsiteX352" fmla="*/ 3378556 w 11394183"/>
              <a:gd name="connsiteY352" fmla="*/ 206266 h 3300883"/>
              <a:gd name="connsiteX353" fmla="*/ 3393071 w 11394183"/>
              <a:gd name="connsiteY353" fmla="*/ 176509 h 3300883"/>
              <a:gd name="connsiteX354" fmla="*/ 3414845 w 11394183"/>
              <a:gd name="connsiteY354" fmla="*/ 154735 h 3300883"/>
              <a:gd name="connsiteX355" fmla="*/ 3417022 w 11394183"/>
              <a:gd name="connsiteY355" fmla="*/ 92317 h 3300883"/>
              <a:gd name="connsiteX356" fmla="*/ 3349523 w 11394183"/>
              <a:gd name="connsiteY356" fmla="*/ 62560 h 3300883"/>
              <a:gd name="connsiteX357" fmla="*/ 3300169 w 11394183"/>
              <a:gd name="connsiteY357" fmla="*/ 109736 h 3300883"/>
              <a:gd name="connsiteX358" fmla="*/ 3330653 w 11394183"/>
              <a:gd name="connsiteY358" fmla="*/ 180863 h 3300883"/>
              <a:gd name="connsiteX359" fmla="*/ 3352427 w 11394183"/>
              <a:gd name="connsiteY359" fmla="*/ 224411 h 3300883"/>
              <a:gd name="connsiteX360" fmla="*/ 3353153 w 11394183"/>
              <a:gd name="connsiteY360" fmla="*/ 438519 h 3300883"/>
              <a:gd name="connsiteX361" fmla="*/ 3319041 w 11394183"/>
              <a:gd name="connsiteY361" fmla="*/ 472632 h 3300883"/>
              <a:gd name="connsiteX362" fmla="*/ 2869050 w 11394183"/>
              <a:gd name="connsiteY362" fmla="*/ 471179 h 3300883"/>
              <a:gd name="connsiteX363" fmla="*/ 2825503 w 11394183"/>
              <a:gd name="connsiteY363" fmla="*/ 513276 h 3300883"/>
              <a:gd name="connsiteX364" fmla="*/ 2826955 w 11394183"/>
              <a:gd name="connsiteY364" fmla="*/ 1601961 h 3300883"/>
              <a:gd name="connsiteX365" fmla="*/ 2800100 w 11394183"/>
              <a:gd name="connsiteY365" fmla="*/ 1631719 h 3300883"/>
              <a:gd name="connsiteX366" fmla="*/ 2768891 w 11394183"/>
              <a:gd name="connsiteY366" fmla="*/ 1661476 h 3300883"/>
              <a:gd name="connsiteX367" fmla="*/ 2768891 w 11394183"/>
              <a:gd name="connsiteY367" fmla="*/ 1686878 h 3300883"/>
              <a:gd name="connsiteX368" fmla="*/ 2708650 w 11394183"/>
              <a:gd name="connsiteY368" fmla="*/ 1747845 h 3300883"/>
              <a:gd name="connsiteX369" fmla="*/ 2626636 w 11394183"/>
              <a:gd name="connsiteY369" fmla="*/ 1667282 h 3300883"/>
              <a:gd name="connsiteX370" fmla="*/ 2593976 w 11394183"/>
              <a:gd name="connsiteY370" fmla="*/ 1631719 h 3300883"/>
              <a:gd name="connsiteX371" fmla="*/ 2570751 w 11394183"/>
              <a:gd name="connsiteY371" fmla="*/ 1619380 h 3300883"/>
              <a:gd name="connsiteX372" fmla="*/ 2566396 w 11394183"/>
              <a:gd name="connsiteY372" fmla="*/ 1580914 h 3300883"/>
              <a:gd name="connsiteX373" fmla="*/ 2566396 w 11394183"/>
              <a:gd name="connsiteY373" fmla="*/ 137317 h 3300883"/>
              <a:gd name="connsiteX374" fmla="*/ 2573653 w 11394183"/>
              <a:gd name="connsiteY374" fmla="*/ 104655 h 3300883"/>
              <a:gd name="connsiteX375" fmla="*/ 2573653 w 11394183"/>
              <a:gd name="connsiteY375" fmla="*/ 105382 h 3300883"/>
              <a:gd name="connsiteX376" fmla="*/ 2580912 w 11394183"/>
              <a:gd name="connsiteY376" fmla="*/ 97398 h 3300883"/>
              <a:gd name="connsiteX377" fmla="*/ 2588896 w 11394183"/>
              <a:gd name="connsiteY377" fmla="*/ 40786 h 3300883"/>
              <a:gd name="connsiteX378" fmla="*/ 2529381 w 11394183"/>
              <a:gd name="connsiteY378"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9760429 w 11394183"/>
              <a:gd name="connsiteY293" fmla="*/ 1255034 h 3300883"/>
              <a:gd name="connsiteX294" fmla="*/ 9609464 w 11394183"/>
              <a:gd name="connsiteY294" fmla="*/ 1208583 h 3300883"/>
              <a:gd name="connsiteX295" fmla="*/ 6151074 w 11394183"/>
              <a:gd name="connsiteY295" fmla="*/ 1210034 h 3300883"/>
              <a:gd name="connsiteX296" fmla="*/ 3621696 w 11394183"/>
              <a:gd name="connsiteY296" fmla="*/ 1208583 h 3300883"/>
              <a:gd name="connsiteX297" fmla="*/ 3552745 w 11394183"/>
              <a:gd name="connsiteY297" fmla="*/ 1211486 h 3300883"/>
              <a:gd name="connsiteX298" fmla="*/ 3526616 w 11394183"/>
              <a:gd name="connsiteY298" fmla="*/ 1225276 h 3300883"/>
              <a:gd name="connsiteX299" fmla="*/ 3541858 w 11394183"/>
              <a:gd name="connsiteY299" fmla="*/ 1252131 h 3300883"/>
              <a:gd name="connsiteX300" fmla="*/ 3581050 w 11394183"/>
              <a:gd name="connsiteY300" fmla="*/ 1278984 h 3300883"/>
              <a:gd name="connsiteX301" fmla="*/ 4092007 w 11394183"/>
              <a:gd name="connsiteY301" fmla="*/ 2112917 h 3300883"/>
              <a:gd name="connsiteX302" fmla="*/ 4068782 w 11394183"/>
              <a:gd name="connsiteY302" fmla="*/ 2144852 h 3300883"/>
              <a:gd name="connsiteX303" fmla="*/ 3644195 w 11394183"/>
              <a:gd name="connsiteY303" fmla="*/ 2144127 h 3300883"/>
              <a:gd name="connsiteX304" fmla="*/ 3623147 w 11394183"/>
              <a:gd name="connsiteY304" fmla="*/ 2136142 h 3300883"/>
              <a:gd name="connsiteX305" fmla="*/ 3589760 w 11394183"/>
              <a:gd name="connsiteY305" fmla="*/ 2117998 h 3300883"/>
              <a:gd name="connsiteX306" fmla="*/ 3504842 w 11394183"/>
              <a:gd name="connsiteY306" fmla="*/ 2105660 h 3300883"/>
              <a:gd name="connsiteX307" fmla="*/ 3499037 w 11394183"/>
              <a:gd name="connsiteY307" fmla="*/ 2089693 h 3300883"/>
              <a:gd name="connsiteX308" fmla="*/ 3499037 w 11394183"/>
              <a:gd name="connsiteY308" fmla="*/ 1765989 h 3300883"/>
              <a:gd name="connsiteX309" fmla="*/ 3504842 w 11394183"/>
              <a:gd name="connsiteY309" fmla="*/ 1750022 h 3300883"/>
              <a:gd name="connsiteX310" fmla="*/ 3491053 w 11394183"/>
              <a:gd name="connsiteY310" fmla="*/ 1744216 h 3300883"/>
              <a:gd name="connsiteX311" fmla="*/ 3248639 w 11394183"/>
              <a:gd name="connsiteY311" fmla="*/ 1744942 h 3300883"/>
              <a:gd name="connsiteX312" fmla="*/ 3186220 w 11394183"/>
              <a:gd name="connsiteY312" fmla="*/ 1683975 h 3300883"/>
              <a:gd name="connsiteX313" fmla="*/ 3172431 w 11394183"/>
              <a:gd name="connsiteY313" fmla="*/ 1617928 h 3300883"/>
              <a:gd name="connsiteX314" fmla="*/ 3165898 w 11394183"/>
              <a:gd name="connsiteY314" fmla="*/ 1591074 h 3300883"/>
              <a:gd name="connsiteX315" fmla="*/ 3165898 w 11394183"/>
              <a:gd name="connsiteY315" fmla="*/ 1007539 h 3300883"/>
              <a:gd name="connsiteX316" fmla="*/ 3172375 w 11394183"/>
              <a:gd name="connsiteY316" fmla="*/ 980915 h 3300883"/>
              <a:gd name="connsiteX317" fmla="*/ 3171705 w 11394183"/>
              <a:gd name="connsiteY317" fmla="*/ 981410 h 3300883"/>
              <a:gd name="connsiteX318" fmla="*/ 3172431 w 11394183"/>
              <a:gd name="connsiteY318" fmla="*/ 980685 h 3300883"/>
              <a:gd name="connsiteX319" fmla="*/ 3172375 w 11394183"/>
              <a:gd name="connsiteY319" fmla="*/ 980915 h 3300883"/>
              <a:gd name="connsiteX320" fmla="*/ 3184225 w 11394183"/>
              <a:gd name="connsiteY320" fmla="*/ 972157 h 3300883"/>
              <a:gd name="connsiteX321" fmla="*/ 3200011 w 11394183"/>
              <a:gd name="connsiteY321" fmla="*/ 972701 h 3300883"/>
              <a:gd name="connsiteX322" fmla="*/ 3781369 w 11394183"/>
              <a:gd name="connsiteY322" fmla="*/ 972701 h 3300883"/>
              <a:gd name="connsiteX323" fmla="*/ 3809675 w 11394183"/>
              <a:gd name="connsiteY323" fmla="*/ 981410 h 3300883"/>
              <a:gd name="connsiteX324" fmla="*/ 3808949 w 11394183"/>
              <a:gd name="connsiteY324" fmla="*/ 980685 h 3300883"/>
              <a:gd name="connsiteX325" fmla="*/ 3813303 w 11394183"/>
              <a:gd name="connsiteY325" fmla="*/ 984314 h 3300883"/>
              <a:gd name="connsiteX326" fmla="*/ 3811127 w 11394183"/>
              <a:gd name="connsiteY326" fmla="*/ 986491 h 3300883"/>
              <a:gd name="connsiteX327" fmla="*/ 3831448 w 11394183"/>
              <a:gd name="connsiteY327" fmla="*/ 1017700 h 3300883"/>
              <a:gd name="connsiteX328" fmla="*/ 3912011 w 11394183"/>
              <a:gd name="connsiteY328" fmla="*/ 1017700 h 3300883"/>
              <a:gd name="connsiteX329" fmla="*/ 3919269 w 11394183"/>
              <a:gd name="connsiteY329" fmla="*/ 1010442 h 3300883"/>
              <a:gd name="connsiteX330" fmla="*/ 3926527 w 11394183"/>
              <a:gd name="connsiteY330" fmla="*/ 1002459 h 3300883"/>
              <a:gd name="connsiteX331" fmla="*/ 3928705 w 11394183"/>
              <a:gd name="connsiteY331" fmla="*/ 934960 h 3300883"/>
              <a:gd name="connsiteX332" fmla="*/ 3838706 w 11394183"/>
              <a:gd name="connsiteY332" fmla="*/ 922621 h 3300883"/>
              <a:gd name="connsiteX333" fmla="*/ 3790078 w 11394183"/>
              <a:gd name="connsiteY333" fmla="*/ 939315 h 3300883"/>
              <a:gd name="connsiteX334" fmla="*/ 3191301 w 11394183"/>
              <a:gd name="connsiteY334" fmla="*/ 939315 h 3300883"/>
              <a:gd name="connsiteX335" fmla="*/ 3141947 w 11394183"/>
              <a:gd name="connsiteY335" fmla="*/ 987217 h 3300883"/>
              <a:gd name="connsiteX336" fmla="*/ 3141947 w 11394183"/>
              <a:gd name="connsiteY336" fmla="*/ 1596881 h 3300883"/>
              <a:gd name="connsiteX337" fmla="*/ 3117271 w 11394183"/>
              <a:gd name="connsiteY337" fmla="*/ 1630267 h 3300883"/>
              <a:gd name="connsiteX338" fmla="*/ 3049046 w 11394183"/>
              <a:gd name="connsiteY338" fmla="*/ 1702846 h 3300883"/>
              <a:gd name="connsiteX339" fmla="*/ 3049773 w 11394183"/>
              <a:gd name="connsiteY339" fmla="*/ 1724619 h 3300883"/>
              <a:gd name="connsiteX340" fmla="*/ 3030176 w 11394183"/>
              <a:gd name="connsiteY340" fmla="*/ 1746393 h 3300883"/>
              <a:gd name="connsiteX341" fmla="*/ 2968483 w 11394183"/>
              <a:gd name="connsiteY341" fmla="*/ 1746393 h 3300883"/>
              <a:gd name="connsiteX342" fmla="*/ 2909695 w 11394183"/>
              <a:gd name="connsiteY342" fmla="*/ 1689782 h 3300883"/>
              <a:gd name="connsiteX343" fmla="*/ 2874131 w 11394183"/>
              <a:gd name="connsiteY343" fmla="*/ 1617928 h 3300883"/>
              <a:gd name="connsiteX344" fmla="*/ 2863970 w 11394183"/>
              <a:gd name="connsiteY344" fmla="*/ 1584542 h 3300883"/>
              <a:gd name="connsiteX345" fmla="*/ 2863970 w 11394183"/>
              <a:gd name="connsiteY345" fmla="*/ 535775 h 3300883"/>
              <a:gd name="connsiteX346" fmla="*/ 2871228 w 11394183"/>
              <a:gd name="connsiteY346" fmla="*/ 502389 h 3300883"/>
              <a:gd name="connsiteX347" fmla="*/ 2870501 w 11394183"/>
              <a:gd name="connsiteY347" fmla="*/ 503114 h 3300883"/>
              <a:gd name="connsiteX348" fmla="*/ 2906066 w 11394183"/>
              <a:gd name="connsiteY348" fmla="*/ 494405 h 3300883"/>
              <a:gd name="connsiteX349" fmla="*/ 3344443 w 11394183"/>
              <a:gd name="connsiteY349" fmla="*/ 495131 h 3300883"/>
              <a:gd name="connsiteX350" fmla="*/ 3378556 w 11394183"/>
              <a:gd name="connsiteY350" fmla="*/ 460293 h 3300883"/>
              <a:gd name="connsiteX351" fmla="*/ 3378556 w 11394183"/>
              <a:gd name="connsiteY351" fmla="*/ 206266 h 3300883"/>
              <a:gd name="connsiteX352" fmla="*/ 3393071 w 11394183"/>
              <a:gd name="connsiteY352" fmla="*/ 176509 h 3300883"/>
              <a:gd name="connsiteX353" fmla="*/ 3414845 w 11394183"/>
              <a:gd name="connsiteY353" fmla="*/ 154735 h 3300883"/>
              <a:gd name="connsiteX354" fmla="*/ 3417022 w 11394183"/>
              <a:gd name="connsiteY354" fmla="*/ 92317 h 3300883"/>
              <a:gd name="connsiteX355" fmla="*/ 3349523 w 11394183"/>
              <a:gd name="connsiteY355" fmla="*/ 62560 h 3300883"/>
              <a:gd name="connsiteX356" fmla="*/ 3300169 w 11394183"/>
              <a:gd name="connsiteY356" fmla="*/ 109736 h 3300883"/>
              <a:gd name="connsiteX357" fmla="*/ 3330653 w 11394183"/>
              <a:gd name="connsiteY357" fmla="*/ 180863 h 3300883"/>
              <a:gd name="connsiteX358" fmla="*/ 3352427 w 11394183"/>
              <a:gd name="connsiteY358" fmla="*/ 224411 h 3300883"/>
              <a:gd name="connsiteX359" fmla="*/ 3353153 w 11394183"/>
              <a:gd name="connsiteY359" fmla="*/ 438519 h 3300883"/>
              <a:gd name="connsiteX360" fmla="*/ 3319041 w 11394183"/>
              <a:gd name="connsiteY360" fmla="*/ 472632 h 3300883"/>
              <a:gd name="connsiteX361" fmla="*/ 2869050 w 11394183"/>
              <a:gd name="connsiteY361" fmla="*/ 471179 h 3300883"/>
              <a:gd name="connsiteX362" fmla="*/ 2825503 w 11394183"/>
              <a:gd name="connsiteY362" fmla="*/ 513276 h 3300883"/>
              <a:gd name="connsiteX363" fmla="*/ 2826955 w 11394183"/>
              <a:gd name="connsiteY363" fmla="*/ 1601961 h 3300883"/>
              <a:gd name="connsiteX364" fmla="*/ 2800100 w 11394183"/>
              <a:gd name="connsiteY364" fmla="*/ 1631719 h 3300883"/>
              <a:gd name="connsiteX365" fmla="*/ 2768891 w 11394183"/>
              <a:gd name="connsiteY365" fmla="*/ 1661476 h 3300883"/>
              <a:gd name="connsiteX366" fmla="*/ 2768891 w 11394183"/>
              <a:gd name="connsiteY366" fmla="*/ 1686878 h 3300883"/>
              <a:gd name="connsiteX367" fmla="*/ 2708650 w 11394183"/>
              <a:gd name="connsiteY367" fmla="*/ 1747845 h 3300883"/>
              <a:gd name="connsiteX368" fmla="*/ 2626636 w 11394183"/>
              <a:gd name="connsiteY368" fmla="*/ 1667282 h 3300883"/>
              <a:gd name="connsiteX369" fmla="*/ 2593976 w 11394183"/>
              <a:gd name="connsiteY369" fmla="*/ 1631719 h 3300883"/>
              <a:gd name="connsiteX370" fmla="*/ 2570751 w 11394183"/>
              <a:gd name="connsiteY370" fmla="*/ 1619380 h 3300883"/>
              <a:gd name="connsiteX371" fmla="*/ 2566396 w 11394183"/>
              <a:gd name="connsiteY371" fmla="*/ 1580914 h 3300883"/>
              <a:gd name="connsiteX372" fmla="*/ 2566396 w 11394183"/>
              <a:gd name="connsiteY372" fmla="*/ 137317 h 3300883"/>
              <a:gd name="connsiteX373" fmla="*/ 2573653 w 11394183"/>
              <a:gd name="connsiteY373" fmla="*/ 104655 h 3300883"/>
              <a:gd name="connsiteX374" fmla="*/ 2573653 w 11394183"/>
              <a:gd name="connsiteY374" fmla="*/ 105382 h 3300883"/>
              <a:gd name="connsiteX375" fmla="*/ 2580912 w 11394183"/>
              <a:gd name="connsiteY375" fmla="*/ 97398 h 3300883"/>
              <a:gd name="connsiteX376" fmla="*/ 2588896 w 11394183"/>
              <a:gd name="connsiteY376" fmla="*/ 40786 h 3300883"/>
              <a:gd name="connsiteX377" fmla="*/ 2529381 w 11394183"/>
              <a:gd name="connsiteY377"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94183 w 11394183"/>
              <a:gd name="connsiteY291" fmla="*/ 2251543 h 3300883"/>
              <a:gd name="connsiteX292" fmla="*/ 9760429 w 11394183"/>
              <a:gd name="connsiteY292" fmla="*/ 1255034 h 3300883"/>
              <a:gd name="connsiteX293" fmla="*/ 9609464 w 11394183"/>
              <a:gd name="connsiteY293" fmla="*/ 1208583 h 3300883"/>
              <a:gd name="connsiteX294" fmla="*/ 6151074 w 11394183"/>
              <a:gd name="connsiteY294" fmla="*/ 1210034 h 3300883"/>
              <a:gd name="connsiteX295" fmla="*/ 3621696 w 11394183"/>
              <a:gd name="connsiteY295" fmla="*/ 1208583 h 3300883"/>
              <a:gd name="connsiteX296" fmla="*/ 3552745 w 11394183"/>
              <a:gd name="connsiteY296" fmla="*/ 1211486 h 3300883"/>
              <a:gd name="connsiteX297" fmla="*/ 3526616 w 11394183"/>
              <a:gd name="connsiteY297" fmla="*/ 1225276 h 3300883"/>
              <a:gd name="connsiteX298" fmla="*/ 3541858 w 11394183"/>
              <a:gd name="connsiteY298" fmla="*/ 1252131 h 3300883"/>
              <a:gd name="connsiteX299" fmla="*/ 3581050 w 11394183"/>
              <a:gd name="connsiteY299" fmla="*/ 1278984 h 3300883"/>
              <a:gd name="connsiteX300" fmla="*/ 4092007 w 11394183"/>
              <a:gd name="connsiteY300" fmla="*/ 2112917 h 3300883"/>
              <a:gd name="connsiteX301" fmla="*/ 4068782 w 11394183"/>
              <a:gd name="connsiteY301" fmla="*/ 2144852 h 3300883"/>
              <a:gd name="connsiteX302" fmla="*/ 3644195 w 11394183"/>
              <a:gd name="connsiteY302" fmla="*/ 2144127 h 3300883"/>
              <a:gd name="connsiteX303" fmla="*/ 3623147 w 11394183"/>
              <a:gd name="connsiteY303" fmla="*/ 2136142 h 3300883"/>
              <a:gd name="connsiteX304" fmla="*/ 3589760 w 11394183"/>
              <a:gd name="connsiteY304" fmla="*/ 2117998 h 3300883"/>
              <a:gd name="connsiteX305" fmla="*/ 3504842 w 11394183"/>
              <a:gd name="connsiteY305" fmla="*/ 2105660 h 3300883"/>
              <a:gd name="connsiteX306" fmla="*/ 3499037 w 11394183"/>
              <a:gd name="connsiteY306" fmla="*/ 2089693 h 3300883"/>
              <a:gd name="connsiteX307" fmla="*/ 3499037 w 11394183"/>
              <a:gd name="connsiteY307" fmla="*/ 1765989 h 3300883"/>
              <a:gd name="connsiteX308" fmla="*/ 3504842 w 11394183"/>
              <a:gd name="connsiteY308" fmla="*/ 1750022 h 3300883"/>
              <a:gd name="connsiteX309" fmla="*/ 3491053 w 11394183"/>
              <a:gd name="connsiteY309" fmla="*/ 1744216 h 3300883"/>
              <a:gd name="connsiteX310" fmla="*/ 3248639 w 11394183"/>
              <a:gd name="connsiteY310" fmla="*/ 1744942 h 3300883"/>
              <a:gd name="connsiteX311" fmla="*/ 3186220 w 11394183"/>
              <a:gd name="connsiteY311" fmla="*/ 1683975 h 3300883"/>
              <a:gd name="connsiteX312" fmla="*/ 3172431 w 11394183"/>
              <a:gd name="connsiteY312" fmla="*/ 1617928 h 3300883"/>
              <a:gd name="connsiteX313" fmla="*/ 3165898 w 11394183"/>
              <a:gd name="connsiteY313" fmla="*/ 1591074 h 3300883"/>
              <a:gd name="connsiteX314" fmla="*/ 3165898 w 11394183"/>
              <a:gd name="connsiteY314" fmla="*/ 1007539 h 3300883"/>
              <a:gd name="connsiteX315" fmla="*/ 3172375 w 11394183"/>
              <a:gd name="connsiteY315" fmla="*/ 980915 h 3300883"/>
              <a:gd name="connsiteX316" fmla="*/ 3171705 w 11394183"/>
              <a:gd name="connsiteY316" fmla="*/ 981410 h 3300883"/>
              <a:gd name="connsiteX317" fmla="*/ 3172431 w 11394183"/>
              <a:gd name="connsiteY317" fmla="*/ 980685 h 3300883"/>
              <a:gd name="connsiteX318" fmla="*/ 3172375 w 11394183"/>
              <a:gd name="connsiteY318" fmla="*/ 980915 h 3300883"/>
              <a:gd name="connsiteX319" fmla="*/ 3184225 w 11394183"/>
              <a:gd name="connsiteY319" fmla="*/ 972157 h 3300883"/>
              <a:gd name="connsiteX320" fmla="*/ 3200011 w 11394183"/>
              <a:gd name="connsiteY320" fmla="*/ 972701 h 3300883"/>
              <a:gd name="connsiteX321" fmla="*/ 3781369 w 11394183"/>
              <a:gd name="connsiteY321" fmla="*/ 972701 h 3300883"/>
              <a:gd name="connsiteX322" fmla="*/ 3809675 w 11394183"/>
              <a:gd name="connsiteY322" fmla="*/ 981410 h 3300883"/>
              <a:gd name="connsiteX323" fmla="*/ 3808949 w 11394183"/>
              <a:gd name="connsiteY323" fmla="*/ 980685 h 3300883"/>
              <a:gd name="connsiteX324" fmla="*/ 3813303 w 11394183"/>
              <a:gd name="connsiteY324" fmla="*/ 984314 h 3300883"/>
              <a:gd name="connsiteX325" fmla="*/ 3811127 w 11394183"/>
              <a:gd name="connsiteY325" fmla="*/ 986491 h 3300883"/>
              <a:gd name="connsiteX326" fmla="*/ 3831448 w 11394183"/>
              <a:gd name="connsiteY326" fmla="*/ 1017700 h 3300883"/>
              <a:gd name="connsiteX327" fmla="*/ 3912011 w 11394183"/>
              <a:gd name="connsiteY327" fmla="*/ 1017700 h 3300883"/>
              <a:gd name="connsiteX328" fmla="*/ 3919269 w 11394183"/>
              <a:gd name="connsiteY328" fmla="*/ 1010442 h 3300883"/>
              <a:gd name="connsiteX329" fmla="*/ 3926527 w 11394183"/>
              <a:gd name="connsiteY329" fmla="*/ 1002459 h 3300883"/>
              <a:gd name="connsiteX330" fmla="*/ 3928705 w 11394183"/>
              <a:gd name="connsiteY330" fmla="*/ 934960 h 3300883"/>
              <a:gd name="connsiteX331" fmla="*/ 3838706 w 11394183"/>
              <a:gd name="connsiteY331" fmla="*/ 922621 h 3300883"/>
              <a:gd name="connsiteX332" fmla="*/ 3790078 w 11394183"/>
              <a:gd name="connsiteY332" fmla="*/ 939315 h 3300883"/>
              <a:gd name="connsiteX333" fmla="*/ 3191301 w 11394183"/>
              <a:gd name="connsiteY333" fmla="*/ 939315 h 3300883"/>
              <a:gd name="connsiteX334" fmla="*/ 3141947 w 11394183"/>
              <a:gd name="connsiteY334" fmla="*/ 987217 h 3300883"/>
              <a:gd name="connsiteX335" fmla="*/ 3141947 w 11394183"/>
              <a:gd name="connsiteY335" fmla="*/ 1596881 h 3300883"/>
              <a:gd name="connsiteX336" fmla="*/ 3117271 w 11394183"/>
              <a:gd name="connsiteY336" fmla="*/ 1630267 h 3300883"/>
              <a:gd name="connsiteX337" fmla="*/ 3049046 w 11394183"/>
              <a:gd name="connsiteY337" fmla="*/ 1702846 h 3300883"/>
              <a:gd name="connsiteX338" fmla="*/ 3049773 w 11394183"/>
              <a:gd name="connsiteY338" fmla="*/ 1724619 h 3300883"/>
              <a:gd name="connsiteX339" fmla="*/ 3030176 w 11394183"/>
              <a:gd name="connsiteY339" fmla="*/ 1746393 h 3300883"/>
              <a:gd name="connsiteX340" fmla="*/ 2968483 w 11394183"/>
              <a:gd name="connsiteY340" fmla="*/ 1746393 h 3300883"/>
              <a:gd name="connsiteX341" fmla="*/ 2909695 w 11394183"/>
              <a:gd name="connsiteY341" fmla="*/ 1689782 h 3300883"/>
              <a:gd name="connsiteX342" fmla="*/ 2874131 w 11394183"/>
              <a:gd name="connsiteY342" fmla="*/ 1617928 h 3300883"/>
              <a:gd name="connsiteX343" fmla="*/ 2863970 w 11394183"/>
              <a:gd name="connsiteY343" fmla="*/ 1584542 h 3300883"/>
              <a:gd name="connsiteX344" fmla="*/ 2863970 w 11394183"/>
              <a:gd name="connsiteY344" fmla="*/ 535775 h 3300883"/>
              <a:gd name="connsiteX345" fmla="*/ 2871228 w 11394183"/>
              <a:gd name="connsiteY345" fmla="*/ 502389 h 3300883"/>
              <a:gd name="connsiteX346" fmla="*/ 2870501 w 11394183"/>
              <a:gd name="connsiteY346" fmla="*/ 503114 h 3300883"/>
              <a:gd name="connsiteX347" fmla="*/ 2906066 w 11394183"/>
              <a:gd name="connsiteY347" fmla="*/ 494405 h 3300883"/>
              <a:gd name="connsiteX348" fmla="*/ 3344443 w 11394183"/>
              <a:gd name="connsiteY348" fmla="*/ 495131 h 3300883"/>
              <a:gd name="connsiteX349" fmla="*/ 3378556 w 11394183"/>
              <a:gd name="connsiteY349" fmla="*/ 460293 h 3300883"/>
              <a:gd name="connsiteX350" fmla="*/ 3378556 w 11394183"/>
              <a:gd name="connsiteY350" fmla="*/ 206266 h 3300883"/>
              <a:gd name="connsiteX351" fmla="*/ 3393071 w 11394183"/>
              <a:gd name="connsiteY351" fmla="*/ 176509 h 3300883"/>
              <a:gd name="connsiteX352" fmla="*/ 3414845 w 11394183"/>
              <a:gd name="connsiteY352" fmla="*/ 154735 h 3300883"/>
              <a:gd name="connsiteX353" fmla="*/ 3417022 w 11394183"/>
              <a:gd name="connsiteY353" fmla="*/ 92317 h 3300883"/>
              <a:gd name="connsiteX354" fmla="*/ 3349523 w 11394183"/>
              <a:gd name="connsiteY354" fmla="*/ 62560 h 3300883"/>
              <a:gd name="connsiteX355" fmla="*/ 3300169 w 11394183"/>
              <a:gd name="connsiteY355" fmla="*/ 109736 h 3300883"/>
              <a:gd name="connsiteX356" fmla="*/ 3330653 w 11394183"/>
              <a:gd name="connsiteY356" fmla="*/ 180863 h 3300883"/>
              <a:gd name="connsiteX357" fmla="*/ 3352427 w 11394183"/>
              <a:gd name="connsiteY357" fmla="*/ 224411 h 3300883"/>
              <a:gd name="connsiteX358" fmla="*/ 3353153 w 11394183"/>
              <a:gd name="connsiteY358" fmla="*/ 438519 h 3300883"/>
              <a:gd name="connsiteX359" fmla="*/ 3319041 w 11394183"/>
              <a:gd name="connsiteY359" fmla="*/ 472632 h 3300883"/>
              <a:gd name="connsiteX360" fmla="*/ 2869050 w 11394183"/>
              <a:gd name="connsiteY360" fmla="*/ 471179 h 3300883"/>
              <a:gd name="connsiteX361" fmla="*/ 2825503 w 11394183"/>
              <a:gd name="connsiteY361" fmla="*/ 513276 h 3300883"/>
              <a:gd name="connsiteX362" fmla="*/ 2826955 w 11394183"/>
              <a:gd name="connsiteY362" fmla="*/ 1601961 h 3300883"/>
              <a:gd name="connsiteX363" fmla="*/ 2800100 w 11394183"/>
              <a:gd name="connsiteY363" fmla="*/ 1631719 h 3300883"/>
              <a:gd name="connsiteX364" fmla="*/ 2768891 w 11394183"/>
              <a:gd name="connsiteY364" fmla="*/ 1661476 h 3300883"/>
              <a:gd name="connsiteX365" fmla="*/ 2768891 w 11394183"/>
              <a:gd name="connsiteY365" fmla="*/ 1686878 h 3300883"/>
              <a:gd name="connsiteX366" fmla="*/ 2708650 w 11394183"/>
              <a:gd name="connsiteY366" fmla="*/ 1747845 h 3300883"/>
              <a:gd name="connsiteX367" fmla="*/ 2626636 w 11394183"/>
              <a:gd name="connsiteY367" fmla="*/ 1667282 h 3300883"/>
              <a:gd name="connsiteX368" fmla="*/ 2593976 w 11394183"/>
              <a:gd name="connsiteY368" fmla="*/ 1631719 h 3300883"/>
              <a:gd name="connsiteX369" fmla="*/ 2570751 w 11394183"/>
              <a:gd name="connsiteY369" fmla="*/ 1619380 h 3300883"/>
              <a:gd name="connsiteX370" fmla="*/ 2566396 w 11394183"/>
              <a:gd name="connsiteY370" fmla="*/ 1580914 h 3300883"/>
              <a:gd name="connsiteX371" fmla="*/ 2566396 w 11394183"/>
              <a:gd name="connsiteY371" fmla="*/ 137317 h 3300883"/>
              <a:gd name="connsiteX372" fmla="*/ 2573653 w 11394183"/>
              <a:gd name="connsiteY372" fmla="*/ 104655 h 3300883"/>
              <a:gd name="connsiteX373" fmla="*/ 2573653 w 11394183"/>
              <a:gd name="connsiteY373" fmla="*/ 105382 h 3300883"/>
              <a:gd name="connsiteX374" fmla="*/ 2580912 w 11394183"/>
              <a:gd name="connsiteY374" fmla="*/ 97398 h 3300883"/>
              <a:gd name="connsiteX375" fmla="*/ 2588896 w 11394183"/>
              <a:gd name="connsiteY375" fmla="*/ 40786 h 3300883"/>
              <a:gd name="connsiteX376" fmla="*/ 2529381 w 11394183"/>
              <a:gd name="connsiteY376"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1394183 w 11394183"/>
              <a:gd name="connsiteY290" fmla="*/ 2251543 h 3300883"/>
              <a:gd name="connsiteX291" fmla="*/ 9760429 w 11394183"/>
              <a:gd name="connsiteY291" fmla="*/ 1255034 h 3300883"/>
              <a:gd name="connsiteX292" fmla="*/ 9609464 w 11394183"/>
              <a:gd name="connsiteY292" fmla="*/ 1208583 h 3300883"/>
              <a:gd name="connsiteX293" fmla="*/ 6151074 w 11394183"/>
              <a:gd name="connsiteY293" fmla="*/ 1210034 h 3300883"/>
              <a:gd name="connsiteX294" fmla="*/ 3621696 w 11394183"/>
              <a:gd name="connsiteY294" fmla="*/ 1208583 h 3300883"/>
              <a:gd name="connsiteX295" fmla="*/ 3552745 w 11394183"/>
              <a:gd name="connsiteY295" fmla="*/ 1211486 h 3300883"/>
              <a:gd name="connsiteX296" fmla="*/ 3526616 w 11394183"/>
              <a:gd name="connsiteY296" fmla="*/ 1225276 h 3300883"/>
              <a:gd name="connsiteX297" fmla="*/ 3541858 w 11394183"/>
              <a:gd name="connsiteY297" fmla="*/ 1252131 h 3300883"/>
              <a:gd name="connsiteX298" fmla="*/ 3581050 w 11394183"/>
              <a:gd name="connsiteY298" fmla="*/ 1278984 h 3300883"/>
              <a:gd name="connsiteX299" fmla="*/ 4092007 w 11394183"/>
              <a:gd name="connsiteY299" fmla="*/ 2112917 h 3300883"/>
              <a:gd name="connsiteX300" fmla="*/ 4068782 w 11394183"/>
              <a:gd name="connsiteY300" fmla="*/ 2144852 h 3300883"/>
              <a:gd name="connsiteX301" fmla="*/ 3644195 w 11394183"/>
              <a:gd name="connsiteY301" fmla="*/ 2144127 h 3300883"/>
              <a:gd name="connsiteX302" fmla="*/ 3623147 w 11394183"/>
              <a:gd name="connsiteY302" fmla="*/ 2136142 h 3300883"/>
              <a:gd name="connsiteX303" fmla="*/ 3589760 w 11394183"/>
              <a:gd name="connsiteY303" fmla="*/ 2117998 h 3300883"/>
              <a:gd name="connsiteX304" fmla="*/ 3504842 w 11394183"/>
              <a:gd name="connsiteY304" fmla="*/ 2105660 h 3300883"/>
              <a:gd name="connsiteX305" fmla="*/ 3499037 w 11394183"/>
              <a:gd name="connsiteY305" fmla="*/ 2089693 h 3300883"/>
              <a:gd name="connsiteX306" fmla="*/ 3499037 w 11394183"/>
              <a:gd name="connsiteY306" fmla="*/ 1765989 h 3300883"/>
              <a:gd name="connsiteX307" fmla="*/ 3504842 w 11394183"/>
              <a:gd name="connsiteY307" fmla="*/ 1750022 h 3300883"/>
              <a:gd name="connsiteX308" fmla="*/ 3491053 w 11394183"/>
              <a:gd name="connsiteY308" fmla="*/ 1744216 h 3300883"/>
              <a:gd name="connsiteX309" fmla="*/ 3248639 w 11394183"/>
              <a:gd name="connsiteY309" fmla="*/ 1744942 h 3300883"/>
              <a:gd name="connsiteX310" fmla="*/ 3186220 w 11394183"/>
              <a:gd name="connsiteY310" fmla="*/ 1683975 h 3300883"/>
              <a:gd name="connsiteX311" fmla="*/ 3172431 w 11394183"/>
              <a:gd name="connsiteY311" fmla="*/ 1617928 h 3300883"/>
              <a:gd name="connsiteX312" fmla="*/ 3165898 w 11394183"/>
              <a:gd name="connsiteY312" fmla="*/ 1591074 h 3300883"/>
              <a:gd name="connsiteX313" fmla="*/ 3165898 w 11394183"/>
              <a:gd name="connsiteY313" fmla="*/ 1007539 h 3300883"/>
              <a:gd name="connsiteX314" fmla="*/ 3172375 w 11394183"/>
              <a:gd name="connsiteY314" fmla="*/ 980915 h 3300883"/>
              <a:gd name="connsiteX315" fmla="*/ 3171705 w 11394183"/>
              <a:gd name="connsiteY315" fmla="*/ 981410 h 3300883"/>
              <a:gd name="connsiteX316" fmla="*/ 3172431 w 11394183"/>
              <a:gd name="connsiteY316" fmla="*/ 980685 h 3300883"/>
              <a:gd name="connsiteX317" fmla="*/ 3172375 w 11394183"/>
              <a:gd name="connsiteY317" fmla="*/ 980915 h 3300883"/>
              <a:gd name="connsiteX318" fmla="*/ 3184225 w 11394183"/>
              <a:gd name="connsiteY318" fmla="*/ 972157 h 3300883"/>
              <a:gd name="connsiteX319" fmla="*/ 3200011 w 11394183"/>
              <a:gd name="connsiteY319" fmla="*/ 972701 h 3300883"/>
              <a:gd name="connsiteX320" fmla="*/ 3781369 w 11394183"/>
              <a:gd name="connsiteY320" fmla="*/ 972701 h 3300883"/>
              <a:gd name="connsiteX321" fmla="*/ 3809675 w 11394183"/>
              <a:gd name="connsiteY321" fmla="*/ 981410 h 3300883"/>
              <a:gd name="connsiteX322" fmla="*/ 3808949 w 11394183"/>
              <a:gd name="connsiteY322" fmla="*/ 980685 h 3300883"/>
              <a:gd name="connsiteX323" fmla="*/ 3813303 w 11394183"/>
              <a:gd name="connsiteY323" fmla="*/ 984314 h 3300883"/>
              <a:gd name="connsiteX324" fmla="*/ 3811127 w 11394183"/>
              <a:gd name="connsiteY324" fmla="*/ 986491 h 3300883"/>
              <a:gd name="connsiteX325" fmla="*/ 3831448 w 11394183"/>
              <a:gd name="connsiteY325" fmla="*/ 1017700 h 3300883"/>
              <a:gd name="connsiteX326" fmla="*/ 3912011 w 11394183"/>
              <a:gd name="connsiteY326" fmla="*/ 1017700 h 3300883"/>
              <a:gd name="connsiteX327" fmla="*/ 3919269 w 11394183"/>
              <a:gd name="connsiteY327" fmla="*/ 1010442 h 3300883"/>
              <a:gd name="connsiteX328" fmla="*/ 3926527 w 11394183"/>
              <a:gd name="connsiteY328" fmla="*/ 1002459 h 3300883"/>
              <a:gd name="connsiteX329" fmla="*/ 3928705 w 11394183"/>
              <a:gd name="connsiteY329" fmla="*/ 934960 h 3300883"/>
              <a:gd name="connsiteX330" fmla="*/ 3838706 w 11394183"/>
              <a:gd name="connsiteY330" fmla="*/ 922621 h 3300883"/>
              <a:gd name="connsiteX331" fmla="*/ 3790078 w 11394183"/>
              <a:gd name="connsiteY331" fmla="*/ 939315 h 3300883"/>
              <a:gd name="connsiteX332" fmla="*/ 3191301 w 11394183"/>
              <a:gd name="connsiteY332" fmla="*/ 939315 h 3300883"/>
              <a:gd name="connsiteX333" fmla="*/ 3141947 w 11394183"/>
              <a:gd name="connsiteY333" fmla="*/ 987217 h 3300883"/>
              <a:gd name="connsiteX334" fmla="*/ 3141947 w 11394183"/>
              <a:gd name="connsiteY334" fmla="*/ 1596881 h 3300883"/>
              <a:gd name="connsiteX335" fmla="*/ 3117271 w 11394183"/>
              <a:gd name="connsiteY335" fmla="*/ 1630267 h 3300883"/>
              <a:gd name="connsiteX336" fmla="*/ 3049046 w 11394183"/>
              <a:gd name="connsiteY336" fmla="*/ 1702846 h 3300883"/>
              <a:gd name="connsiteX337" fmla="*/ 3049773 w 11394183"/>
              <a:gd name="connsiteY337" fmla="*/ 1724619 h 3300883"/>
              <a:gd name="connsiteX338" fmla="*/ 3030176 w 11394183"/>
              <a:gd name="connsiteY338" fmla="*/ 1746393 h 3300883"/>
              <a:gd name="connsiteX339" fmla="*/ 2968483 w 11394183"/>
              <a:gd name="connsiteY339" fmla="*/ 1746393 h 3300883"/>
              <a:gd name="connsiteX340" fmla="*/ 2909695 w 11394183"/>
              <a:gd name="connsiteY340" fmla="*/ 1689782 h 3300883"/>
              <a:gd name="connsiteX341" fmla="*/ 2874131 w 11394183"/>
              <a:gd name="connsiteY341" fmla="*/ 1617928 h 3300883"/>
              <a:gd name="connsiteX342" fmla="*/ 2863970 w 11394183"/>
              <a:gd name="connsiteY342" fmla="*/ 1584542 h 3300883"/>
              <a:gd name="connsiteX343" fmla="*/ 2863970 w 11394183"/>
              <a:gd name="connsiteY343" fmla="*/ 535775 h 3300883"/>
              <a:gd name="connsiteX344" fmla="*/ 2871228 w 11394183"/>
              <a:gd name="connsiteY344" fmla="*/ 502389 h 3300883"/>
              <a:gd name="connsiteX345" fmla="*/ 2870501 w 11394183"/>
              <a:gd name="connsiteY345" fmla="*/ 503114 h 3300883"/>
              <a:gd name="connsiteX346" fmla="*/ 2906066 w 11394183"/>
              <a:gd name="connsiteY346" fmla="*/ 494405 h 3300883"/>
              <a:gd name="connsiteX347" fmla="*/ 3344443 w 11394183"/>
              <a:gd name="connsiteY347" fmla="*/ 495131 h 3300883"/>
              <a:gd name="connsiteX348" fmla="*/ 3378556 w 11394183"/>
              <a:gd name="connsiteY348" fmla="*/ 460293 h 3300883"/>
              <a:gd name="connsiteX349" fmla="*/ 3378556 w 11394183"/>
              <a:gd name="connsiteY349" fmla="*/ 206266 h 3300883"/>
              <a:gd name="connsiteX350" fmla="*/ 3393071 w 11394183"/>
              <a:gd name="connsiteY350" fmla="*/ 176509 h 3300883"/>
              <a:gd name="connsiteX351" fmla="*/ 3414845 w 11394183"/>
              <a:gd name="connsiteY351" fmla="*/ 154735 h 3300883"/>
              <a:gd name="connsiteX352" fmla="*/ 3417022 w 11394183"/>
              <a:gd name="connsiteY352" fmla="*/ 92317 h 3300883"/>
              <a:gd name="connsiteX353" fmla="*/ 3349523 w 11394183"/>
              <a:gd name="connsiteY353" fmla="*/ 62560 h 3300883"/>
              <a:gd name="connsiteX354" fmla="*/ 3300169 w 11394183"/>
              <a:gd name="connsiteY354" fmla="*/ 109736 h 3300883"/>
              <a:gd name="connsiteX355" fmla="*/ 3330653 w 11394183"/>
              <a:gd name="connsiteY355" fmla="*/ 180863 h 3300883"/>
              <a:gd name="connsiteX356" fmla="*/ 3352427 w 11394183"/>
              <a:gd name="connsiteY356" fmla="*/ 224411 h 3300883"/>
              <a:gd name="connsiteX357" fmla="*/ 3353153 w 11394183"/>
              <a:gd name="connsiteY357" fmla="*/ 438519 h 3300883"/>
              <a:gd name="connsiteX358" fmla="*/ 3319041 w 11394183"/>
              <a:gd name="connsiteY358" fmla="*/ 472632 h 3300883"/>
              <a:gd name="connsiteX359" fmla="*/ 2869050 w 11394183"/>
              <a:gd name="connsiteY359" fmla="*/ 471179 h 3300883"/>
              <a:gd name="connsiteX360" fmla="*/ 2825503 w 11394183"/>
              <a:gd name="connsiteY360" fmla="*/ 513276 h 3300883"/>
              <a:gd name="connsiteX361" fmla="*/ 2826955 w 11394183"/>
              <a:gd name="connsiteY361" fmla="*/ 1601961 h 3300883"/>
              <a:gd name="connsiteX362" fmla="*/ 2800100 w 11394183"/>
              <a:gd name="connsiteY362" fmla="*/ 1631719 h 3300883"/>
              <a:gd name="connsiteX363" fmla="*/ 2768891 w 11394183"/>
              <a:gd name="connsiteY363" fmla="*/ 1661476 h 3300883"/>
              <a:gd name="connsiteX364" fmla="*/ 2768891 w 11394183"/>
              <a:gd name="connsiteY364" fmla="*/ 1686878 h 3300883"/>
              <a:gd name="connsiteX365" fmla="*/ 2708650 w 11394183"/>
              <a:gd name="connsiteY365" fmla="*/ 1747845 h 3300883"/>
              <a:gd name="connsiteX366" fmla="*/ 2626636 w 11394183"/>
              <a:gd name="connsiteY366" fmla="*/ 1667282 h 3300883"/>
              <a:gd name="connsiteX367" fmla="*/ 2593976 w 11394183"/>
              <a:gd name="connsiteY367" fmla="*/ 1631719 h 3300883"/>
              <a:gd name="connsiteX368" fmla="*/ 2570751 w 11394183"/>
              <a:gd name="connsiteY368" fmla="*/ 1619380 h 3300883"/>
              <a:gd name="connsiteX369" fmla="*/ 2566396 w 11394183"/>
              <a:gd name="connsiteY369" fmla="*/ 1580914 h 3300883"/>
              <a:gd name="connsiteX370" fmla="*/ 2566396 w 11394183"/>
              <a:gd name="connsiteY370" fmla="*/ 137317 h 3300883"/>
              <a:gd name="connsiteX371" fmla="*/ 2573653 w 11394183"/>
              <a:gd name="connsiteY371" fmla="*/ 104655 h 3300883"/>
              <a:gd name="connsiteX372" fmla="*/ 2573653 w 11394183"/>
              <a:gd name="connsiteY372" fmla="*/ 105382 h 3300883"/>
              <a:gd name="connsiteX373" fmla="*/ 2580912 w 11394183"/>
              <a:gd name="connsiteY373" fmla="*/ 97398 h 3300883"/>
              <a:gd name="connsiteX374" fmla="*/ 2588896 w 11394183"/>
              <a:gd name="connsiteY374" fmla="*/ 40786 h 3300883"/>
              <a:gd name="connsiteX375" fmla="*/ 2529381 w 11394183"/>
              <a:gd name="connsiteY375" fmla="*/ 142 h 330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11394183" h="3300883">
                <a:moveTo>
                  <a:pt x="3168075" y="3011446"/>
                </a:moveTo>
                <a:cubicBezTo>
                  <a:pt x="3133237" y="3004189"/>
                  <a:pt x="3141946" y="3031042"/>
                  <a:pt x="3141946" y="3047736"/>
                </a:cubicBezTo>
                <a:lnTo>
                  <a:pt x="3141946" y="3300883"/>
                </a:lnTo>
                <a:lnTo>
                  <a:pt x="3165898" y="3300883"/>
                </a:lnTo>
                <a:lnTo>
                  <a:pt x="3165898" y="3029591"/>
                </a:lnTo>
                <a:cubicBezTo>
                  <a:pt x="3165898" y="3023059"/>
                  <a:pt x="3167349" y="3017253"/>
                  <a:pt x="3168075" y="3011446"/>
                </a:cubicBezTo>
                <a:close/>
                <a:moveTo>
                  <a:pt x="2591366" y="3007317"/>
                </a:moveTo>
                <a:cubicBezTo>
                  <a:pt x="2577282" y="3007181"/>
                  <a:pt x="2577282" y="3023783"/>
                  <a:pt x="2577282" y="3041202"/>
                </a:cubicBezTo>
                <a:cubicBezTo>
                  <a:pt x="2577352" y="3127762"/>
                  <a:pt x="2577421" y="3214323"/>
                  <a:pt x="2577491" y="3300883"/>
                </a:cubicBezTo>
                <a:lnTo>
                  <a:pt x="2606313" y="3300883"/>
                </a:lnTo>
                <a:lnTo>
                  <a:pt x="2606313" y="3041928"/>
                </a:lnTo>
                <a:cubicBezTo>
                  <a:pt x="2606313" y="3031767"/>
                  <a:pt x="2604135" y="3022332"/>
                  <a:pt x="2610667" y="3013622"/>
                </a:cubicBezTo>
                <a:cubicBezTo>
                  <a:pt x="2602321" y="3009268"/>
                  <a:pt x="2596061" y="3007362"/>
                  <a:pt x="2591366" y="3007317"/>
                </a:cubicBezTo>
                <a:close/>
                <a:moveTo>
                  <a:pt x="2903083" y="3005447"/>
                </a:moveTo>
                <a:cubicBezTo>
                  <a:pt x="2898490" y="3005594"/>
                  <a:pt x="2893182" y="3007091"/>
                  <a:pt x="2887195" y="3009994"/>
                </a:cubicBezTo>
                <a:cubicBezTo>
                  <a:pt x="2869776" y="3018703"/>
                  <a:pt x="2877033" y="3035396"/>
                  <a:pt x="2877033" y="3048460"/>
                </a:cubicBezTo>
                <a:lnTo>
                  <a:pt x="2877033" y="3300883"/>
                </a:lnTo>
                <a:lnTo>
                  <a:pt x="2924210" y="3300883"/>
                </a:lnTo>
                <a:lnTo>
                  <a:pt x="2924210" y="3039025"/>
                </a:lnTo>
                <a:cubicBezTo>
                  <a:pt x="2924210" y="3016707"/>
                  <a:pt x="2916862" y="3005004"/>
                  <a:pt x="2903083" y="3005447"/>
                </a:cubicBezTo>
                <a:close/>
                <a:moveTo>
                  <a:pt x="1413840" y="2870642"/>
                </a:moveTo>
                <a:cubicBezTo>
                  <a:pt x="1414566" y="2872094"/>
                  <a:pt x="1414566" y="2872820"/>
                  <a:pt x="1414566" y="2874271"/>
                </a:cubicBezTo>
                <a:lnTo>
                  <a:pt x="1228038" y="2874271"/>
                </a:lnTo>
                <a:lnTo>
                  <a:pt x="1228038" y="2870642"/>
                </a:lnTo>
                <a:lnTo>
                  <a:pt x="1413840" y="2870642"/>
                </a:lnTo>
                <a:close/>
                <a:moveTo>
                  <a:pt x="3635032" y="2179418"/>
                </a:moveTo>
                <a:cubicBezTo>
                  <a:pt x="3639659" y="2178965"/>
                  <a:pt x="3644558" y="2179690"/>
                  <a:pt x="3649275" y="2179690"/>
                </a:cubicBezTo>
                <a:lnTo>
                  <a:pt x="4079669" y="2179690"/>
                </a:lnTo>
                <a:cubicBezTo>
                  <a:pt x="4084023" y="2179690"/>
                  <a:pt x="4089104" y="2180416"/>
                  <a:pt x="4093459" y="2186222"/>
                </a:cubicBezTo>
                <a:lnTo>
                  <a:pt x="3622421" y="2186222"/>
                </a:lnTo>
                <a:lnTo>
                  <a:pt x="3624598" y="2190577"/>
                </a:lnTo>
                <a:lnTo>
                  <a:pt x="4062975" y="2190577"/>
                </a:lnTo>
                <a:cubicBezTo>
                  <a:pt x="4092733" y="2190577"/>
                  <a:pt x="4102168" y="2197835"/>
                  <a:pt x="4102168" y="2228318"/>
                </a:cubicBezTo>
                <a:cubicBezTo>
                  <a:pt x="4101443" y="2291462"/>
                  <a:pt x="4099265" y="2353880"/>
                  <a:pt x="4093459" y="2416298"/>
                </a:cubicBezTo>
                <a:cubicBezTo>
                  <a:pt x="4091281" y="2438072"/>
                  <a:pt x="4082572" y="2447507"/>
                  <a:pt x="4059347" y="2447507"/>
                </a:cubicBezTo>
                <a:lnTo>
                  <a:pt x="3650000" y="2447507"/>
                </a:lnTo>
                <a:cubicBezTo>
                  <a:pt x="3628228" y="2447507"/>
                  <a:pt x="3618791" y="2440975"/>
                  <a:pt x="3621696" y="2418475"/>
                </a:cubicBezTo>
                <a:cubicBezTo>
                  <a:pt x="3623872" y="2400330"/>
                  <a:pt x="3615163" y="2397427"/>
                  <a:pt x="3598470" y="2396702"/>
                </a:cubicBezTo>
                <a:cubicBezTo>
                  <a:pt x="3567260" y="2394524"/>
                  <a:pt x="3533875" y="2408315"/>
                  <a:pt x="3504842" y="2387266"/>
                </a:cubicBezTo>
                <a:cubicBezTo>
                  <a:pt x="3496859" y="2341541"/>
                  <a:pt x="3493230" y="2295817"/>
                  <a:pt x="3506294" y="2251543"/>
                </a:cubicBezTo>
                <a:cubicBezTo>
                  <a:pt x="3543309" y="2237754"/>
                  <a:pt x="3580324" y="2239930"/>
                  <a:pt x="3618791" y="2250818"/>
                </a:cubicBezTo>
                <a:cubicBezTo>
                  <a:pt x="3625324" y="2232673"/>
                  <a:pt x="3620969" y="2213802"/>
                  <a:pt x="3620969" y="2195657"/>
                </a:cubicBezTo>
                <a:cubicBezTo>
                  <a:pt x="3617340" y="2192028"/>
                  <a:pt x="3614437" y="2188400"/>
                  <a:pt x="3622421" y="2186222"/>
                </a:cubicBezTo>
                <a:cubicBezTo>
                  <a:pt x="3626050" y="2181505"/>
                  <a:pt x="3630405" y="2179872"/>
                  <a:pt x="3635032" y="2179418"/>
                </a:cubicBezTo>
                <a:close/>
                <a:moveTo>
                  <a:pt x="76208" y="1218744"/>
                </a:moveTo>
                <a:cubicBezTo>
                  <a:pt x="10161" y="1219469"/>
                  <a:pt x="1452" y="1231082"/>
                  <a:pt x="0" y="1294951"/>
                </a:cubicBezTo>
                <a:lnTo>
                  <a:pt x="0" y="1338499"/>
                </a:lnTo>
                <a:lnTo>
                  <a:pt x="0" y="3206684"/>
                </a:lnTo>
                <a:cubicBezTo>
                  <a:pt x="0" y="3226280"/>
                  <a:pt x="0" y="3245151"/>
                  <a:pt x="1452" y="3264747"/>
                </a:cubicBezTo>
                <a:cubicBezTo>
                  <a:pt x="1815" y="3272731"/>
                  <a:pt x="2904" y="3280533"/>
                  <a:pt x="5988" y="3287337"/>
                </a:cubicBezTo>
                <a:lnTo>
                  <a:pt x="19459" y="3300883"/>
                </a:lnTo>
                <a:lnTo>
                  <a:pt x="25633" y="3300883"/>
                </a:lnTo>
                <a:lnTo>
                  <a:pt x="26219" y="3300311"/>
                </a:lnTo>
                <a:lnTo>
                  <a:pt x="26699" y="3300883"/>
                </a:lnTo>
                <a:lnTo>
                  <a:pt x="1001629" y="3300883"/>
                </a:lnTo>
                <a:lnTo>
                  <a:pt x="1038606" y="3290150"/>
                </a:lnTo>
                <a:cubicBezTo>
                  <a:pt x="1029171" y="3272006"/>
                  <a:pt x="1012478" y="3262570"/>
                  <a:pt x="997236" y="3251683"/>
                </a:cubicBezTo>
                <a:cubicBezTo>
                  <a:pt x="880384" y="3165314"/>
                  <a:pt x="784580" y="3060074"/>
                  <a:pt x="706920" y="2937416"/>
                </a:cubicBezTo>
                <a:cubicBezTo>
                  <a:pt x="643051" y="2835805"/>
                  <a:pt x="592971" y="2728388"/>
                  <a:pt x="566116" y="2610810"/>
                </a:cubicBezTo>
                <a:cubicBezTo>
                  <a:pt x="549423" y="2604278"/>
                  <a:pt x="548698" y="2591939"/>
                  <a:pt x="553779" y="2577424"/>
                </a:cubicBezTo>
                <a:cubicBezTo>
                  <a:pt x="551601" y="2570165"/>
                  <a:pt x="548698" y="2563633"/>
                  <a:pt x="545795" y="2556376"/>
                </a:cubicBezTo>
                <a:cubicBezTo>
                  <a:pt x="528376" y="2515006"/>
                  <a:pt x="524021" y="2470007"/>
                  <a:pt x="521117" y="2426459"/>
                </a:cubicBezTo>
                <a:cubicBezTo>
                  <a:pt x="513134" y="2316139"/>
                  <a:pt x="511682" y="2205819"/>
                  <a:pt x="528376" y="2095499"/>
                </a:cubicBezTo>
                <a:cubicBezTo>
                  <a:pt x="529827" y="2086789"/>
                  <a:pt x="529827" y="2075903"/>
                  <a:pt x="538537" y="2069371"/>
                </a:cubicBezTo>
                <a:lnTo>
                  <a:pt x="538537" y="2066467"/>
                </a:lnTo>
                <a:cubicBezTo>
                  <a:pt x="539988" y="1990260"/>
                  <a:pt x="567568" y="1919857"/>
                  <a:pt x="593697" y="1850181"/>
                </a:cubicBezTo>
                <a:cubicBezTo>
                  <a:pt x="656115" y="1685427"/>
                  <a:pt x="751193" y="1540995"/>
                  <a:pt x="880384" y="1419788"/>
                </a:cubicBezTo>
                <a:cubicBezTo>
                  <a:pt x="888368" y="1411804"/>
                  <a:pt x="894175" y="1398014"/>
                  <a:pt x="909415" y="1403095"/>
                </a:cubicBezTo>
                <a:cubicBezTo>
                  <a:pt x="920303" y="1366079"/>
                  <a:pt x="955866" y="1353741"/>
                  <a:pt x="981269" y="1331967"/>
                </a:cubicBezTo>
                <a:cubicBezTo>
                  <a:pt x="1013204" y="1305113"/>
                  <a:pt x="1050219" y="1283340"/>
                  <a:pt x="1085057" y="1260114"/>
                </a:cubicBezTo>
                <a:cubicBezTo>
                  <a:pt x="1096670" y="1252856"/>
                  <a:pt x="1108282" y="1246324"/>
                  <a:pt x="1107556" y="1230357"/>
                </a:cubicBezTo>
                <a:cubicBezTo>
                  <a:pt x="1096670" y="1217293"/>
                  <a:pt x="1080703" y="1219469"/>
                  <a:pt x="1066912" y="1219469"/>
                </a:cubicBezTo>
                <a:lnTo>
                  <a:pt x="76208" y="1218744"/>
                </a:lnTo>
                <a:close/>
                <a:moveTo>
                  <a:pt x="2529381" y="142"/>
                </a:moveTo>
                <a:cubicBezTo>
                  <a:pt x="2501075" y="1594"/>
                  <a:pt x="2475672" y="16835"/>
                  <a:pt x="2466963" y="46592"/>
                </a:cubicBezTo>
                <a:cubicBezTo>
                  <a:pt x="2458978" y="74898"/>
                  <a:pt x="2469866" y="98849"/>
                  <a:pt x="2497445" y="111914"/>
                </a:cubicBezTo>
                <a:cubicBezTo>
                  <a:pt x="2522849" y="124252"/>
                  <a:pt x="2527929" y="143122"/>
                  <a:pt x="2527929" y="169977"/>
                </a:cubicBezTo>
                <a:cubicBezTo>
                  <a:pt x="2527203" y="594564"/>
                  <a:pt x="2527203" y="1019152"/>
                  <a:pt x="2527203" y="1443739"/>
                </a:cubicBezTo>
                <a:cubicBezTo>
                  <a:pt x="2527203" y="1496721"/>
                  <a:pt x="2527929" y="1550430"/>
                  <a:pt x="2527203" y="1603413"/>
                </a:cubicBezTo>
                <a:cubicBezTo>
                  <a:pt x="2527203" y="1613574"/>
                  <a:pt x="2532284" y="1629541"/>
                  <a:pt x="2517042" y="1630267"/>
                </a:cubicBezTo>
                <a:cubicBezTo>
                  <a:pt x="2487285" y="1632444"/>
                  <a:pt x="2491640" y="1652766"/>
                  <a:pt x="2491640" y="1671637"/>
                </a:cubicBezTo>
                <a:cubicBezTo>
                  <a:pt x="2491640" y="1688330"/>
                  <a:pt x="2490188" y="1705749"/>
                  <a:pt x="2491640" y="1722443"/>
                </a:cubicBezTo>
                <a:cubicBezTo>
                  <a:pt x="2493091" y="1740587"/>
                  <a:pt x="2487285" y="1749297"/>
                  <a:pt x="2467688" y="1748571"/>
                </a:cubicBezTo>
                <a:cubicBezTo>
                  <a:pt x="2436480" y="1747845"/>
                  <a:pt x="2404544" y="1747845"/>
                  <a:pt x="2373335" y="1748571"/>
                </a:cubicBezTo>
                <a:cubicBezTo>
                  <a:pt x="2354465" y="1749297"/>
                  <a:pt x="2348658" y="1739861"/>
                  <a:pt x="2349384" y="1721716"/>
                </a:cubicBezTo>
                <a:cubicBezTo>
                  <a:pt x="2350110" y="1697766"/>
                  <a:pt x="2350110" y="1673089"/>
                  <a:pt x="2349384" y="1649137"/>
                </a:cubicBezTo>
                <a:cubicBezTo>
                  <a:pt x="2349384" y="1641154"/>
                  <a:pt x="2355191" y="1627363"/>
                  <a:pt x="2337046" y="1630993"/>
                </a:cubicBezTo>
                <a:cubicBezTo>
                  <a:pt x="2311644" y="1636073"/>
                  <a:pt x="2310918" y="1622283"/>
                  <a:pt x="2310918" y="1601961"/>
                </a:cubicBezTo>
                <a:lnTo>
                  <a:pt x="2310918" y="861655"/>
                </a:lnTo>
                <a:cubicBezTo>
                  <a:pt x="2310918" y="842059"/>
                  <a:pt x="2313820" y="823914"/>
                  <a:pt x="2322530" y="805769"/>
                </a:cubicBezTo>
                <a:cubicBezTo>
                  <a:pt x="2345030" y="760044"/>
                  <a:pt x="2314547" y="715046"/>
                  <a:pt x="2265193" y="717949"/>
                </a:cubicBezTo>
                <a:cubicBezTo>
                  <a:pt x="2232533" y="720126"/>
                  <a:pt x="2210033" y="744077"/>
                  <a:pt x="2207130" y="781093"/>
                </a:cubicBezTo>
                <a:cubicBezTo>
                  <a:pt x="2204952" y="813753"/>
                  <a:pt x="2215839" y="836978"/>
                  <a:pt x="2253580" y="838430"/>
                </a:cubicBezTo>
                <a:cubicBezTo>
                  <a:pt x="2281886" y="839881"/>
                  <a:pt x="2277531" y="860204"/>
                  <a:pt x="2277531" y="877622"/>
                </a:cubicBezTo>
                <a:cubicBezTo>
                  <a:pt x="2277531" y="1117133"/>
                  <a:pt x="2276806" y="1356644"/>
                  <a:pt x="2278257" y="1596155"/>
                </a:cubicBezTo>
                <a:cubicBezTo>
                  <a:pt x="2278984" y="1626638"/>
                  <a:pt x="2268823" y="1635348"/>
                  <a:pt x="2241242" y="1631719"/>
                </a:cubicBezTo>
                <a:cubicBezTo>
                  <a:pt x="2215113" y="1628090"/>
                  <a:pt x="2205678" y="1638976"/>
                  <a:pt x="2205678" y="1666557"/>
                </a:cubicBezTo>
                <a:cubicBezTo>
                  <a:pt x="2205678" y="1692685"/>
                  <a:pt x="2223097" y="1729700"/>
                  <a:pt x="2204952" y="1742764"/>
                </a:cubicBezTo>
                <a:cubicBezTo>
                  <a:pt x="2186808" y="1756554"/>
                  <a:pt x="2151244" y="1747119"/>
                  <a:pt x="2123665" y="1747845"/>
                </a:cubicBezTo>
                <a:cubicBezTo>
                  <a:pt x="2116406" y="1747845"/>
                  <a:pt x="2109148" y="1747119"/>
                  <a:pt x="2101890" y="1747845"/>
                </a:cubicBezTo>
                <a:cubicBezTo>
                  <a:pt x="2081568" y="1749297"/>
                  <a:pt x="2073584" y="1740587"/>
                  <a:pt x="2074309" y="1720265"/>
                </a:cubicBezTo>
                <a:cubicBezTo>
                  <a:pt x="2075035" y="1689782"/>
                  <a:pt x="2074309" y="1660025"/>
                  <a:pt x="2074309" y="1630993"/>
                </a:cubicBezTo>
                <a:cubicBezTo>
                  <a:pt x="2051085" y="1625187"/>
                  <a:pt x="2026407" y="1644057"/>
                  <a:pt x="2008989" y="1618655"/>
                </a:cubicBezTo>
                <a:cubicBezTo>
                  <a:pt x="2001730" y="1613574"/>
                  <a:pt x="2002456" y="1606316"/>
                  <a:pt x="2002456" y="1599058"/>
                </a:cubicBezTo>
                <a:lnTo>
                  <a:pt x="2002456" y="1135278"/>
                </a:lnTo>
                <a:cubicBezTo>
                  <a:pt x="2002456" y="1129472"/>
                  <a:pt x="2003908" y="1123665"/>
                  <a:pt x="2005359" y="1117859"/>
                </a:cubicBezTo>
                <a:lnTo>
                  <a:pt x="1660609" y="1117859"/>
                </a:lnTo>
                <a:cubicBezTo>
                  <a:pt x="1647545" y="1117859"/>
                  <a:pt x="1630126" y="1124391"/>
                  <a:pt x="1623594" y="1104795"/>
                </a:cubicBezTo>
                <a:cubicBezTo>
                  <a:pt x="1614159" y="1095359"/>
                  <a:pt x="1617788" y="1083747"/>
                  <a:pt x="1617788" y="1073586"/>
                </a:cubicBezTo>
                <a:lnTo>
                  <a:pt x="1617788" y="606177"/>
                </a:lnTo>
                <a:cubicBezTo>
                  <a:pt x="1617788" y="596016"/>
                  <a:pt x="1614159" y="584403"/>
                  <a:pt x="1623594" y="575693"/>
                </a:cubicBezTo>
                <a:lnTo>
                  <a:pt x="1623594" y="576420"/>
                </a:lnTo>
                <a:cubicBezTo>
                  <a:pt x="1622868" y="569888"/>
                  <a:pt x="1622868" y="563356"/>
                  <a:pt x="1631577" y="561903"/>
                </a:cubicBezTo>
                <a:lnTo>
                  <a:pt x="1640287" y="498760"/>
                </a:lnTo>
                <a:cubicBezTo>
                  <a:pt x="1631577" y="466825"/>
                  <a:pt x="1603997" y="465374"/>
                  <a:pt x="1579321" y="467551"/>
                </a:cubicBezTo>
                <a:cubicBezTo>
                  <a:pt x="1548838" y="470454"/>
                  <a:pt x="1530693" y="492953"/>
                  <a:pt x="1526338" y="523437"/>
                </a:cubicBezTo>
                <a:cubicBezTo>
                  <a:pt x="1522709" y="546662"/>
                  <a:pt x="1523435" y="572791"/>
                  <a:pt x="1551015" y="578596"/>
                </a:cubicBezTo>
                <a:cubicBezTo>
                  <a:pt x="1582224" y="585855"/>
                  <a:pt x="1581498" y="605451"/>
                  <a:pt x="1581498" y="629402"/>
                </a:cubicBezTo>
                <a:cubicBezTo>
                  <a:pt x="1580772" y="793430"/>
                  <a:pt x="1580772" y="958186"/>
                  <a:pt x="1581498" y="1122214"/>
                </a:cubicBezTo>
                <a:cubicBezTo>
                  <a:pt x="1581498" y="1130923"/>
                  <a:pt x="1575692" y="1141810"/>
                  <a:pt x="1585853" y="1149068"/>
                </a:cubicBezTo>
                <a:cubicBezTo>
                  <a:pt x="1593836" y="1138182"/>
                  <a:pt x="1605449" y="1141084"/>
                  <a:pt x="1615610" y="1141084"/>
                </a:cubicBezTo>
                <a:lnTo>
                  <a:pt x="1943667" y="1141084"/>
                </a:lnTo>
                <a:cubicBezTo>
                  <a:pt x="1953828" y="1141084"/>
                  <a:pt x="1966167" y="1136729"/>
                  <a:pt x="1972699" y="1149793"/>
                </a:cubicBezTo>
                <a:cubicBezTo>
                  <a:pt x="1975602" y="1154874"/>
                  <a:pt x="1979957" y="1160681"/>
                  <a:pt x="1979957" y="1165761"/>
                </a:cubicBezTo>
                <a:cubicBezTo>
                  <a:pt x="1980683" y="1313822"/>
                  <a:pt x="1980683" y="1462609"/>
                  <a:pt x="1980683" y="1611396"/>
                </a:cubicBezTo>
                <a:cubicBezTo>
                  <a:pt x="1980683" y="1620106"/>
                  <a:pt x="1978506" y="1630993"/>
                  <a:pt x="1968344" y="1630267"/>
                </a:cubicBezTo>
                <a:cubicBezTo>
                  <a:pt x="1932780" y="1628090"/>
                  <a:pt x="1938587" y="1652766"/>
                  <a:pt x="1938587" y="1673814"/>
                </a:cubicBezTo>
                <a:cubicBezTo>
                  <a:pt x="1938587" y="1690507"/>
                  <a:pt x="1937861" y="1707927"/>
                  <a:pt x="1939313" y="1724619"/>
                </a:cubicBezTo>
                <a:cubicBezTo>
                  <a:pt x="1940764" y="1742764"/>
                  <a:pt x="1932780" y="1747845"/>
                  <a:pt x="1916087" y="1747845"/>
                </a:cubicBezTo>
                <a:cubicBezTo>
                  <a:pt x="1884878" y="1747119"/>
                  <a:pt x="1852943" y="1746393"/>
                  <a:pt x="1821734" y="1747845"/>
                </a:cubicBezTo>
                <a:cubicBezTo>
                  <a:pt x="1801413" y="1748571"/>
                  <a:pt x="1797058" y="1738410"/>
                  <a:pt x="1797784" y="1720991"/>
                </a:cubicBezTo>
                <a:cubicBezTo>
                  <a:pt x="1798509" y="1697039"/>
                  <a:pt x="1797784" y="1672363"/>
                  <a:pt x="1797784" y="1648412"/>
                </a:cubicBezTo>
                <a:cubicBezTo>
                  <a:pt x="1797784" y="1638976"/>
                  <a:pt x="1799235" y="1627363"/>
                  <a:pt x="1783993" y="1629541"/>
                </a:cubicBezTo>
                <a:cubicBezTo>
                  <a:pt x="1758591" y="1633170"/>
                  <a:pt x="1760768" y="1615751"/>
                  <a:pt x="1760768" y="1599784"/>
                </a:cubicBezTo>
                <a:cubicBezTo>
                  <a:pt x="1760768" y="1522124"/>
                  <a:pt x="1759317" y="1445191"/>
                  <a:pt x="1760768" y="1367531"/>
                </a:cubicBezTo>
                <a:cubicBezTo>
                  <a:pt x="1761494" y="1341403"/>
                  <a:pt x="1754236" y="1333418"/>
                  <a:pt x="1726656" y="1333418"/>
                </a:cubicBezTo>
                <a:lnTo>
                  <a:pt x="1349971" y="1334145"/>
                </a:lnTo>
                <a:cubicBezTo>
                  <a:pt x="1331826" y="1334145"/>
                  <a:pt x="1316584" y="1334145"/>
                  <a:pt x="1301343" y="1318178"/>
                </a:cubicBezTo>
                <a:cubicBezTo>
                  <a:pt x="1281021" y="1296404"/>
                  <a:pt x="1232393" y="1300758"/>
                  <a:pt x="1212797" y="1320354"/>
                </a:cubicBezTo>
                <a:cubicBezTo>
                  <a:pt x="1184491" y="1349386"/>
                  <a:pt x="1183765" y="1377692"/>
                  <a:pt x="1212071" y="1411078"/>
                </a:cubicBezTo>
                <a:cubicBezTo>
                  <a:pt x="1241102" y="1417610"/>
                  <a:pt x="1270134" y="1416885"/>
                  <a:pt x="1299166" y="1409626"/>
                </a:cubicBezTo>
                <a:cubicBezTo>
                  <a:pt x="1296262" y="1401643"/>
                  <a:pt x="1299891" y="1397289"/>
                  <a:pt x="1307149" y="1395111"/>
                </a:cubicBezTo>
                <a:lnTo>
                  <a:pt x="1307149" y="1395837"/>
                </a:lnTo>
                <a:cubicBezTo>
                  <a:pt x="1306423" y="1363902"/>
                  <a:pt x="1320940" y="1351563"/>
                  <a:pt x="1353600" y="1352289"/>
                </a:cubicBezTo>
                <a:cubicBezTo>
                  <a:pt x="1463920" y="1353741"/>
                  <a:pt x="1573515" y="1352289"/>
                  <a:pt x="1683835" y="1353015"/>
                </a:cubicBezTo>
                <a:cubicBezTo>
                  <a:pt x="1694721" y="1353015"/>
                  <a:pt x="1717947" y="1343580"/>
                  <a:pt x="1707060" y="1372612"/>
                </a:cubicBezTo>
                <a:cubicBezTo>
                  <a:pt x="1709238" y="1382047"/>
                  <a:pt x="1713592" y="1390756"/>
                  <a:pt x="1713592" y="1400191"/>
                </a:cubicBezTo>
                <a:cubicBezTo>
                  <a:pt x="1714317" y="1472044"/>
                  <a:pt x="1714317" y="1543172"/>
                  <a:pt x="1715043" y="1614299"/>
                </a:cubicBezTo>
                <a:cubicBezTo>
                  <a:pt x="1715043" y="1627363"/>
                  <a:pt x="1707785" y="1631719"/>
                  <a:pt x="1696899" y="1630267"/>
                </a:cubicBezTo>
                <a:cubicBezTo>
                  <a:pt x="1662787" y="1624461"/>
                  <a:pt x="1659158" y="1644057"/>
                  <a:pt x="1661335" y="1670911"/>
                </a:cubicBezTo>
                <a:cubicBezTo>
                  <a:pt x="1662787" y="1686878"/>
                  <a:pt x="1660609" y="1702846"/>
                  <a:pt x="1662061" y="1718087"/>
                </a:cubicBezTo>
                <a:cubicBezTo>
                  <a:pt x="1664964" y="1741313"/>
                  <a:pt x="1654077" y="1747845"/>
                  <a:pt x="1633030" y="1747119"/>
                </a:cubicBezTo>
                <a:cubicBezTo>
                  <a:pt x="1603997" y="1745668"/>
                  <a:pt x="1574966" y="1745668"/>
                  <a:pt x="1545934" y="1747119"/>
                </a:cubicBezTo>
                <a:cubicBezTo>
                  <a:pt x="1524886" y="1748571"/>
                  <a:pt x="1517628" y="1739861"/>
                  <a:pt x="1519080" y="1719540"/>
                </a:cubicBezTo>
                <a:cubicBezTo>
                  <a:pt x="1519806" y="1702846"/>
                  <a:pt x="1518354" y="1685427"/>
                  <a:pt x="1519080" y="1668734"/>
                </a:cubicBezTo>
                <a:cubicBezTo>
                  <a:pt x="1520532" y="1646960"/>
                  <a:pt x="1519806" y="1627363"/>
                  <a:pt x="1495129" y="1617928"/>
                </a:cubicBezTo>
                <a:cubicBezTo>
                  <a:pt x="1481339" y="1580914"/>
                  <a:pt x="1491500" y="1542447"/>
                  <a:pt x="1490048" y="1504706"/>
                </a:cubicBezTo>
                <a:cubicBezTo>
                  <a:pt x="1482065" y="1502528"/>
                  <a:pt x="1473355" y="1499625"/>
                  <a:pt x="1465372" y="1499625"/>
                </a:cubicBezTo>
                <a:lnTo>
                  <a:pt x="934093" y="1499625"/>
                </a:lnTo>
                <a:cubicBezTo>
                  <a:pt x="900707" y="1499625"/>
                  <a:pt x="866595" y="1501802"/>
                  <a:pt x="833208" y="1502528"/>
                </a:cubicBezTo>
                <a:cubicBezTo>
                  <a:pt x="816515" y="1503979"/>
                  <a:pt x="815063" y="1521398"/>
                  <a:pt x="794741" y="1533737"/>
                </a:cubicBezTo>
                <a:lnTo>
                  <a:pt x="898529" y="1533737"/>
                </a:lnTo>
                <a:lnTo>
                  <a:pt x="1415292" y="1533737"/>
                </a:lnTo>
                <a:cubicBezTo>
                  <a:pt x="1427631" y="1533737"/>
                  <a:pt x="1442872" y="1525753"/>
                  <a:pt x="1450130" y="1543898"/>
                </a:cubicBezTo>
                <a:cubicBezTo>
                  <a:pt x="1450856" y="1556236"/>
                  <a:pt x="1450856" y="1568575"/>
                  <a:pt x="1452307" y="1580187"/>
                </a:cubicBezTo>
                <a:cubicBezTo>
                  <a:pt x="1455936" y="1612848"/>
                  <a:pt x="1450856" y="1637525"/>
                  <a:pt x="1408034" y="1629541"/>
                </a:cubicBezTo>
                <a:cubicBezTo>
                  <a:pt x="1391341" y="1626638"/>
                  <a:pt x="1382631" y="1635348"/>
                  <a:pt x="1384083" y="1652766"/>
                </a:cubicBezTo>
                <a:lnTo>
                  <a:pt x="1384083" y="1663653"/>
                </a:lnTo>
                <a:cubicBezTo>
                  <a:pt x="1382631" y="1744942"/>
                  <a:pt x="1382631" y="1744942"/>
                  <a:pt x="1299891" y="1744942"/>
                </a:cubicBezTo>
                <a:cubicBezTo>
                  <a:pt x="1211345" y="1744942"/>
                  <a:pt x="1211345" y="1744942"/>
                  <a:pt x="1211345" y="1834214"/>
                </a:cubicBezTo>
                <a:cubicBezTo>
                  <a:pt x="1211345" y="1877035"/>
                  <a:pt x="1209894" y="1919132"/>
                  <a:pt x="1211345" y="1961227"/>
                </a:cubicBezTo>
                <a:cubicBezTo>
                  <a:pt x="1212071" y="1982275"/>
                  <a:pt x="1204813" y="1989533"/>
                  <a:pt x="1184491" y="1988082"/>
                </a:cubicBezTo>
                <a:cubicBezTo>
                  <a:pt x="1168523" y="1986630"/>
                  <a:pt x="1153282" y="1987355"/>
                  <a:pt x="1137315" y="1988082"/>
                </a:cubicBezTo>
                <a:cubicBezTo>
                  <a:pt x="1119170" y="1988807"/>
                  <a:pt x="1098847" y="1980823"/>
                  <a:pt x="1090864" y="2009129"/>
                </a:cubicBezTo>
                <a:cubicBezTo>
                  <a:pt x="1087235" y="2020742"/>
                  <a:pt x="1069090" y="2016388"/>
                  <a:pt x="1057477" y="2016388"/>
                </a:cubicBezTo>
                <a:lnTo>
                  <a:pt x="557408" y="2014210"/>
                </a:lnTo>
                <a:cubicBezTo>
                  <a:pt x="544344" y="2044694"/>
                  <a:pt x="558859" y="2049048"/>
                  <a:pt x="586439" y="2049048"/>
                </a:cubicBezTo>
                <a:lnTo>
                  <a:pt x="1056026" y="2049048"/>
                </a:lnTo>
                <a:cubicBezTo>
                  <a:pt x="1067639" y="2049774"/>
                  <a:pt x="1083606" y="2041791"/>
                  <a:pt x="1090864" y="2059209"/>
                </a:cubicBezTo>
                <a:cubicBezTo>
                  <a:pt x="1097396" y="2078080"/>
                  <a:pt x="1093041" y="2097676"/>
                  <a:pt x="1094493" y="2116546"/>
                </a:cubicBezTo>
                <a:cubicBezTo>
                  <a:pt x="1132234" y="2115095"/>
                  <a:pt x="1170701" y="2102757"/>
                  <a:pt x="1206991" y="2122353"/>
                </a:cubicBezTo>
                <a:cubicBezTo>
                  <a:pt x="1214248" y="2162997"/>
                  <a:pt x="1208442" y="2204367"/>
                  <a:pt x="1210619" y="2245011"/>
                </a:cubicBezTo>
                <a:cubicBezTo>
                  <a:pt x="1212071" y="2260979"/>
                  <a:pt x="1204813" y="2266785"/>
                  <a:pt x="1189571" y="2266060"/>
                </a:cubicBezTo>
                <a:lnTo>
                  <a:pt x="1142395" y="2266060"/>
                </a:lnTo>
                <a:cubicBezTo>
                  <a:pt x="1117718" y="2265333"/>
                  <a:pt x="1090864" y="2259527"/>
                  <a:pt x="1093767" y="2301623"/>
                </a:cubicBezTo>
                <a:cubicBezTo>
                  <a:pt x="1095218" y="2321219"/>
                  <a:pt x="1073445" y="2313962"/>
                  <a:pt x="1061832" y="2313962"/>
                </a:cubicBezTo>
                <a:lnTo>
                  <a:pt x="528376" y="2313962"/>
                </a:lnTo>
                <a:cubicBezTo>
                  <a:pt x="522570" y="2340090"/>
                  <a:pt x="534909" y="2346622"/>
                  <a:pt x="559586" y="2346622"/>
                </a:cubicBezTo>
                <a:lnTo>
                  <a:pt x="1055300" y="2346622"/>
                </a:lnTo>
                <a:cubicBezTo>
                  <a:pt x="1066912" y="2347348"/>
                  <a:pt x="1085057" y="2336461"/>
                  <a:pt x="1091589" y="2358235"/>
                </a:cubicBezTo>
                <a:cubicBezTo>
                  <a:pt x="1089412" y="2391621"/>
                  <a:pt x="1103202" y="2401056"/>
                  <a:pt x="1137315" y="2399605"/>
                </a:cubicBezTo>
                <a:cubicBezTo>
                  <a:pt x="1210619" y="2395976"/>
                  <a:pt x="1210619" y="2398153"/>
                  <a:pt x="1210619" y="2470732"/>
                </a:cubicBezTo>
                <a:lnTo>
                  <a:pt x="1137315" y="2543311"/>
                </a:lnTo>
                <a:cubicBezTo>
                  <a:pt x="1118444" y="2544037"/>
                  <a:pt x="1095944" y="2536053"/>
                  <a:pt x="1092315" y="2569440"/>
                </a:cubicBezTo>
                <a:cubicBezTo>
                  <a:pt x="1090864" y="2585407"/>
                  <a:pt x="1069816" y="2578149"/>
                  <a:pt x="1057477" y="2578149"/>
                </a:cubicBezTo>
                <a:lnTo>
                  <a:pt x="557408" y="2578875"/>
                </a:lnTo>
                <a:cubicBezTo>
                  <a:pt x="560311" y="2604278"/>
                  <a:pt x="579907" y="2599197"/>
                  <a:pt x="595875" y="2599197"/>
                </a:cubicBezTo>
                <a:lnTo>
                  <a:pt x="1048042" y="2599922"/>
                </a:lnTo>
                <a:cubicBezTo>
                  <a:pt x="1061106" y="2599922"/>
                  <a:pt x="1077074" y="2592665"/>
                  <a:pt x="1087235" y="2608632"/>
                </a:cubicBezTo>
                <a:cubicBezTo>
                  <a:pt x="1101025" y="2628954"/>
                  <a:pt x="1089412" y="2652905"/>
                  <a:pt x="1095218" y="2673954"/>
                </a:cubicBezTo>
                <a:cubicBezTo>
                  <a:pt x="1132234" y="2665244"/>
                  <a:pt x="1168523" y="2656534"/>
                  <a:pt x="1204087" y="2679034"/>
                </a:cubicBezTo>
                <a:cubicBezTo>
                  <a:pt x="1213523" y="2689195"/>
                  <a:pt x="1209894" y="2702260"/>
                  <a:pt x="1209894" y="2713872"/>
                </a:cubicBezTo>
                <a:cubicBezTo>
                  <a:pt x="1209894" y="2761048"/>
                  <a:pt x="1211345" y="2808224"/>
                  <a:pt x="1209167" y="2855401"/>
                </a:cubicBezTo>
                <a:cubicBezTo>
                  <a:pt x="1208442" y="2876449"/>
                  <a:pt x="1214974" y="2882981"/>
                  <a:pt x="1235296" y="2882255"/>
                </a:cubicBezTo>
                <a:cubicBezTo>
                  <a:pt x="1282473" y="2880804"/>
                  <a:pt x="1329649" y="2883707"/>
                  <a:pt x="1376825" y="2880804"/>
                </a:cubicBezTo>
                <a:cubicBezTo>
                  <a:pt x="1413115" y="2877900"/>
                  <a:pt x="1426179" y="2888061"/>
                  <a:pt x="1423276" y="2925802"/>
                </a:cubicBezTo>
                <a:cubicBezTo>
                  <a:pt x="1421824" y="2952657"/>
                  <a:pt x="1406583" y="2988220"/>
                  <a:pt x="1448678" y="3003462"/>
                </a:cubicBezTo>
                <a:cubicBezTo>
                  <a:pt x="1451582" y="3004188"/>
                  <a:pt x="1450856" y="3016526"/>
                  <a:pt x="1450856" y="3023784"/>
                </a:cubicBezTo>
                <a:lnTo>
                  <a:pt x="1450856" y="3300883"/>
                </a:lnTo>
                <a:lnTo>
                  <a:pt x="1490048" y="3300883"/>
                </a:lnTo>
                <a:lnTo>
                  <a:pt x="1490048" y="3027414"/>
                </a:lnTo>
                <a:cubicBezTo>
                  <a:pt x="1490048" y="3015075"/>
                  <a:pt x="1484242" y="3000559"/>
                  <a:pt x="1496580" y="2990398"/>
                </a:cubicBezTo>
                <a:lnTo>
                  <a:pt x="1495855" y="2991124"/>
                </a:lnTo>
                <a:cubicBezTo>
                  <a:pt x="1497307" y="2989673"/>
                  <a:pt x="1498032" y="2987495"/>
                  <a:pt x="1500210" y="2986043"/>
                </a:cubicBezTo>
                <a:cubicBezTo>
                  <a:pt x="1516903" y="2976608"/>
                  <a:pt x="1543031" y="2995478"/>
                  <a:pt x="1551741" y="2972979"/>
                </a:cubicBezTo>
                <a:cubicBezTo>
                  <a:pt x="1558273" y="2956286"/>
                  <a:pt x="1553918" y="2935238"/>
                  <a:pt x="1553918" y="2915641"/>
                </a:cubicBezTo>
                <a:cubicBezTo>
                  <a:pt x="1553918" y="2868465"/>
                  <a:pt x="1553918" y="2866288"/>
                  <a:pt x="1601821" y="2869191"/>
                </a:cubicBezTo>
                <a:cubicBezTo>
                  <a:pt x="1633755" y="2871368"/>
                  <a:pt x="1667867" y="2856853"/>
                  <a:pt x="1698350" y="2879352"/>
                </a:cubicBezTo>
                <a:cubicBezTo>
                  <a:pt x="1710689" y="2933061"/>
                  <a:pt x="1712141" y="2988946"/>
                  <a:pt x="1712866" y="3041929"/>
                </a:cubicBezTo>
                <a:lnTo>
                  <a:pt x="1713637" y="3300883"/>
                </a:lnTo>
                <a:lnTo>
                  <a:pt x="1762496" y="3300883"/>
                </a:lnTo>
                <a:lnTo>
                  <a:pt x="1762220" y="3001284"/>
                </a:lnTo>
                <a:cubicBezTo>
                  <a:pt x="1757865" y="2971528"/>
                  <a:pt x="1781817" y="2985317"/>
                  <a:pt x="1790526" y="2986043"/>
                </a:cubicBezTo>
                <a:cubicBezTo>
                  <a:pt x="1823912" y="2989673"/>
                  <a:pt x="1832622" y="2976608"/>
                  <a:pt x="1831896" y="2943947"/>
                </a:cubicBezTo>
                <a:cubicBezTo>
                  <a:pt x="1830444" y="2859030"/>
                  <a:pt x="1820283" y="2869191"/>
                  <a:pt x="1905926" y="2869917"/>
                </a:cubicBezTo>
                <a:cubicBezTo>
                  <a:pt x="1929877" y="2869917"/>
                  <a:pt x="1956006" y="2859756"/>
                  <a:pt x="1978506" y="2878626"/>
                </a:cubicBezTo>
                <a:cubicBezTo>
                  <a:pt x="1986489" y="2908384"/>
                  <a:pt x="1979957" y="2938867"/>
                  <a:pt x="1982134" y="2968624"/>
                </a:cubicBezTo>
                <a:cubicBezTo>
                  <a:pt x="1982860" y="2978060"/>
                  <a:pt x="1978506" y="2991849"/>
                  <a:pt x="1991570" y="2992576"/>
                </a:cubicBezTo>
                <a:cubicBezTo>
                  <a:pt x="2022053" y="2994752"/>
                  <a:pt x="2016247" y="3016526"/>
                  <a:pt x="2016247" y="3034671"/>
                </a:cubicBezTo>
                <a:lnTo>
                  <a:pt x="2016442" y="3300883"/>
                </a:lnTo>
                <a:lnTo>
                  <a:pt x="2053457" y="3300883"/>
                </a:lnTo>
                <a:lnTo>
                  <a:pt x="2053262" y="3025236"/>
                </a:lnTo>
                <a:cubicBezTo>
                  <a:pt x="2053262" y="2999108"/>
                  <a:pt x="2053988" y="2978785"/>
                  <a:pt x="2088826" y="2983866"/>
                </a:cubicBezTo>
                <a:cubicBezTo>
                  <a:pt x="2100439" y="2985317"/>
                  <a:pt x="2106244" y="2978785"/>
                  <a:pt x="2106244" y="2966447"/>
                </a:cubicBezTo>
                <a:lnTo>
                  <a:pt x="2106244" y="2944673"/>
                </a:lnTo>
                <a:cubicBezTo>
                  <a:pt x="2107696" y="2857578"/>
                  <a:pt x="2095358" y="2868465"/>
                  <a:pt x="2184631" y="2869917"/>
                </a:cubicBezTo>
                <a:cubicBezTo>
                  <a:pt x="2207130" y="2869917"/>
                  <a:pt x="2234710" y="2855401"/>
                  <a:pt x="2254307" y="2880078"/>
                </a:cubicBezTo>
                <a:cubicBezTo>
                  <a:pt x="2261563" y="2909835"/>
                  <a:pt x="2257935" y="2940318"/>
                  <a:pt x="2257210" y="2970075"/>
                </a:cubicBezTo>
                <a:cubicBezTo>
                  <a:pt x="2257210" y="2986769"/>
                  <a:pt x="2258661" y="2996205"/>
                  <a:pt x="2277531" y="2993301"/>
                </a:cubicBezTo>
                <a:cubicBezTo>
                  <a:pt x="2312369" y="2987495"/>
                  <a:pt x="2316725" y="3006365"/>
                  <a:pt x="2316725" y="3035397"/>
                </a:cubicBezTo>
                <a:lnTo>
                  <a:pt x="2316725" y="3300883"/>
                </a:lnTo>
                <a:lnTo>
                  <a:pt x="2350697" y="3300883"/>
                </a:lnTo>
                <a:cubicBezTo>
                  <a:pt x="2350743" y="3211904"/>
                  <a:pt x="2350790" y="3122925"/>
                  <a:pt x="2350836" y="3033946"/>
                </a:cubicBezTo>
                <a:cubicBezTo>
                  <a:pt x="2350836" y="3020155"/>
                  <a:pt x="2340675" y="3002011"/>
                  <a:pt x="2360997" y="2992576"/>
                </a:cubicBezTo>
                <a:cubicBezTo>
                  <a:pt x="2371884" y="2996930"/>
                  <a:pt x="2379868" y="2991849"/>
                  <a:pt x="2386399" y="2983866"/>
                </a:cubicBezTo>
                <a:cubicBezTo>
                  <a:pt x="2386399" y="2956286"/>
                  <a:pt x="2389303" y="2928705"/>
                  <a:pt x="2383497" y="2901126"/>
                </a:cubicBezTo>
                <a:cubicBezTo>
                  <a:pt x="2379868" y="2885884"/>
                  <a:pt x="2383497" y="2870642"/>
                  <a:pt x="2403093" y="2869917"/>
                </a:cubicBezTo>
                <a:cubicBezTo>
                  <a:pt x="2443011" y="2869191"/>
                  <a:pt x="2482203" y="2869917"/>
                  <a:pt x="2522123" y="2870642"/>
                </a:cubicBezTo>
                <a:cubicBezTo>
                  <a:pt x="2525026" y="2870642"/>
                  <a:pt x="2527929" y="2877175"/>
                  <a:pt x="2530832" y="2880804"/>
                </a:cubicBezTo>
                <a:cubicBezTo>
                  <a:pt x="2538090" y="2917819"/>
                  <a:pt x="2525026" y="2956286"/>
                  <a:pt x="2537364" y="2992576"/>
                </a:cubicBezTo>
                <a:cubicBezTo>
                  <a:pt x="2567847" y="2975156"/>
                  <a:pt x="2600508" y="2986769"/>
                  <a:pt x="2632443" y="2985317"/>
                </a:cubicBezTo>
                <a:cubicBezTo>
                  <a:pt x="2655668" y="2984592"/>
                  <a:pt x="2663652" y="2978785"/>
                  <a:pt x="2663652" y="2954835"/>
                </a:cubicBezTo>
                <a:cubicBezTo>
                  <a:pt x="2664378" y="2869191"/>
                  <a:pt x="2665104" y="2869191"/>
                  <a:pt x="2752198" y="2869191"/>
                </a:cubicBezTo>
                <a:lnTo>
                  <a:pt x="2798649" y="2869191"/>
                </a:lnTo>
                <a:lnTo>
                  <a:pt x="2798649" y="2879352"/>
                </a:lnTo>
                <a:lnTo>
                  <a:pt x="2681797" y="2879352"/>
                </a:lnTo>
                <a:cubicBezTo>
                  <a:pt x="2691957" y="2880078"/>
                  <a:pt x="2701393" y="2880804"/>
                  <a:pt x="2710828" y="2880804"/>
                </a:cubicBezTo>
                <a:cubicBezTo>
                  <a:pt x="2815342" y="2880804"/>
                  <a:pt x="2815342" y="2880804"/>
                  <a:pt x="2809536" y="2985317"/>
                </a:cubicBezTo>
                <a:cubicBezTo>
                  <a:pt x="2842922" y="2984592"/>
                  <a:pt x="2877034" y="2983140"/>
                  <a:pt x="2910420" y="2984592"/>
                </a:cubicBezTo>
                <a:cubicBezTo>
                  <a:pt x="2932194" y="2985317"/>
                  <a:pt x="2939452" y="2978785"/>
                  <a:pt x="2940177" y="2956286"/>
                </a:cubicBezTo>
                <a:cubicBezTo>
                  <a:pt x="2940541" y="2942859"/>
                  <a:pt x="2938363" y="2929250"/>
                  <a:pt x="2938000" y="2915733"/>
                </a:cubicBezTo>
                <a:lnTo>
                  <a:pt x="2946568" y="2876375"/>
                </a:lnTo>
                <a:lnTo>
                  <a:pt x="2945985" y="2876449"/>
                </a:lnTo>
                <a:lnTo>
                  <a:pt x="2946710" y="2875723"/>
                </a:lnTo>
                <a:cubicBezTo>
                  <a:pt x="2946663" y="2875940"/>
                  <a:pt x="2946615" y="2876158"/>
                  <a:pt x="2946568" y="2876375"/>
                </a:cubicBezTo>
                <a:lnTo>
                  <a:pt x="3016658" y="2867467"/>
                </a:lnTo>
                <a:cubicBezTo>
                  <a:pt x="3040155" y="2867376"/>
                  <a:pt x="3063562" y="2870642"/>
                  <a:pt x="3086787" y="2878626"/>
                </a:cubicBezTo>
                <a:cubicBezTo>
                  <a:pt x="3088965" y="2888787"/>
                  <a:pt x="3091868" y="2898223"/>
                  <a:pt x="3094045" y="2908384"/>
                </a:cubicBezTo>
                <a:cubicBezTo>
                  <a:pt x="3093319" y="2984592"/>
                  <a:pt x="3093319" y="2984592"/>
                  <a:pt x="3169527" y="2984592"/>
                </a:cubicBezTo>
                <a:cubicBezTo>
                  <a:pt x="3215978" y="2984592"/>
                  <a:pt x="3215978" y="2984592"/>
                  <a:pt x="3215978" y="2938141"/>
                </a:cubicBezTo>
                <a:cubicBezTo>
                  <a:pt x="3215978" y="2861207"/>
                  <a:pt x="3207995" y="2869191"/>
                  <a:pt x="3282751" y="2869191"/>
                </a:cubicBezTo>
                <a:cubicBezTo>
                  <a:pt x="3340088" y="2869191"/>
                  <a:pt x="3396700" y="2867014"/>
                  <a:pt x="3453311" y="2869917"/>
                </a:cubicBezTo>
                <a:cubicBezTo>
                  <a:pt x="3487424" y="2872094"/>
                  <a:pt x="3499762" y="2863385"/>
                  <a:pt x="3498311" y="2827095"/>
                </a:cubicBezTo>
                <a:cubicBezTo>
                  <a:pt x="3496133" y="2740001"/>
                  <a:pt x="3499762" y="2652905"/>
                  <a:pt x="3496859" y="2565810"/>
                </a:cubicBezTo>
                <a:cubicBezTo>
                  <a:pt x="3496133" y="2527343"/>
                  <a:pt x="3509198" y="2515731"/>
                  <a:pt x="3544761" y="2520086"/>
                </a:cubicBezTo>
                <a:cubicBezTo>
                  <a:pt x="3560003" y="2521537"/>
                  <a:pt x="3575970" y="2520086"/>
                  <a:pt x="3591938" y="2520086"/>
                </a:cubicBezTo>
                <a:cubicBezTo>
                  <a:pt x="3602098" y="2520086"/>
                  <a:pt x="3614437" y="2520086"/>
                  <a:pt x="3613711" y="2507022"/>
                </a:cubicBezTo>
                <a:cubicBezTo>
                  <a:pt x="3612259" y="2480894"/>
                  <a:pt x="3628228" y="2481619"/>
                  <a:pt x="3646372" y="2481619"/>
                </a:cubicBezTo>
                <a:lnTo>
                  <a:pt x="4048460" y="2481619"/>
                </a:lnTo>
                <a:cubicBezTo>
                  <a:pt x="4058621" y="2481619"/>
                  <a:pt x="4070959" y="2477990"/>
                  <a:pt x="4078217" y="2489602"/>
                </a:cubicBezTo>
                <a:cubicBezTo>
                  <a:pt x="4073137" y="2512828"/>
                  <a:pt x="4069508" y="2535328"/>
                  <a:pt x="4063702" y="2557827"/>
                </a:cubicBezTo>
                <a:cubicBezTo>
                  <a:pt x="4004913" y="2773386"/>
                  <a:pt x="3900399" y="2963543"/>
                  <a:pt x="3740724" y="3121765"/>
                </a:cubicBezTo>
                <a:cubicBezTo>
                  <a:pt x="3687016" y="3174023"/>
                  <a:pt x="3628228" y="3220474"/>
                  <a:pt x="3566535" y="3262569"/>
                </a:cubicBezTo>
                <a:cubicBezTo>
                  <a:pt x="3553833" y="3271279"/>
                  <a:pt x="3547664" y="3278900"/>
                  <a:pt x="3548027" y="3286067"/>
                </a:cubicBezTo>
                <a:lnTo>
                  <a:pt x="3562779" y="3300883"/>
                </a:lnTo>
                <a:lnTo>
                  <a:pt x="4927481" y="3300883"/>
                </a:lnTo>
                <a:lnTo>
                  <a:pt x="6796755" y="3296863"/>
                </a:lnTo>
                <a:lnTo>
                  <a:pt x="9075283" y="3297407"/>
                </a:lnTo>
                <a:lnTo>
                  <a:pt x="9637770" y="3298133"/>
                </a:lnTo>
                <a:cubicBezTo>
                  <a:pt x="9682769" y="3298133"/>
                  <a:pt x="9720511" y="3286521"/>
                  <a:pt x="9759703" y="3262569"/>
                </a:cubicBezTo>
                <a:lnTo>
                  <a:pt x="11394183" y="2251543"/>
                </a:lnTo>
                <a:cubicBezTo>
                  <a:pt x="11128544" y="2077595"/>
                  <a:pt x="10057882" y="1428861"/>
                  <a:pt x="9760429" y="1255034"/>
                </a:cubicBezTo>
                <a:cubicBezTo>
                  <a:pt x="9462976" y="1081207"/>
                  <a:pt x="9666076" y="1208583"/>
                  <a:pt x="9609464" y="1208583"/>
                </a:cubicBezTo>
                <a:lnTo>
                  <a:pt x="6151074" y="1210034"/>
                </a:lnTo>
                <a:lnTo>
                  <a:pt x="3621696" y="1208583"/>
                </a:lnTo>
                <a:cubicBezTo>
                  <a:pt x="3598470" y="1208583"/>
                  <a:pt x="3575970" y="1210034"/>
                  <a:pt x="3552745" y="1211486"/>
                </a:cubicBezTo>
                <a:cubicBezTo>
                  <a:pt x="3542583" y="1212212"/>
                  <a:pt x="3529519" y="1211486"/>
                  <a:pt x="3526616" y="1225276"/>
                </a:cubicBezTo>
                <a:cubicBezTo>
                  <a:pt x="3524439" y="1237614"/>
                  <a:pt x="3533149" y="1245598"/>
                  <a:pt x="3541858" y="1252131"/>
                </a:cubicBezTo>
                <a:cubicBezTo>
                  <a:pt x="3554922" y="1261566"/>
                  <a:pt x="3567987" y="1270275"/>
                  <a:pt x="3581050" y="1278984"/>
                </a:cubicBezTo>
                <a:cubicBezTo>
                  <a:pt x="3872819" y="1482205"/>
                  <a:pt x="4041928" y="1760909"/>
                  <a:pt x="4092007" y="2112917"/>
                </a:cubicBezTo>
                <a:cubicBezTo>
                  <a:pt x="4094910" y="2132514"/>
                  <a:pt x="4094910" y="2144852"/>
                  <a:pt x="4068782" y="2144852"/>
                </a:cubicBezTo>
                <a:lnTo>
                  <a:pt x="3644195" y="2144127"/>
                </a:lnTo>
                <a:cubicBezTo>
                  <a:pt x="3636211" y="2144127"/>
                  <a:pt x="3623872" y="2147030"/>
                  <a:pt x="3623147" y="2136142"/>
                </a:cubicBezTo>
                <a:cubicBezTo>
                  <a:pt x="3621696" y="2108563"/>
                  <a:pt x="3602825" y="2120902"/>
                  <a:pt x="3589760" y="2117998"/>
                </a:cubicBezTo>
                <a:cubicBezTo>
                  <a:pt x="3561454" y="2112192"/>
                  <a:pt x="3529519" y="2132514"/>
                  <a:pt x="3504842" y="2105660"/>
                </a:cubicBezTo>
                <a:cubicBezTo>
                  <a:pt x="3502666" y="2100579"/>
                  <a:pt x="3499037" y="2094772"/>
                  <a:pt x="3499037" y="2089693"/>
                </a:cubicBezTo>
                <a:cubicBezTo>
                  <a:pt x="3498311" y="1981550"/>
                  <a:pt x="3498311" y="1874133"/>
                  <a:pt x="3499037" y="1765989"/>
                </a:cubicBezTo>
                <a:cubicBezTo>
                  <a:pt x="3499037" y="1760909"/>
                  <a:pt x="3502666" y="1755103"/>
                  <a:pt x="3504842" y="1750022"/>
                </a:cubicBezTo>
                <a:cubicBezTo>
                  <a:pt x="3503391" y="1741313"/>
                  <a:pt x="3496859" y="1744216"/>
                  <a:pt x="3491053" y="1744216"/>
                </a:cubicBezTo>
                <a:lnTo>
                  <a:pt x="3248639" y="1744942"/>
                </a:lnTo>
                <a:cubicBezTo>
                  <a:pt x="3186947" y="1744942"/>
                  <a:pt x="3188398" y="1744942"/>
                  <a:pt x="3186220" y="1683975"/>
                </a:cubicBezTo>
                <a:cubicBezTo>
                  <a:pt x="3185495" y="1662201"/>
                  <a:pt x="3199285" y="1635348"/>
                  <a:pt x="3172431" y="1617928"/>
                </a:cubicBezTo>
                <a:cubicBezTo>
                  <a:pt x="3162995" y="1610670"/>
                  <a:pt x="3165898" y="1600510"/>
                  <a:pt x="3165898" y="1591074"/>
                </a:cubicBezTo>
                <a:lnTo>
                  <a:pt x="3165898" y="1007539"/>
                </a:lnTo>
                <a:lnTo>
                  <a:pt x="3172375" y="980915"/>
                </a:lnTo>
                <a:lnTo>
                  <a:pt x="3171705" y="981410"/>
                </a:lnTo>
                <a:lnTo>
                  <a:pt x="3172431" y="980685"/>
                </a:lnTo>
                <a:cubicBezTo>
                  <a:pt x="3172412" y="980762"/>
                  <a:pt x="3172394" y="980838"/>
                  <a:pt x="3172375" y="980915"/>
                </a:cubicBezTo>
                <a:lnTo>
                  <a:pt x="3184225" y="972157"/>
                </a:lnTo>
                <a:cubicBezTo>
                  <a:pt x="3189305" y="971612"/>
                  <a:pt x="3194930" y="972701"/>
                  <a:pt x="3200011" y="972701"/>
                </a:cubicBezTo>
                <a:lnTo>
                  <a:pt x="3781369" y="972701"/>
                </a:lnTo>
                <a:cubicBezTo>
                  <a:pt x="3791530" y="972701"/>
                  <a:pt x="3803868" y="967621"/>
                  <a:pt x="3809675" y="981410"/>
                </a:cubicBezTo>
                <a:lnTo>
                  <a:pt x="3808949" y="980685"/>
                </a:lnTo>
                <a:cubicBezTo>
                  <a:pt x="3810400" y="982136"/>
                  <a:pt x="3811852" y="982862"/>
                  <a:pt x="3813303" y="984314"/>
                </a:cubicBezTo>
                <a:lnTo>
                  <a:pt x="3811127" y="986491"/>
                </a:lnTo>
                <a:cubicBezTo>
                  <a:pt x="3816207" y="998103"/>
                  <a:pt x="3819837" y="1010442"/>
                  <a:pt x="3831448" y="1017700"/>
                </a:cubicBezTo>
                <a:cubicBezTo>
                  <a:pt x="3858303" y="1019152"/>
                  <a:pt x="3885157" y="1022055"/>
                  <a:pt x="3912011" y="1017700"/>
                </a:cubicBezTo>
                <a:cubicBezTo>
                  <a:pt x="3911285" y="1012620"/>
                  <a:pt x="3913463" y="1009716"/>
                  <a:pt x="3919269" y="1010442"/>
                </a:cubicBezTo>
                <a:cubicBezTo>
                  <a:pt x="3918544" y="1004635"/>
                  <a:pt x="3920720" y="1001732"/>
                  <a:pt x="3926527" y="1002459"/>
                </a:cubicBezTo>
                <a:cubicBezTo>
                  <a:pt x="3927254" y="979959"/>
                  <a:pt x="3927979" y="957459"/>
                  <a:pt x="3928705" y="934960"/>
                </a:cubicBezTo>
                <a:cubicBezTo>
                  <a:pt x="3905479" y="905203"/>
                  <a:pt x="3864835" y="897945"/>
                  <a:pt x="3838706" y="922621"/>
                </a:cubicBezTo>
                <a:cubicBezTo>
                  <a:pt x="3823465" y="936412"/>
                  <a:pt x="3808949" y="939315"/>
                  <a:pt x="3790078" y="939315"/>
                </a:cubicBezTo>
                <a:lnTo>
                  <a:pt x="3191301" y="939315"/>
                </a:lnTo>
                <a:cubicBezTo>
                  <a:pt x="3141947" y="939315"/>
                  <a:pt x="3141947" y="939315"/>
                  <a:pt x="3141947" y="987217"/>
                </a:cubicBezTo>
                <a:lnTo>
                  <a:pt x="3141947" y="1596881"/>
                </a:lnTo>
                <a:cubicBezTo>
                  <a:pt x="3141947" y="1615026"/>
                  <a:pt x="3143399" y="1628815"/>
                  <a:pt x="3117271" y="1630267"/>
                </a:cubicBezTo>
                <a:cubicBezTo>
                  <a:pt x="3048321" y="1633896"/>
                  <a:pt x="3048321" y="1635348"/>
                  <a:pt x="3049046" y="1702846"/>
                </a:cubicBezTo>
                <a:cubicBezTo>
                  <a:pt x="3049046" y="1710104"/>
                  <a:pt x="3048321" y="1717362"/>
                  <a:pt x="3049773" y="1724619"/>
                </a:cubicBezTo>
                <a:cubicBezTo>
                  <a:pt x="3052675" y="1741313"/>
                  <a:pt x="3045418" y="1746393"/>
                  <a:pt x="3030176" y="1746393"/>
                </a:cubicBezTo>
                <a:lnTo>
                  <a:pt x="2968483" y="1746393"/>
                </a:lnTo>
                <a:cubicBezTo>
                  <a:pt x="2900985" y="1745668"/>
                  <a:pt x="2911147" y="1755829"/>
                  <a:pt x="2909695" y="1689782"/>
                </a:cubicBezTo>
                <a:cubicBezTo>
                  <a:pt x="2909695" y="1660025"/>
                  <a:pt x="2919855" y="1625187"/>
                  <a:pt x="2874131" y="1617928"/>
                </a:cubicBezTo>
                <a:cubicBezTo>
                  <a:pt x="2862518" y="1607767"/>
                  <a:pt x="2867598" y="1594703"/>
                  <a:pt x="2863970" y="1584542"/>
                </a:cubicBezTo>
                <a:lnTo>
                  <a:pt x="2863970" y="535775"/>
                </a:lnTo>
                <a:cubicBezTo>
                  <a:pt x="2863970" y="524162"/>
                  <a:pt x="2858163" y="511098"/>
                  <a:pt x="2871228" y="502389"/>
                </a:cubicBezTo>
                <a:lnTo>
                  <a:pt x="2870501" y="503114"/>
                </a:lnTo>
                <a:cubicBezTo>
                  <a:pt x="2879211" y="487147"/>
                  <a:pt x="2893727" y="494405"/>
                  <a:pt x="2906066" y="494405"/>
                </a:cubicBezTo>
                <a:lnTo>
                  <a:pt x="3344443" y="495131"/>
                </a:lnTo>
                <a:cubicBezTo>
                  <a:pt x="3372023" y="495131"/>
                  <a:pt x="3379281" y="487147"/>
                  <a:pt x="3378556" y="460293"/>
                </a:cubicBezTo>
                <a:cubicBezTo>
                  <a:pt x="3377104" y="375375"/>
                  <a:pt x="3377829" y="291183"/>
                  <a:pt x="3378556" y="206266"/>
                </a:cubicBezTo>
                <a:cubicBezTo>
                  <a:pt x="3378556" y="195379"/>
                  <a:pt x="3370572" y="177961"/>
                  <a:pt x="3393071" y="176509"/>
                </a:cubicBezTo>
                <a:cubicBezTo>
                  <a:pt x="3393071" y="162719"/>
                  <a:pt x="3401054" y="155461"/>
                  <a:pt x="3414845" y="154735"/>
                </a:cubicBezTo>
                <a:cubicBezTo>
                  <a:pt x="3415570" y="133687"/>
                  <a:pt x="3416296" y="113365"/>
                  <a:pt x="3417022" y="92317"/>
                </a:cubicBezTo>
                <a:cubicBezTo>
                  <a:pt x="3403232" y="63285"/>
                  <a:pt x="3374926" y="58931"/>
                  <a:pt x="3349523" y="62560"/>
                </a:cubicBezTo>
                <a:cubicBezTo>
                  <a:pt x="3325573" y="65463"/>
                  <a:pt x="3306702" y="85059"/>
                  <a:pt x="3300169" y="109736"/>
                </a:cubicBezTo>
                <a:cubicBezTo>
                  <a:pt x="3292186" y="140945"/>
                  <a:pt x="3305977" y="166348"/>
                  <a:pt x="3330653" y="180863"/>
                </a:cubicBezTo>
                <a:cubicBezTo>
                  <a:pt x="3350250" y="192476"/>
                  <a:pt x="3352427" y="205540"/>
                  <a:pt x="3352427" y="224411"/>
                </a:cubicBezTo>
                <a:cubicBezTo>
                  <a:pt x="3352427" y="295539"/>
                  <a:pt x="3350975" y="367392"/>
                  <a:pt x="3353153" y="438519"/>
                </a:cubicBezTo>
                <a:cubicBezTo>
                  <a:pt x="3353879" y="465374"/>
                  <a:pt x="3346620" y="472632"/>
                  <a:pt x="3319041" y="472632"/>
                </a:cubicBezTo>
                <a:lnTo>
                  <a:pt x="2869050" y="471179"/>
                </a:lnTo>
                <a:cubicBezTo>
                  <a:pt x="2836390" y="470454"/>
                  <a:pt x="2825503" y="479164"/>
                  <a:pt x="2825503" y="513276"/>
                </a:cubicBezTo>
                <a:cubicBezTo>
                  <a:pt x="2826955" y="876171"/>
                  <a:pt x="2826229" y="1239066"/>
                  <a:pt x="2826955" y="1601961"/>
                </a:cubicBezTo>
                <a:cubicBezTo>
                  <a:pt x="2826955" y="1623735"/>
                  <a:pt x="2823325" y="1634622"/>
                  <a:pt x="2800100" y="1631719"/>
                </a:cubicBezTo>
                <a:cubicBezTo>
                  <a:pt x="2776875" y="1628090"/>
                  <a:pt x="2765989" y="1636799"/>
                  <a:pt x="2768891" y="1661476"/>
                </a:cubicBezTo>
                <a:cubicBezTo>
                  <a:pt x="2769618" y="1670185"/>
                  <a:pt x="2768891" y="1678169"/>
                  <a:pt x="2768891" y="1686878"/>
                </a:cubicBezTo>
                <a:cubicBezTo>
                  <a:pt x="2768891" y="1747845"/>
                  <a:pt x="2768891" y="1747845"/>
                  <a:pt x="2708650" y="1747845"/>
                </a:cubicBezTo>
                <a:cubicBezTo>
                  <a:pt x="2626636" y="1747845"/>
                  <a:pt x="2625910" y="1747845"/>
                  <a:pt x="2626636" y="1667282"/>
                </a:cubicBezTo>
                <a:cubicBezTo>
                  <a:pt x="2626636" y="1644057"/>
                  <a:pt x="2628088" y="1623009"/>
                  <a:pt x="2593976" y="1631719"/>
                </a:cubicBezTo>
                <a:cubicBezTo>
                  <a:pt x="2583815" y="1633896"/>
                  <a:pt x="2574380" y="1630993"/>
                  <a:pt x="2570751" y="1619380"/>
                </a:cubicBezTo>
                <a:cubicBezTo>
                  <a:pt x="2562041" y="1607767"/>
                  <a:pt x="2566396" y="1593978"/>
                  <a:pt x="2566396" y="1580914"/>
                </a:cubicBezTo>
                <a:lnTo>
                  <a:pt x="2566396" y="137317"/>
                </a:lnTo>
                <a:cubicBezTo>
                  <a:pt x="2566396" y="126429"/>
                  <a:pt x="2559863" y="113365"/>
                  <a:pt x="2573653" y="104655"/>
                </a:cubicBezTo>
                <a:lnTo>
                  <a:pt x="2573653" y="105382"/>
                </a:lnTo>
                <a:cubicBezTo>
                  <a:pt x="2572929" y="99575"/>
                  <a:pt x="2575105" y="96672"/>
                  <a:pt x="2580912" y="97398"/>
                </a:cubicBezTo>
                <a:cubicBezTo>
                  <a:pt x="2576557" y="77802"/>
                  <a:pt x="2592525" y="60382"/>
                  <a:pt x="2588896" y="40786"/>
                </a:cubicBezTo>
                <a:cubicBezTo>
                  <a:pt x="2582364" y="8126"/>
                  <a:pt x="2556235" y="-1310"/>
                  <a:pt x="2529381" y="142"/>
                </a:cubicBezTo>
                <a:close/>
              </a:path>
            </a:pathLst>
          </a:custGeom>
          <a:solidFill>
            <a:srgbClr val="1EA6C9">
              <a:alpha val="70000"/>
            </a:srgbClr>
          </a:solidFill>
          <a:ln w="7766" cap="flat">
            <a:noFill/>
            <a:prstDash val="solid"/>
            <a:miter/>
          </a:ln>
        </p:spPr>
        <p:txBody>
          <a:bodyPr rtlCol="0" anchor="ctr"/>
          <a:lstStyle/>
          <a:p>
            <a:endParaRPr lang="en-US" dirty="0"/>
          </a:p>
        </p:txBody>
      </p:sp>
      <p:sp>
        <p:nvSpPr>
          <p:cNvPr id="38" name="TextBox 37">
            <a:extLst>
              <a:ext uri="{FF2B5EF4-FFF2-40B4-BE49-F238E27FC236}">
                <a16:creationId xmlns:a16="http://schemas.microsoft.com/office/drawing/2014/main" id="{995B9E84-295C-428D-9A13-40A5F631C137}"/>
              </a:ext>
            </a:extLst>
          </p:cNvPr>
          <p:cNvSpPr txBox="1"/>
          <p:nvPr/>
        </p:nvSpPr>
        <p:spPr>
          <a:xfrm>
            <a:off x="2652469" y="5413767"/>
            <a:ext cx="5496748" cy="769441"/>
          </a:xfrm>
          <a:prstGeom prst="rect">
            <a:avLst/>
          </a:prstGeom>
          <a:noFill/>
        </p:spPr>
        <p:txBody>
          <a:bodyPr wrap="square" rtlCol="0" anchor="ctr">
            <a:spAutoFit/>
          </a:bodyPr>
          <a:lstStyle/>
          <a:p>
            <a:r>
              <a:rPr lang="el-GR" altLang="ko-KR" sz="4400" b="1" dirty="0">
                <a:solidFill>
                  <a:schemeClr val="bg1"/>
                </a:solidFill>
                <a:latin typeface="+mj-lt"/>
                <a:cs typeface="Arial" pitchFamily="34" charset="0"/>
              </a:rPr>
              <a:t>Κάρτα Ήχου</a:t>
            </a:r>
            <a:endParaRPr lang="en-US" altLang="ko-KR" sz="4400" b="1" dirty="0">
              <a:solidFill>
                <a:schemeClr val="bg1"/>
              </a:solidFill>
              <a:latin typeface="+mj-lt"/>
              <a:cs typeface="Arial" pitchFamily="34" charset="0"/>
            </a:endParaRPr>
          </a:p>
        </p:txBody>
      </p:sp>
      <p:sp>
        <p:nvSpPr>
          <p:cNvPr id="5" name="TextBox 4">
            <a:extLst>
              <a:ext uri="{FF2B5EF4-FFF2-40B4-BE49-F238E27FC236}">
                <a16:creationId xmlns:a16="http://schemas.microsoft.com/office/drawing/2014/main" id="{41E8EC1A-A407-F533-8CF9-28EBFFDC56BA}"/>
              </a:ext>
            </a:extLst>
          </p:cNvPr>
          <p:cNvSpPr txBox="1"/>
          <p:nvPr/>
        </p:nvSpPr>
        <p:spPr>
          <a:xfrm>
            <a:off x="6754906" y="801293"/>
            <a:ext cx="3697942" cy="2585323"/>
          </a:xfrm>
          <a:prstGeom prst="rect">
            <a:avLst/>
          </a:prstGeom>
          <a:noFill/>
        </p:spPr>
        <p:txBody>
          <a:bodyPr wrap="square">
            <a:spAutoFit/>
          </a:bodyPr>
          <a:lstStyle/>
          <a:p>
            <a:r>
              <a:rPr lang="el-GR" b="0" i="0">
                <a:solidFill>
                  <a:srgbClr val="333333"/>
                </a:solidFill>
                <a:effectLst/>
                <a:latin typeface="Tahoma" panose="020B0604030504040204" pitchFamily="34" charset="0"/>
              </a:rPr>
              <a:t>Είναι απαραίτητη για την αναπαραγωγή των ήχων και της μουσικής που ακούμε από τα ηχεία τα οποία είναι συνδεδεμένα με τον υπολογιστή. Επίσης για την ψηφιακή καταγραφή ήχου μπορούμε να συνδέσουμε σε αυτήν εξωτερικές πηγές ήχου ή συσκευή μικροφώνου</a:t>
            </a:r>
            <a:endParaRPr lang="el-GR" dirty="0"/>
          </a:p>
        </p:txBody>
      </p:sp>
      <p:sp>
        <p:nvSpPr>
          <p:cNvPr id="2" name="TextBox 1">
            <a:extLst>
              <a:ext uri="{FF2B5EF4-FFF2-40B4-BE49-F238E27FC236}">
                <a16:creationId xmlns:a16="http://schemas.microsoft.com/office/drawing/2014/main" id="{25B9CAC7-4C20-B9CA-7799-EDB3D90B0B74}"/>
              </a:ext>
            </a:extLst>
          </p:cNvPr>
          <p:cNvSpPr txBox="1"/>
          <p:nvPr/>
        </p:nvSpPr>
        <p:spPr>
          <a:xfrm>
            <a:off x="1151943" y="181032"/>
            <a:ext cx="5342965" cy="338554"/>
          </a:xfrm>
          <a:prstGeom prst="rect">
            <a:avLst/>
          </a:prstGeom>
          <a:noFill/>
        </p:spPr>
        <p:txBody>
          <a:bodyPr wrap="square" rtlCol="0">
            <a:spAutoFit/>
          </a:bodyPr>
          <a:lstStyle/>
          <a:p>
            <a:r>
              <a:rPr lang="el-GR" sz="1600" b="1" dirty="0">
                <a:solidFill>
                  <a:schemeClr val="tx2">
                    <a:lumMod val="75000"/>
                  </a:schemeClr>
                </a:solidFill>
              </a:rPr>
              <a:t>Εσωτερικές Κάρτες</a:t>
            </a:r>
          </a:p>
        </p:txBody>
      </p:sp>
      <p:pic>
        <p:nvPicPr>
          <p:cNvPr id="7170" name="Picture 2" descr="Εσωτερική PCI Express Κάρτα Ήχου 5.1 σε Ασημί χρώμα CMI 8738 | Skroutz.gr">
            <a:extLst>
              <a:ext uri="{FF2B5EF4-FFF2-40B4-BE49-F238E27FC236}">
                <a16:creationId xmlns:a16="http://schemas.microsoft.com/office/drawing/2014/main" id="{D30D429F-203E-C5DF-2638-BD1E73236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47" y="937093"/>
            <a:ext cx="4991100" cy="380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21325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03EBCE64-AFB1-4811-B8F9-0B8D4CB0140A}"/>
              </a:ext>
            </a:extLst>
          </p:cNvPr>
          <p:cNvSpPr/>
          <p:nvPr/>
        </p:nvSpPr>
        <p:spPr>
          <a:xfrm flipH="1">
            <a:off x="797817" y="3557117"/>
            <a:ext cx="11394183" cy="3300883"/>
          </a:xfrm>
          <a:custGeom>
            <a:avLst/>
            <a:gdLst>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10310578 w 11394183"/>
              <a:gd name="connsiteY294" fmla="*/ 1592525 h 3300883"/>
              <a:gd name="connsiteX295" fmla="*/ 9760429 w 11394183"/>
              <a:gd name="connsiteY295" fmla="*/ 1255034 h 3300883"/>
              <a:gd name="connsiteX296" fmla="*/ 9609464 w 11394183"/>
              <a:gd name="connsiteY296" fmla="*/ 1208583 h 3300883"/>
              <a:gd name="connsiteX297" fmla="*/ 6151074 w 11394183"/>
              <a:gd name="connsiteY297" fmla="*/ 1210034 h 3300883"/>
              <a:gd name="connsiteX298" fmla="*/ 3621696 w 11394183"/>
              <a:gd name="connsiteY298" fmla="*/ 1208583 h 3300883"/>
              <a:gd name="connsiteX299" fmla="*/ 3552745 w 11394183"/>
              <a:gd name="connsiteY299" fmla="*/ 1211486 h 3300883"/>
              <a:gd name="connsiteX300" fmla="*/ 3526616 w 11394183"/>
              <a:gd name="connsiteY300" fmla="*/ 1225276 h 3300883"/>
              <a:gd name="connsiteX301" fmla="*/ 3541858 w 11394183"/>
              <a:gd name="connsiteY301" fmla="*/ 1252131 h 3300883"/>
              <a:gd name="connsiteX302" fmla="*/ 3581050 w 11394183"/>
              <a:gd name="connsiteY302" fmla="*/ 1278984 h 3300883"/>
              <a:gd name="connsiteX303" fmla="*/ 4092007 w 11394183"/>
              <a:gd name="connsiteY303" fmla="*/ 2112917 h 3300883"/>
              <a:gd name="connsiteX304" fmla="*/ 4068782 w 11394183"/>
              <a:gd name="connsiteY304" fmla="*/ 2144852 h 3300883"/>
              <a:gd name="connsiteX305" fmla="*/ 3644195 w 11394183"/>
              <a:gd name="connsiteY305" fmla="*/ 2144127 h 3300883"/>
              <a:gd name="connsiteX306" fmla="*/ 3623147 w 11394183"/>
              <a:gd name="connsiteY306" fmla="*/ 2136142 h 3300883"/>
              <a:gd name="connsiteX307" fmla="*/ 3589760 w 11394183"/>
              <a:gd name="connsiteY307" fmla="*/ 2117998 h 3300883"/>
              <a:gd name="connsiteX308" fmla="*/ 3504842 w 11394183"/>
              <a:gd name="connsiteY308" fmla="*/ 2105660 h 3300883"/>
              <a:gd name="connsiteX309" fmla="*/ 3499037 w 11394183"/>
              <a:gd name="connsiteY309" fmla="*/ 2089693 h 3300883"/>
              <a:gd name="connsiteX310" fmla="*/ 3499037 w 11394183"/>
              <a:gd name="connsiteY310" fmla="*/ 1765989 h 3300883"/>
              <a:gd name="connsiteX311" fmla="*/ 3504842 w 11394183"/>
              <a:gd name="connsiteY311" fmla="*/ 1750022 h 3300883"/>
              <a:gd name="connsiteX312" fmla="*/ 3491053 w 11394183"/>
              <a:gd name="connsiteY312" fmla="*/ 1744216 h 3300883"/>
              <a:gd name="connsiteX313" fmla="*/ 3248639 w 11394183"/>
              <a:gd name="connsiteY313" fmla="*/ 1744942 h 3300883"/>
              <a:gd name="connsiteX314" fmla="*/ 3186220 w 11394183"/>
              <a:gd name="connsiteY314" fmla="*/ 1683975 h 3300883"/>
              <a:gd name="connsiteX315" fmla="*/ 3172431 w 11394183"/>
              <a:gd name="connsiteY315" fmla="*/ 1617928 h 3300883"/>
              <a:gd name="connsiteX316" fmla="*/ 3165898 w 11394183"/>
              <a:gd name="connsiteY316" fmla="*/ 1591074 h 3300883"/>
              <a:gd name="connsiteX317" fmla="*/ 3165898 w 11394183"/>
              <a:gd name="connsiteY317" fmla="*/ 1007539 h 3300883"/>
              <a:gd name="connsiteX318" fmla="*/ 3172375 w 11394183"/>
              <a:gd name="connsiteY318" fmla="*/ 980915 h 3300883"/>
              <a:gd name="connsiteX319" fmla="*/ 3171705 w 11394183"/>
              <a:gd name="connsiteY319" fmla="*/ 981410 h 3300883"/>
              <a:gd name="connsiteX320" fmla="*/ 3172431 w 11394183"/>
              <a:gd name="connsiteY320" fmla="*/ 980685 h 3300883"/>
              <a:gd name="connsiteX321" fmla="*/ 3172375 w 11394183"/>
              <a:gd name="connsiteY321" fmla="*/ 980915 h 3300883"/>
              <a:gd name="connsiteX322" fmla="*/ 3184225 w 11394183"/>
              <a:gd name="connsiteY322" fmla="*/ 972157 h 3300883"/>
              <a:gd name="connsiteX323" fmla="*/ 3200011 w 11394183"/>
              <a:gd name="connsiteY323" fmla="*/ 972701 h 3300883"/>
              <a:gd name="connsiteX324" fmla="*/ 3781369 w 11394183"/>
              <a:gd name="connsiteY324" fmla="*/ 972701 h 3300883"/>
              <a:gd name="connsiteX325" fmla="*/ 3809675 w 11394183"/>
              <a:gd name="connsiteY325" fmla="*/ 981410 h 3300883"/>
              <a:gd name="connsiteX326" fmla="*/ 3808949 w 11394183"/>
              <a:gd name="connsiteY326" fmla="*/ 980685 h 3300883"/>
              <a:gd name="connsiteX327" fmla="*/ 3813303 w 11394183"/>
              <a:gd name="connsiteY327" fmla="*/ 984314 h 3300883"/>
              <a:gd name="connsiteX328" fmla="*/ 3811127 w 11394183"/>
              <a:gd name="connsiteY328" fmla="*/ 986491 h 3300883"/>
              <a:gd name="connsiteX329" fmla="*/ 3831448 w 11394183"/>
              <a:gd name="connsiteY329" fmla="*/ 1017700 h 3300883"/>
              <a:gd name="connsiteX330" fmla="*/ 3912011 w 11394183"/>
              <a:gd name="connsiteY330" fmla="*/ 1017700 h 3300883"/>
              <a:gd name="connsiteX331" fmla="*/ 3919269 w 11394183"/>
              <a:gd name="connsiteY331" fmla="*/ 1010442 h 3300883"/>
              <a:gd name="connsiteX332" fmla="*/ 3926527 w 11394183"/>
              <a:gd name="connsiteY332" fmla="*/ 1002459 h 3300883"/>
              <a:gd name="connsiteX333" fmla="*/ 3928705 w 11394183"/>
              <a:gd name="connsiteY333" fmla="*/ 934960 h 3300883"/>
              <a:gd name="connsiteX334" fmla="*/ 3838706 w 11394183"/>
              <a:gd name="connsiteY334" fmla="*/ 922621 h 3300883"/>
              <a:gd name="connsiteX335" fmla="*/ 3790078 w 11394183"/>
              <a:gd name="connsiteY335" fmla="*/ 939315 h 3300883"/>
              <a:gd name="connsiteX336" fmla="*/ 3191301 w 11394183"/>
              <a:gd name="connsiteY336" fmla="*/ 939315 h 3300883"/>
              <a:gd name="connsiteX337" fmla="*/ 3141947 w 11394183"/>
              <a:gd name="connsiteY337" fmla="*/ 987217 h 3300883"/>
              <a:gd name="connsiteX338" fmla="*/ 3141947 w 11394183"/>
              <a:gd name="connsiteY338" fmla="*/ 1596881 h 3300883"/>
              <a:gd name="connsiteX339" fmla="*/ 3117271 w 11394183"/>
              <a:gd name="connsiteY339" fmla="*/ 1630267 h 3300883"/>
              <a:gd name="connsiteX340" fmla="*/ 3049046 w 11394183"/>
              <a:gd name="connsiteY340" fmla="*/ 1702846 h 3300883"/>
              <a:gd name="connsiteX341" fmla="*/ 3049773 w 11394183"/>
              <a:gd name="connsiteY341" fmla="*/ 1724619 h 3300883"/>
              <a:gd name="connsiteX342" fmla="*/ 3030176 w 11394183"/>
              <a:gd name="connsiteY342" fmla="*/ 1746393 h 3300883"/>
              <a:gd name="connsiteX343" fmla="*/ 2968483 w 11394183"/>
              <a:gd name="connsiteY343" fmla="*/ 1746393 h 3300883"/>
              <a:gd name="connsiteX344" fmla="*/ 2909695 w 11394183"/>
              <a:gd name="connsiteY344" fmla="*/ 1689782 h 3300883"/>
              <a:gd name="connsiteX345" fmla="*/ 2874131 w 11394183"/>
              <a:gd name="connsiteY345" fmla="*/ 1617928 h 3300883"/>
              <a:gd name="connsiteX346" fmla="*/ 2863970 w 11394183"/>
              <a:gd name="connsiteY346" fmla="*/ 1584542 h 3300883"/>
              <a:gd name="connsiteX347" fmla="*/ 2863970 w 11394183"/>
              <a:gd name="connsiteY347" fmla="*/ 535775 h 3300883"/>
              <a:gd name="connsiteX348" fmla="*/ 2871228 w 11394183"/>
              <a:gd name="connsiteY348" fmla="*/ 502389 h 3300883"/>
              <a:gd name="connsiteX349" fmla="*/ 2870501 w 11394183"/>
              <a:gd name="connsiteY349" fmla="*/ 503114 h 3300883"/>
              <a:gd name="connsiteX350" fmla="*/ 2906066 w 11394183"/>
              <a:gd name="connsiteY350" fmla="*/ 494405 h 3300883"/>
              <a:gd name="connsiteX351" fmla="*/ 3344443 w 11394183"/>
              <a:gd name="connsiteY351" fmla="*/ 495131 h 3300883"/>
              <a:gd name="connsiteX352" fmla="*/ 3378556 w 11394183"/>
              <a:gd name="connsiteY352" fmla="*/ 460293 h 3300883"/>
              <a:gd name="connsiteX353" fmla="*/ 3378556 w 11394183"/>
              <a:gd name="connsiteY353" fmla="*/ 206266 h 3300883"/>
              <a:gd name="connsiteX354" fmla="*/ 3393071 w 11394183"/>
              <a:gd name="connsiteY354" fmla="*/ 176509 h 3300883"/>
              <a:gd name="connsiteX355" fmla="*/ 3414845 w 11394183"/>
              <a:gd name="connsiteY355" fmla="*/ 154735 h 3300883"/>
              <a:gd name="connsiteX356" fmla="*/ 3417022 w 11394183"/>
              <a:gd name="connsiteY356" fmla="*/ 92317 h 3300883"/>
              <a:gd name="connsiteX357" fmla="*/ 3349523 w 11394183"/>
              <a:gd name="connsiteY357" fmla="*/ 62560 h 3300883"/>
              <a:gd name="connsiteX358" fmla="*/ 3300169 w 11394183"/>
              <a:gd name="connsiteY358" fmla="*/ 109736 h 3300883"/>
              <a:gd name="connsiteX359" fmla="*/ 3330653 w 11394183"/>
              <a:gd name="connsiteY359" fmla="*/ 180863 h 3300883"/>
              <a:gd name="connsiteX360" fmla="*/ 3352427 w 11394183"/>
              <a:gd name="connsiteY360" fmla="*/ 224411 h 3300883"/>
              <a:gd name="connsiteX361" fmla="*/ 3353153 w 11394183"/>
              <a:gd name="connsiteY361" fmla="*/ 438519 h 3300883"/>
              <a:gd name="connsiteX362" fmla="*/ 3319041 w 11394183"/>
              <a:gd name="connsiteY362" fmla="*/ 472632 h 3300883"/>
              <a:gd name="connsiteX363" fmla="*/ 2869050 w 11394183"/>
              <a:gd name="connsiteY363" fmla="*/ 471179 h 3300883"/>
              <a:gd name="connsiteX364" fmla="*/ 2825503 w 11394183"/>
              <a:gd name="connsiteY364" fmla="*/ 513276 h 3300883"/>
              <a:gd name="connsiteX365" fmla="*/ 2826955 w 11394183"/>
              <a:gd name="connsiteY365" fmla="*/ 1601961 h 3300883"/>
              <a:gd name="connsiteX366" fmla="*/ 2800100 w 11394183"/>
              <a:gd name="connsiteY366" fmla="*/ 1631719 h 3300883"/>
              <a:gd name="connsiteX367" fmla="*/ 2768891 w 11394183"/>
              <a:gd name="connsiteY367" fmla="*/ 1661476 h 3300883"/>
              <a:gd name="connsiteX368" fmla="*/ 2768891 w 11394183"/>
              <a:gd name="connsiteY368" fmla="*/ 1686878 h 3300883"/>
              <a:gd name="connsiteX369" fmla="*/ 2708650 w 11394183"/>
              <a:gd name="connsiteY369" fmla="*/ 1747845 h 3300883"/>
              <a:gd name="connsiteX370" fmla="*/ 2626636 w 11394183"/>
              <a:gd name="connsiteY370" fmla="*/ 1667282 h 3300883"/>
              <a:gd name="connsiteX371" fmla="*/ 2593976 w 11394183"/>
              <a:gd name="connsiteY371" fmla="*/ 1631719 h 3300883"/>
              <a:gd name="connsiteX372" fmla="*/ 2570751 w 11394183"/>
              <a:gd name="connsiteY372" fmla="*/ 1619380 h 3300883"/>
              <a:gd name="connsiteX373" fmla="*/ 2566396 w 11394183"/>
              <a:gd name="connsiteY373" fmla="*/ 1580914 h 3300883"/>
              <a:gd name="connsiteX374" fmla="*/ 2566396 w 11394183"/>
              <a:gd name="connsiteY374" fmla="*/ 137317 h 3300883"/>
              <a:gd name="connsiteX375" fmla="*/ 2573653 w 11394183"/>
              <a:gd name="connsiteY375" fmla="*/ 104655 h 3300883"/>
              <a:gd name="connsiteX376" fmla="*/ 2573653 w 11394183"/>
              <a:gd name="connsiteY376" fmla="*/ 105382 h 3300883"/>
              <a:gd name="connsiteX377" fmla="*/ 2580912 w 11394183"/>
              <a:gd name="connsiteY377" fmla="*/ 97398 h 3300883"/>
              <a:gd name="connsiteX378" fmla="*/ 2588896 w 11394183"/>
              <a:gd name="connsiteY378" fmla="*/ 40786 h 3300883"/>
              <a:gd name="connsiteX379" fmla="*/ 2529381 w 11394183"/>
              <a:gd name="connsiteY379"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9760429 w 11394183"/>
              <a:gd name="connsiteY294" fmla="*/ 1255034 h 3300883"/>
              <a:gd name="connsiteX295" fmla="*/ 9609464 w 11394183"/>
              <a:gd name="connsiteY295" fmla="*/ 1208583 h 3300883"/>
              <a:gd name="connsiteX296" fmla="*/ 6151074 w 11394183"/>
              <a:gd name="connsiteY296" fmla="*/ 1210034 h 3300883"/>
              <a:gd name="connsiteX297" fmla="*/ 3621696 w 11394183"/>
              <a:gd name="connsiteY297" fmla="*/ 1208583 h 3300883"/>
              <a:gd name="connsiteX298" fmla="*/ 3552745 w 11394183"/>
              <a:gd name="connsiteY298" fmla="*/ 1211486 h 3300883"/>
              <a:gd name="connsiteX299" fmla="*/ 3526616 w 11394183"/>
              <a:gd name="connsiteY299" fmla="*/ 1225276 h 3300883"/>
              <a:gd name="connsiteX300" fmla="*/ 3541858 w 11394183"/>
              <a:gd name="connsiteY300" fmla="*/ 1252131 h 3300883"/>
              <a:gd name="connsiteX301" fmla="*/ 3581050 w 11394183"/>
              <a:gd name="connsiteY301" fmla="*/ 1278984 h 3300883"/>
              <a:gd name="connsiteX302" fmla="*/ 4092007 w 11394183"/>
              <a:gd name="connsiteY302" fmla="*/ 2112917 h 3300883"/>
              <a:gd name="connsiteX303" fmla="*/ 4068782 w 11394183"/>
              <a:gd name="connsiteY303" fmla="*/ 2144852 h 3300883"/>
              <a:gd name="connsiteX304" fmla="*/ 3644195 w 11394183"/>
              <a:gd name="connsiteY304" fmla="*/ 2144127 h 3300883"/>
              <a:gd name="connsiteX305" fmla="*/ 3623147 w 11394183"/>
              <a:gd name="connsiteY305" fmla="*/ 2136142 h 3300883"/>
              <a:gd name="connsiteX306" fmla="*/ 3589760 w 11394183"/>
              <a:gd name="connsiteY306" fmla="*/ 2117998 h 3300883"/>
              <a:gd name="connsiteX307" fmla="*/ 3504842 w 11394183"/>
              <a:gd name="connsiteY307" fmla="*/ 2105660 h 3300883"/>
              <a:gd name="connsiteX308" fmla="*/ 3499037 w 11394183"/>
              <a:gd name="connsiteY308" fmla="*/ 2089693 h 3300883"/>
              <a:gd name="connsiteX309" fmla="*/ 3499037 w 11394183"/>
              <a:gd name="connsiteY309" fmla="*/ 1765989 h 3300883"/>
              <a:gd name="connsiteX310" fmla="*/ 3504842 w 11394183"/>
              <a:gd name="connsiteY310" fmla="*/ 1750022 h 3300883"/>
              <a:gd name="connsiteX311" fmla="*/ 3491053 w 11394183"/>
              <a:gd name="connsiteY311" fmla="*/ 1744216 h 3300883"/>
              <a:gd name="connsiteX312" fmla="*/ 3248639 w 11394183"/>
              <a:gd name="connsiteY312" fmla="*/ 1744942 h 3300883"/>
              <a:gd name="connsiteX313" fmla="*/ 3186220 w 11394183"/>
              <a:gd name="connsiteY313" fmla="*/ 1683975 h 3300883"/>
              <a:gd name="connsiteX314" fmla="*/ 3172431 w 11394183"/>
              <a:gd name="connsiteY314" fmla="*/ 1617928 h 3300883"/>
              <a:gd name="connsiteX315" fmla="*/ 3165898 w 11394183"/>
              <a:gd name="connsiteY315" fmla="*/ 1591074 h 3300883"/>
              <a:gd name="connsiteX316" fmla="*/ 3165898 w 11394183"/>
              <a:gd name="connsiteY316" fmla="*/ 1007539 h 3300883"/>
              <a:gd name="connsiteX317" fmla="*/ 3172375 w 11394183"/>
              <a:gd name="connsiteY317" fmla="*/ 980915 h 3300883"/>
              <a:gd name="connsiteX318" fmla="*/ 3171705 w 11394183"/>
              <a:gd name="connsiteY318" fmla="*/ 981410 h 3300883"/>
              <a:gd name="connsiteX319" fmla="*/ 3172431 w 11394183"/>
              <a:gd name="connsiteY319" fmla="*/ 980685 h 3300883"/>
              <a:gd name="connsiteX320" fmla="*/ 3172375 w 11394183"/>
              <a:gd name="connsiteY320" fmla="*/ 980915 h 3300883"/>
              <a:gd name="connsiteX321" fmla="*/ 3184225 w 11394183"/>
              <a:gd name="connsiteY321" fmla="*/ 972157 h 3300883"/>
              <a:gd name="connsiteX322" fmla="*/ 3200011 w 11394183"/>
              <a:gd name="connsiteY322" fmla="*/ 972701 h 3300883"/>
              <a:gd name="connsiteX323" fmla="*/ 3781369 w 11394183"/>
              <a:gd name="connsiteY323" fmla="*/ 972701 h 3300883"/>
              <a:gd name="connsiteX324" fmla="*/ 3809675 w 11394183"/>
              <a:gd name="connsiteY324" fmla="*/ 981410 h 3300883"/>
              <a:gd name="connsiteX325" fmla="*/ 3808949 w 11394183"/>
              <a:gd name="connsiteY325" fmla="*/ 980685 h 3300883"/>
              <a:gd name="connsiteX326" fmla="*/ 3813303 w 11394183"/>
              <a:gd name="connsiteY326" fmla="*/ 984314 h 3300883"/>
              <a:gd name="connsiteX327" fmla="*/ 3811127 w 11394183"/>
              <a:gd name="connsiteY327" fmla="*/ 986491 h 3300883"/>
              <a:gd name="connsiteX328" fmla="*/ 3831448 w 11394183"/>
              <a:gd name="connsiteY328" fmla="*/ 1017700 h 3300883"/>
              <a:gd name="connsiteX329" fmla="*/ 3912011 w 11394183"/>
              <a:gd name="connsiteY329" fmla="*/ 1017700 h 3300883"/>
              <a:gd name="connsiteX330" fmla="*/ 3919269 w 11394183"/>
              <a:gd name="connsiteY330" fmla="*/ 1010442 h 3300883"/>
              <a:gd name="connsiteX331" fmla="*/ 3926527 w 11394183"/>
              <a:gd name="connsiteY331" fmla="*/ 1002459 h 3300883"/>
              <a:gd name="connsiteX332" fmla="*/ 3928705 w 11394183"/>
              <a:gd name="connsiteY332" fmla="*/ 934960 h 3300883"/>
              <a:gd name="connsiteX333" fmla="*/ 3838706 w 11394183"/>
              <a:gd name="connsiteY333" fmla="*/ 922621 h 3300883"/>
              <a:gd name="connsiteX334" fmla="*/ 3790078 w 11394183"/>
              <a:gd name="connsiteY334" fmla="*/ 939315 h 3300883"/>
              <a:gd name="connsiteX335" fmla="*/ 3191301 w 11394183"/>
              <a:gd name="connsiteY335" fmla="*/ 939315 h 3300883"/>
              <a:gd name="connsiteX336" fmla="*/ 3141947 w 11394183"/>
              <a:gd name="connsiteY336" fmla="*/ 987217 h 3300883"/>
              <a:gd name="connsiteX337" fmla="*/ 3141947 w 11394183"/>
              <a:gd name="connsiteY337" fmla="*/ 1596881 h 3300883"/>
              <a:gd name="connsiteX338" fmla="*/ 3117271 w 11394183"/>
              <a:gd name="connsiteY338" fmla="*/ 1630267 h 3300883"/>
              <a:gd name="connsiteX339" fmla="*/ 3049046 w 11394183"/>
              <a:gd name="connsiteY339" fmla="*/ 1702846 h 3300883"/>
              <a:gd name="connsiteX340" fmla="*/ 3049773 w 11394183"/>
              <a:gd name="connsiteY340" fmla="*/ 1724619 h 3300883"/>
              <a:gd name="connsiteX341" fmla="*/ 3030176 w 11394183"/>
              <a:gd name="connsiteY341" fmla="*/ 1746393 h 3300883"/>
              <a:gd name="connsiteX342" fmla="*/ 2968483 w 11394183"/>
              <a:gd name="connsiteY342" fmla="*/ 1746393 h 3300883"/>
              <a:gd name="connsiteX343" fmla="*/ 2909695 w 11394183"/>
              <a:gd name="connsiteY343" fmla="*/ 1689782 h 3300883"/>
              <a:gd name="connsiteX344" fmla="*/ 2874131 w 11394183"/>
              <a:gd name="connsiteY344" fmla="*/ 1617928 h 3300883"/>
              <a:gd name="connsiteX345" fmla="*/ 2863970 w 11394183"/>
              <a:gd name="connsiteY345" fmla="*/ 1584542 h 3300883"/>
              <a:gd name="connsiteX346" fmla="*/ 2863970 w 11394183"/>
              <a:gd name="connsiteY346" fmla="*/ 535775 h 3300883"/>
              <a:gd name="connsiteX347" fmla="*/ 2871228 w 11394183"/>
              <a:gd name="connsiteY347" fmla="*/ 502389 h 3300883"/>
              <a:gd name="connsiteX348" fmla="*/ 2870501 w 11394183"/>
              <a:gd name="connsiteY348" fmla="*/ 503114 h 3300883"/>
              <a:gd name="connsiteX349" fmla="*/ 2906066 w 11394183"/>
              <a:gd name="connsiteY349" fmla="*/ 494405 h 3300883"/>
              <a:gd name="connsiteX350" fmla="*/ 3344443 w 11394183"/>
              <a:gd name="connsiteY350" fmla="*/ 495131 h 3300883"/>
              <a:gd name="connsiteX351" fmla="*/ 3378556 w 11394183"/>
              <a:gd name="connsiteY351" fmla="*/ 460293 h 3300883"/>
              <a:gd name="connsiteX352" fmla="*/ 3378556 w 11394183"/>
              <a:gd name="connsiteY352" fmla="*/ 206266 h 3300883"/>
              <a:gd name="connsiteX353" fmla="*/ 3393071 w 11394183"/>
              <a:gd name="connsiteY353" fmla="*/ 176509 h 3300883"/>
              <a:gd name="connsiteX354" fmla="*/ 3414845 w 11394183"/>
              <a:gd name="connsiteY354" fmla="*/ 154735 h 3300883"/>
              <a:gd name="connsiteX355" fmla="*/ 3417022 w 11394183"/>
              <a:gd name="connsiteY355" fmla="*/ 92317 h 3300883"/>
              <a:gd name="connsiteX356" fmla="*/ 3349523 w 11394183"/>
              <a:gd name="connsiteY356" fmla="*/ 62560 h 3300883"/>
              <a:gd name="connsiteX357" fmla="*/ 3300169 w 11394183"/>
              <a:gd name="connsiteY357" fmla="*/ 109736 h 3300883"/>
              <a:gd name="connsiteX358" fmla="*/ 3330653 w 11394183"/>
              <a:gd name="connsiteY358" fmla="*/ 180863 h 3300883"/>
              <a:gd name="connsiteX359" fmla="*/ 3352427 w 11394183"/>
              <a:gd name="connsiteY359" fmla="*/ 224411 h 3300883"/>
              <a:gd name="connsiteX360" fmla="*/ 3353153 w 11394183"/>
              <a:gd name="connsiteY360" fmla="*/ 438519 h 3300883"/>
              <a:gd name="connsiteX361" fmla="*/ 3319041 w 11394183"/>
              <a:gd name="connsiteY361" fmla="*/ 472632 h 3300883"/>
              <a:gd name="connsiteX362" fmla="*/ 2869050 w 11394183"/>
              <a:gd name="connsiteY362" fmla="*/ 471179 h 3300883"/>
              <a:gd name="connsiteX363" fmla="*/ 2825503 w 11394183"/>
              <a:gd name="connsiteY363" fmla="*/ 513276 h 3300883"/>
              <a:gd name="connsiteX364" fmla="*/ 2826955 w 11394183"/>
              <a:gd name="connsiteY364" fmla="*/ 1601961 h 3300883"/>
              <a:gd name="connsiteX365" fmla="*/ 2800100 w 11394183"/>
              <a:gd name="connsiteY365" fmla="*/ 1631719 h 3300883"/>
              <a:gd name="connsiteX366" fmla="*/ 2768891 w 11394183"/>
              <a:gd name="connsiteY366" fmla="*/ 1661476 h 3300883"/>
              <a:gd name="connsiteX367" fmla="*/ 2768891 w 11394183"/>
              <a:gd name="connsiteY367" fmla="*/ 1686878 h 3300883"/>
              <a:gd name="connsiteX368" fmla="*/ 2708650 w 11394183"/>
              <a:gd name="connsiteY368" fmla="*/ 1747845 h 3300883"/>
              <a:gd name="connsiteX369" fmla="*/ 2626636 w 11394183"/>
              <a:gd name="connsiteY369" fmla="*/ 1667282 h 3300883"/>
              <a:gd name="connsiteX370" fmla="*/ 2593976 w 11394183"/>
              <a:gd name="connsiteY370" fmla="*/ 1631719 h 3300883"/>
              <a:gd name="connsiteX371" fmla="*/ 2570751 w 11394183"/>
              <a:gd name="connsiteY371" fmla="*/ 1619380 h 3300883"/>
              <a:gd name="connsiteX372" fmla="*/ 2566396 w 11394183"/>
              <a:gd name="connsiteY372" fmla="*/ 1580914 h 3300883"/>
              <a:gd name="connsiteX373" fmla="*/ 2566396 w 11394183"/>
              <a:gd name="connsiteY373" fmla="*/ 137317 h 3300883"/>
              <a:gd name="connsiteX374" fmla="*/ 2573653 w 11394183"/>
              <a:gd name="connsiteY374" fmla="*/ 104655 h 3300883"/>
              <a:gd name="connsiteX375" fmla="*/ 2573653 w 11394183"/>
              <a:gd name="connsiteY375" fmla="*/ 105382 h 3300883"/>
              <a:gd name="connsiteX376" fmla="*/ 2580912 w 11394183"/>
              <a:gd name="connsiteY376" fmla="*/ 97398 h 3300883"/>
              <a:gd name="connsiteX377" fmla="*/ 2588896 w 11394183"/>
              <a:gd name="connsiteY377" fmla="*/ 40786 h 3300883"/>
              <a:gd name="connsiteX378" fmla="*/ 2529381 w 11394183"/>
              <a:gd name="connsiteY378"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9760429 w 11394183"/>
              <a:gd name="connsiteY293" fmla="*/ 1255034 h 3300883"/>
              <a:gd name="connsiteX294" fmla="*/ 9609464 w 11394183"/>
              <a:gd name="connsiteY294" fmla="*/ 1208583 h 3300883"/>
              <a:gd name="connsiteX295" fmla="*/ 6151074 w 11394183"/>
              <a:gd name="connsiteY295" fmla="*/ 1210034 h 3300883"/>
              <a:gd name="connsiteX296" fmla="*/ 3621696 w 11394183"/>
              <a:gd name="connsiteY296" fmla="*/ 1208583 h 3300883"/>
              <a:gd name="connsiteX297" fmla="*/ 3552745 w 11394183"/>
              <a:gd name="connsiteY297" fmla="*/ 1211486 h 3300883"/>
              <a:gd name="connsiteX298" fmla="*/ 3526616 w 11394183"/>
              <a:gd name="connsiteY298" fmla="*/ 1225276 h 3300883"/>
              <a:gd name="connsiteX299" fmla="*/ 3541858 w 11394183"/>
              <a:gd name="connsiteY299" fmla="*/ 1252131 h 3300883"/>
              <a:gd name="connsiteX300" fmla="*/ 3581050 w 11394183"/>
              <a:gd name="connsiteY300" fmla="*/ 1278984 h 3300883"/>
              <a:gd name="connsiteX301" fmla="*/ 4092007 w 11394183"/>
              <a:gd name="connsiteY301" fmla="*/ 2112917 h 3300883"/>
              <a:gd name="connsiteX302" fmla="*/ 4068782 w 11394183"/>
              <a:gd name="connsiteY302" fmla="*/ 2144852 h 3300883"/>
              <a:gd name="connsiteX303" fmla="*/ 3644195 w 11394183"/>
              <a:gd name="connsiteY303" fmla="*/ 2144127 h 3300883"/>
              <a:gd name="connsiteX304" fmla="*/ 3623147 w 11394183"/>
              <a:gd name="connsiteY304" fmla="*/ 2136142 h 3300883"/>
              <a:gd name="connsiteX305" fmla="*/ 3589760 w 11394183"/>
              <a:gd name="connsiteY305" fmla="*/ 2117998 h 3300883"/>
              <a:gd name="connsiteX306" fmla="*/ 3504842 w 11394183"/>
              <a:gd name="connsiteY306" fmla="*/ 2105660 h 3300883"/>
              <a:gd name="connsiteX307" fmla="*/ 3499037 w 11394183"/>
              <a:gd name="connsiteY307" fmla="*/ 2089693 h 3300883"/>
              <a:gd name="connsiteX308" fmla="*/ 3499037 w 11394183"/>
              <a:gd name="connsiteY308" fmla="*/ 1765989 h 3300883"/>
              <a:gd name="connsiteX309" fmla="*/ 3504842 w 11394183"/>
              <a:gd name="connsiteY309" fmla="*/ 1750022 h 3300883"/>
              <a:gd name="connsiteX310" fmla="*/ 3491053 w 11394183"/>
              <a:gd name="connsiteY310" fmla="*/ 1744216 h 3300883"/>
              <a:gd name="connsiteX311" fmla="*/ 3248639 w 11394183"/>
              <a:gd name="connsiteY311" fmla="*/ 1744942 h 3300883"/>
              <a:gd name="connsiteX312" fmla="*/ 3186220 w 11394183"/>
              <a:gd name="connsiteY312" fmla="*/ 1683975 h 3300883"/>
              <a:gd name="connsiteX313" fmla="*/ 3172431 w 11394183"/>
              <a:gd name="connsiteY313" fmla="*/ 1617928 h 3300883"/>
              <a:gd name="connsiteX314" fmla="*/ 3165898 w 11394183"/>
              <a:gd name="connsiteY314" fmla="*/ 1591074 h 3300883"/>
              <a:gd name="connsiteX315" fmla="*/ 3165898 w 11394183"/>
              <a:gd name="connsiteY315" fmla="*/ 1007539 h 3300883"/>
              <a:gd name="connsiteX316" fmla="*/ 3172375 w 11394183"/>
              <a:gd name="connsiteY316" fmla="*/ 980915 h 3300883"/>
              <a:gd name="connsiteX317" fmla="*/ 3171705 w 11394183"/>
              <a:gd name="connsiteY317" fmla="*/ 981410 h 3300883"/>
              <a:gd name="connsiteX318" fmla="*/ 3172431 w 11394183"/>
              <a:gd name="connsiteY318" fmla="*/ 980685 h 3300883"/>
              <a:gd name="connsiteX319" fmla="*/ 3172375 w 11394183"/>
              <a:gd name="connsiteY319" fmla="*/ 980915 h 3300883"/>
              <a:gd name="connsiteX320" fmla="*/ 3184225 w 11394183"/>
              <a:gd name="connsiteY320" fmla="*/ 972157 h 3300883"/>
              <a:gd name="connsiteX321" fmla="*/ 3200011 w 11394183"/>
              <a:gd name="connsiteY321" fmla="*/ 972701 h 3300883"/>
              <a:gd name="connsiteX322" fmla="*/ 3781369 w 11394183"/>
              <a:gd name="connsiteY322" fmla="*/ 972701 h 3300883"/>
              <a:gd name="connsiteX323" fmla="*/ 3809675 w 11394183"/>
              <a:gd name="connsiteY323" fmla="*/ 981410 h 3300883"/>
              <a:gd name="connsiteX324" fmla="*/ 3808949 w 11394183"/>
              <a:gd name="connsiteY324" fmla="*/ 980685 h 3300883"/>
              <a:gd name="connsiteX325" fmla="*/ 3813303 w 11394183"/>
              <a:gd name="connsiteY325" fmla="*/ 984314 h 3300883"/>
              <a:gd name="connsiteX326" fmla="*/ 3811127 w 11394183"/>
              <a:gd name="connsiteY326" fmla="*/ 986491 h 3300883"/>
              <a:gd name="connsiteX327" fmla="*/ 3831448 w 11394183"/>
              <a:gd name="connsiteY327" fmla="*/ 1017700 h 3300883"/>
              <a:gd name="connsiteX328" fmla="*/ 3912011 w 11394183"/>
              <a:gd name="connsiteY328" fmla="*/ 1017700 h 3300883"/>
              <a:gd name="connsiteX329" fmla="*/ 3919269 w 11394183"/>
              <a:gd name="connsiteY329" fmla="*/ 1010442 h 3300883"/>
              <a:gd name="connsiteX330" fmla="*/ 3926527 w 11394183"/>
              <a:gd name="connsiteY330" fmla="*/ 1002459 h 3300883"/>
              <a:gd name="connsiteX331" fmla="*/ 3928705 w 11394183"/>
              <a:gd name="connsiteY331" fmla="*/ 934960 h 3300883"/>
              <a:gd name="connsiteX332" fmla="*/ 3838706 w 11394183"/>
              <a:gd name="connsiteY332" fmla="*/ 922621 h 3300883"/>
              <a:gd name="connsiteX333" fmla="*/ 3790078 w 11394183"/>
              <a:gd name="connsiteY333" fmla="*/ 939315 h 3300883"/>
              <a:gd name="connsiteX334" fmla="*/ 3191301 w 11394183"/>
              <a:gd name="connsiteY334" fmla="*/ 939315 h 3300883"/>
              <a:gd name="connsiteX335" fmla="*/ 3141947 w 11394183"/>
              <a:gd name="connsiteY335" fmla="*/ 987217 h 3300883"/>
              <a:gd name="connsiteX336" fmla="*/ 3141947 w 11394183"/>
              <a:gd name="connsiteY336" fmla="*/ 1596881 h 3300883"/>
              <a:gd name="connsiteX337" fmla="*/ 3117271 w 11394183"/>
              <a:gd name="connsiteY337" fmla="*/ 1630267 h 3300883"/>
              <a:gd name="connsiteX338" fmla="*/ 3049046 w 11394183"/>
              <a:gd name="connsiteY338" fmla="*/ 1702846 h 3300883"/>
              <a:gd name="connsiteX339" fmla="*/ 3049773 w 11394183"/>
              <a:gd name="connsiteY339" fmla="*/ 1724619 h 3300883"/>
              <a:gd name="connsiteX340" fmla="*/ 3030176 w 11394183"/>
              <a:gd name="connsiteY340" fmla="*/ 1746393 h 3300883"/>
              <a:gd name="connsiteX341" fmla="*/ 2968483 w 11394183"/>
              <a:gd name="connsiteY341" fmla="*/ 1746393 h 3300883"/>
              <a:gd name="connsiteX342" fmla="*/ 2909695 w 11394183"/>
              <a:gd name="connsiteY342" fmla="*/ 1689782 h 3300883"/>
              <a:gd name="connsiteX343" fmla="*/ 2874131 w 11394183"/>
              <a:gd name="connsiteY343" fmla="*/ 1617928 h 3300883"/>
              <a:gd name="connsiteX344" fmla="*/ 2863970 w 11394183"/>
              <a:gd name="connsiteY344" fmla="*/ 1584542 h 3300883"/>
              <a:gd name="connsiteX345" fmla="*/ 2863970 w 11394183"/>
              <a:gd name="connsiteY345" fmla="*/ 535775 h 3300883"/>
              <a:gd name="connsiteX346" fmla="*/ 2871228 w 11394183"/>
              <a:gd name="connsiteY346" fmla="*/ 502389 h 3300883"/>
              <a:gd name="connsiteX347" fmla="*/ 2870501 w 11394183"/>
              <a:gd name="connsiteY347" fmla="*/ 503114 h 3300883"/>
              <a:gd name="connsiteX348" fmla="*/ 2906066 w 11394183"/>
              <a:gd name="connsiteY348" fmla="*/ 494405 h 3300883"/>
              <a:gd name="connsiteX349" fmla="*/ 3344443 w 11394183"/>
              <a:gd name="connsiteY349" fmla="*/ 495131 h 3300883"/>
              <a:gd name="connsiteX350" fmla="*/ 3378556 w 11394183"/>
              <a:gd name="connsiteY350" fmla="*/ 460293 h 3300883"/>
              <a:gd name="connsiteX351" fmla="*/ 3378556 w 11394183"/>
              <a:gd name="connsiteY351" fmla="*/ 206266 h 3300883"/>
              <a:gd name="connsiteX352" fmla="*/ 3393071 w 11394183"/>
              <a:gd name="connsiteY352" fmla="*/ 176509 h 3300883"/>
              <a:gd name="connsiteX353" fmla="*/ 3414845 w 11394183"/>
              <a:gd name="connsiteY353" fmla="*/ 154735 h 3300883"/>
              <a:gd name="connsiteX354" fmla="*/ 3417022 w 11394183"/>
              <a:gd name="connsiteY354" fmla="*/ 92317 h 3300883"/>
              <a:gd name="connsiteX355" fmla="*/ 3349523 w 11394183"/>
              <a:gd name="connsiteY355" fmla="*/ 62560 h 3300883"/>
              <a:gd name="connsiteX356" fmla="*/ 3300169 w 11394183"/>
              <a:gd name="connsiteY356" fmla="*/ 109736 h 3300883"/>
              <a:gd name="connsiteX357" fmla="*/ 3330653 w 11394183"/>
              <a:gd name="connsiteY357" fmla="*/ 180863 h 3300883"/>
              <a:gd name="connsiteX358" fmla="*/ 3352427 w 11394183"/>
              <a:gd name="connsiteY358" fmla="*/ 224411 h 3300883"/>
              <a:gd name="connsiteX359" fmla="*/ 3353153 w 11394183"/>
              <a:gd name="connsiteY359" fmla="*/ 438519 h 3300883"/>
              <a:gd name="connsiteX360" fmla="*/ 3319041 w 11394183"/>
              <a:gd name="connsiteY360" fmla="*/ 472632 h 3300883"/>
              <a:gd name="connsiteX361" fmla="*/ 2869050 w 11394183"/>
              <a:gd name="connsiteY361" fmla="*/ 471179 h 3300883"/>
              <a:gd name="connsiteX362" fmla="*/ 2825503 w 11394183"/>
              <a:gd name="connsiteY362" fmla="*/ 513276 h 3300883"/>
              <a:gd name="connsiteX363" fmla="*/ 2826955 w 11394183"/>
              <a:gd name="connsiteY363" fmla="*/ 1601961 h 3300883"/>
              <a:gd name="connsiteX364" fmla="*/ 2800100 w 11394183"/>
              <a:gd name="connsiteY364" fmla="*/ 1631719 h 3300883"/>
              <a:gd name="connsiteX365" fmla="*/ 2768891 w 11394183"/>
              <a:gd name="connsiteY365" fmla="*/ 1661476 h 3300883"/>
              <a:gd name="connsiteX366" fmla="*/ 2768891 w 11394183"/>
              <a:gd name="connsiteY366" fmla="*/ 1686878 h 3300883"/>
              <a:gd name="connsiteX367" fmla="*/ 2708650 w 11394183"/>
              <a:gd name="connsiteY367" fmla="*/ 1747845 h 3300883"/>
              <a:gd name="connsiteX368" fmla="*/ 2626636 w 11394183"/>
              <a:gd name="connsiteY368" fmla="*/ 1667282 h 3300883"/>
              <a:gd name="connsiteX369" fmla="*/ 2593976 w 11394183"/>
              <a:gd name="connsiteY369" fmla="*/ 1631719 h 3300883"/>
              <a:gd name="connsiteX370" fmla="*/ 2570751 w 11394183"/>
              <a:gd name="connsiteY370" fmla="*/ 1619380 h 3300883"/>
              <a:gd name="connsiteX371" fmla="*/ 2566396 w 11394183"/>
              <a:gd name="connsiteY371" fmla="*/ 1580914 h 3300883"/>
              <a:gd name="connsiteX372" fmla="*/ 2566396 w 11394183"/>
              <a:gd name="connsiteY372" fmla="*/ 137317 h 3300883"/>
              <a:gd name="connsiteX373" fmla="*/ 2573653 w 11394183"/>
              <a:gd name="connsiteY373" fmla="*/ 104655 h 3300883"/>
              <a:gd name="connsiteX374" fmla="*/ 2573653 w 11394183"/>
              <a:gd name="connsiteY374" fmla="*/ 105382 h 3300883"/>
              <a:gd name="connsiteX375" fmla="*/ 2580912 w 11394183"/>
              <a:gd name="connsiteY375" fmla="*/ 97398 h 3300883"/>
              <a:gd name="connsiteX376" fmla="*/ 2588896 w 11394183"/>
              <a:gd name="connsiteY376" fmla="*/ 40786 h 3300883"/>
              <a:gd name="connsiteX377" fmla="*/ 2529381 w 11394183"/>
              <a:gd name="connsiteY377"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94183 w 11394183"/>
              <a:gd name="connsiteY291" fmla="*/ 2251543 h 3300883"/>
              <a:gd name="connsiteX292" fmla="*/ 9760429 w 11394183"/>
              <a:gd name="connsiteY292" fmla="*/ 1255034 h 3300883"/>
              <a:gd name="connsiteX293" fmla="*/ 9609464 w 11394183"/>
              <a:gd name="connsiteY293" fmla="*/ 1208583 h 3300883"/>
              <a:gd name="connsiteX294" fmla="*/ 6151074 w 11394183"/>
              <a:gd name="connsiteY294" fmla="*/ 1210034 h 3300883"/>
              <a:gd name="connsiteX295" fmla="*/ 3621696 w 11394183"/>
              <a:gd name="connsiteY295" fmla="*/ 1208583 h 3300883"/>
              <a:gd name="connsiteX296" fmla="*/ 3552745 w 11394183"/>
              <a:gd name="connsiteY296" fmla="*/ 1211486 h 3300883"/>
              <a:gd name="connsiteX297" fmla="*/ 3526616 w 11394183"/>
              <a:gd name="connsiteY297" fmla="*/ 1225276 h 3300883"/>
              <a:gd name="connsiteX298" fmla="*/ 3541858 w 11394183"/>
              <a:gd name="connsiteY298" fmla="*/ 1252131 h 3300883"/>
              <a:gd name="connsiteX299" fmla="*/ 3581050 w 11394183"/>
              <a:gd name="connsiteY299" fmla="*/ 1278984 h 3300883"/>
              <a:gd name="connsiteX300" fmla="*/ 4092007 w 11394183"/>
              <a:gd name="connsiteY300" fmla="*/ 2112917 h 3300883"/>
              <a:gd name="connsiteX301" fmla="*/ 4068782 w 11394183"/>
              <a:gd name="connsiteY301" fmla="*/ 2144852 h 3300883"/>
              <a:gd name="connsiteX302" fmla="*/ 3644195 w 11394183"/>
              <a:gd name="connsiteY302" fmla="*/ 2144127 h 3300883"/>
              <a:gd name="connsiteX303" fmla="*/ 3623147 w 11394183"/>
              <a:gd name="connsiteY303" fmla="*/ 2136142 h 3300883"/>
              <a:gd name="connsiteX304" fmla="*/ 3589760 w 11394183"/>
              <a:gd name="connsiteY304" fmla="*/ 2117998 h 3300883"/>
              <a:gd name="connsiteX305" fmla="*/ 3504842 w 11394183"/>
              <a:gd name="connsiteY305" fmla="*/ 2105660 h 3300883"/>
              <a:gd name="connsiteX306" fmla="*/ 3499037 w 11394183"/>
              <a:gd name="connsiteY306" fmla="*/ 2089693 h 3300883"/>
              <a:gd name="connsiteX307" fmla="*/ 3499037 w 11394183"/>
              <a:gd name="connsiteY307" fmla="*/ 1765989 h 3300883"/>
              <a:gd name="connsiteX308" fmla="*/ 3504842 w 11394183"/>
              <a:gd name="connsiteY308" fmla="*/ 1750022 h 3300883"/>
              <a:gd name="connsiteX309" fmla="*/ 3491053 w 11394183"/>
              <a:gd name="connsiteY309" fmla="*/ 1744216 h 3300883"/>
              <a:gd name="connsiteX310" fmla="*/ 3248639 w 11394183"/>
              <a:gd name="connsiteY310" fmla="*/ 1744942 h 3300883"/>
              <a:gd name="connsiteX311" fmla="*/ 3186220 w 11394183"/>
              <a:gd name="connsiteY311" fmla="*/ 1683975 h 3300883"/>
              <a:gd name="connsiteX312" fmla="*/ 3172431 w 11394183"/>
              <a:gd name="connsiteY312" fmla="*/ 1617928 h 3300883"/>
              <a:gd name="connsiteX313" fmla="*/ 3165898 w 11394183"/>
              <a:gd name="connsiteY313" fmla="*/ 1591074 h 3300883"/>
              <a:gd name="connsiteX314" fmla="*/ 3165898 w 11394183"/>
              <a:gd name="connsiteY314" fmla="*/ 1007539 h 3300883"/>
              <a:gd name="connsiteX315" fmla="*/ 3172375 w 11394183"/>
              <a:gd name="connsiteY315" fmla="*/ 980915 h 3300883"/>
              <a:gd name="connsiteX316" fmla="*/ 3171705 w 11394183"/>
              <a:gd name="connsiteY316" fmla="*/ 981410 h 3300883"/>
              <a:gd name="connsiteX317" fmla="*/ 3172431 w 11394183"/>
              <a:gd name="connsiteY317" fmla="*/ 980685 h 3300883"/>
              <a:gd name="connsiteX318" fmla="*/ 3172375 w 11394183"/>
              <a:gd name="connsiteY318" fmla="*/ 980915 h 3300883"/>
              <a:gd name="connsiteX319" fmla="*/ 3184225 w 11394183"/>
              <a:gd name="connsiteY319" fmla="*/ 972157 h 3300883"/>
              <a:gd name="connsiteX320" fmla="*/ 3200011 w 11394183"/>
              <a:gd name="connsiteY320" fmla="*/ 972701 h 3300883"/>
              <a:gd name="connsiteX321" fmla="*/ 3781369 w 11394183"/>
              <a:gd name="connsiteY321" fmla="*/ 972701 h 3300883"/>
              <a:gd name="connsiteX322" fmla="*/ 3809675 w 11394183"/>
              <a:gd name="connsiteY322" fmla="*/ 981410 h 3300883"/>
              <a:gd name="connsiteX323" fmla="*/ 3808949 w 11394183"/>
              <a:gd name="connsiteY323" fmla="*/ 980685 h 3300883"/>
              <a:gd name="connsiteX324" fmla="*/ 3813303 w 11394183"/>
              <a:gd name="connsiteY324" fmla="*/ 984314 h 3300883"/>
              <a:gd name="connsiteX325" fmla="*/ 3811127 w 11394183"/>
              <a:gd name="connsiteY325" fmla="*/ 986491 h 3300883"/>
              <a:gd name="connsiteX326" fmla="*/ 3831448 w 11394183"/>
              <a:gd name="connsiteY326" fmla="*/ 1017700 h 3300883"/>
              <a:gd name="connsiteX327" fmla="*/ 3912011 w 11394183"/>
              <a:gd name="connsiteY327" fmla="*/ 1017700 h 3300883"/>
              <a:gd name="connsiteX328" fmla="*/ 3919269 w 11394183"/>
              <a:gd name="connsiteY328" fmla="*/ 1010442 h 3300883"/>
              <a:gd name="connsiteX329" fmla="*/ 3926527 w 11394183"/>
              <a:gd name="connsiteY329" fmla="*/ 1002459 h 3300883"/>
              <a:gd name="connsiteX330" fmla="*/ 3928705 w 11394183"/>
              <a:gd name="connsiteY330" fmla="*/ 934960 h 3300883"/>
              <a:gd name="connsiteX331" fmla="*/ 3838706 w 11394183"/>
              <a:gd name="connsiteY331" fmla="*/ 922621 h 3300883"/>
              <a:gd name="connsiteX332" fmla="*/ 3790078 w 11394183"/>
              <a:gd name="connsiteY332" fmla="*/ 939315 h 3300883"/>
              <a:gd name="connsiteX333" fmla="*/ 3191301 w 11394183"/>
              <a:gd name="connsiteY333" fmla="*/ 939315 h 3300883"/>
              <a:gd name="connsiteX334" fmla="*/ 3141947 w 11394183"/>
              <a:gd name="connsiteY334" fmla="*/ 987217 h 3300883"/>
              <a:gd name="connsiteX335" fmla="*/ 3141947 w 11394183"/>
              <a:gd name="connsiteY335" fmla="*/ 1596881 h 3300883"/>
              <a:gd name="connsiteX336" fmla="*/ 3117271 w 11394183"/>
              <a:gd name="connsiteY336" fmla="*/ 1630267 h 3300883"/>
              <a:gd name="connsiteX337" fmla="*/ 3049046 w 11394183"/>
              <a:gd name="connsiteY337" fmla="*/ 1702846 h 3300883"/>
              <a:gd name="connsiteX338" fmla="*/ 3049773 w 11394183"/>
              <a:gd name="connsiteY338" fmla="*/ 1724619 h 3300883"/>
              <a:gd name="connsiteX339" fmla="*/ 3030176 w 11394183"/>
              <a:gd name="connsiteY339" fmla="*/ 1746393 h 3300883"/>
              <a:gd name="connsiteX340" fmla="*/ 2968483 w 11394183"/>
              <a:gd name="connsiteY340" fmla="*/ 1746393 h 3300883"/>
              <a:gd name="connsiteX341" fmla="*/ 2909695 w 11394183"/>
              <a:gd name="connsiteY341" fmla="*/ 1689782 h 3300883"/>
              <a:gd name="connsiteX342" fmla="*/ 2874131 w 11394183"/>
              <a:gd name="connsiteY342" fmla="*/ 1617928 h 3300883"/>
              <a:gd name="connsiteX343" fmla="*/ 2863970 w 11394183"/>
              <a:gd name="connsiteY343" fmla="*/ 1584542 h 3300883"/>
              <a:gd name="connsiteX344" fmla="*/ 2863970 w 11394183"/>
              <a:gd name="connsiteY344" fmla="*/ 535775 h 3300883"/>
              <a:gd name="connsiteX345" fmla="*/ 2871228 w 11394183"/>
              <a:gd name="connsiteY345" fmla="*/ 502389 h 3300883"/>
              <a:gd name="connsiteX346" fmla="*/ 2870501 w 11394183"/>
              <a:gd name="connsiteY346" fmla="*/ 503114 h 3300883"/>
              <a:gd name="connsiteX347" fmla="*/ 2906066 w 11394183"/>
              <a:gd name="connsiteY347" fmla="*/ 494405 h 3300883"/>
              <a:gd name="connsiteX348" fmla="*/ 3344443 w 11394183"/>
              <a:gd name="connsiteY348" fmla="*/ 495131 h 3300883"/>
              <a:gd name="connsiteX349" fmla="*/ 3378556 w 11394183"/>
              <a:gd name="connsiteY349" fmla="*/ 460293 h 3300883"/>
              <a:gd name="connsiteX350" fmla="*/ 3378556 w 11394183"/>
              <a:gd name="connsiteY350" fmla="*/ 206266 h 3300883"/>
              <a:gd name="connsiteX351" fmla="*/ 3393071 w 11394183"/>
              <a:gd name="connsiteY351" fmla="*/ 176509 h 3300883"/>
              <a:gd name="connsiteX352" fmla="*/ 3414845 w 11394183"/>
              <a:gd name="connsiteY352" fmla="*/ 154735 h 3300883"/>
              <a:gd name="connsiteX353" fmla="*/ 3417022 w 11394183"/>
              <a:gd name="connsiteY353" fmla="*/ 92317 h 3300883"/>
              <a:gd name="connsiteX354" fmla="*/ 3349523 w 11394183"/>
              <a:gd name="connsiteY354" fmla="*/ 62560 h 3300883"/>
              <a:gd name="connsiteX355" fmla="*/ 3300169 w 11394183"/>
              <a:gd name="connsiteY355" fmla="*/ 109736 h 3300883"/>
              <a:gd name="connsiteX356" fmla="*/ 3330653 w 11394183"/>
              <a:gd name="connsiteY356" fmla="*/ 180863 h 3300883"/>
              <a:gd name="connsiteX357" fmla="*/ 3352427 w 11394183"/>
              <a:gd name="connsiteY357" fmla="*/ 224411 h 3300883"/>
              <a:gd name="connsiteX358" fmla="*/ 3353153 w 11394183"/>
              <a:gd name="connsiteY358" fmla="*/ 438519 h 3300883"/>
              <a:gd name="connsiteX359" fmla="*/ 3319041 w 11394183"/>
              <a:gd name="connsiteY359" fmla="*/ 472632 h 3300883"/>
              <a:gd name="connsiteX360" fmla="*/ 2869050 w 11394183"/>
              <a:gd name="connsiteY360" fmla="*/ 471179 h 3300883"/>
              <a:gd name="connsiteX361" fmla="*/ 2825503 w 11394183"/>
              <a:gd name="connsiteY361" fmla="*/ 513276 h 3300883"/>
              <a:gd name="connsiteX362" fmla="*/ 2826955 w 11394183"/>
              <a:gd name="connsiteY362" fmla="*/ 1601961 h 3300883"/>
              <a:gd name="connsiteX363" fmla="*/ 2800100 w 11394183"/>
              <a:gd name="connsiteY363" fmla="*/ 1631719 h 3300883"/>
              <a:gd name="connsiteX364" fmla="*/ 2768891 w 11394183"/>
              <a:gd name="connsiteY364" fmla="*/ 1661476 h 3300883"/>
              <a:gd name="connsiteX365" fmla="*/ 2768891 w 11394183"/>
              <a:gd name="connsiteY365" fmla="*/ 1686878 h 3300883"/>
              <a:gd name="connsiteX366" fmla="*/ 2708650 w 11394183"/>
              <a:gd name="connsiteY366" fmla="*/ 1747845 h 3300883"/>
              <a:gd name="connsiteX367" fmla="*/ 2626636 w 11394183"/>
              <a:gd name="connsiteY367" fmla="*/ 1667282 h 3300883"/>
              <a:gd name="connsiteX368" fmla="*/ 2593976 w 11394183"/>
              <a:gd name="connsiteY368" fmla="*/ 1631719 h 3300883"/>
              <a:gd name="connsiteX369" fmla="*/ 2570751 w 11394183"/>
              <a:gd name="connsiteY369" fmla="*/ 1619380 h 3300883"/>
              <a:gd name="connsiteX370" fmla="*/ 2566396 w 11394183"/>
              <a:gd name="connsiteY370" fmla="*/ 1580914 h 3300883"/>
              <a:gd name="connsiteX371" fmla="*/ 2566396 w 11394183"/>
              <a:gd name="connsiteY371" fmla="*/ 137317 h 3300883"/>
              <a:gd name="connsiteX372" fmla="*/ 2573653 w 11394183"/>
              <a:gd name="connsiteY372" fmla="*/ 104655 h 3300883"/>
              <a:gd name="connsiteX373" fmla="*/ 2573653 w 11394183"/>
              <a:gd name="connsiteY373" fmla="*/ 105382 h 3300883"/>
              <a:gd name="connsiteX374" fmla="*/ 2580912 w 11394183"/>
              <a:gd name="connsiteY374" fmla="*/ 97398 h 3300883"/>
              <a:gd name="connsiteX375" fmla="*/ 2588896 w 11394183"/>
              <a:gd name="connsiteY375" fmla="*/ 40786 h 3300883"/>
              <a:gd name="connsiteX376" fmla="*/ 2529381 w 11394183"/>
              <a:gd name="connsiteY376"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1394183 w 11394183"/>
              <a:gd name="connsiteY290" fmla="*/ 2251543 h 3300883"/>
              <a:gd name="connsiteX291" fmla="*/ 9760429 w 11394183"/>
              <a:gd name="connsiteY291" fmla="*/ 1255034 h 3300883"/>
              <a:gd name="connsiteX292" fmla="*/ 9609464 w 11394183"/>
              <a:gd name="connsiteY292" fmla="*/ 1208583 h 3300883"/>
              <a:gd name="connsiteX293" fmla="*/ 6151074 w 11394183"/>
              <a:gd name="connsiteY293" fmla="*/ 1210034 h 3300883"/>
              <a:gd name="connsiteX294" fmla="*/ 3621696 w 11394183"/>
              <a:gd name="connsiteY294" fmla="*/ 1208583 h 3300883"/>
              <a:gd name="connsiteX295" fmla="*/ 3552745 w 11394183"/>
              <a:gd name="connsiteY295" fmla="*/ 1211486 h 3300883"/>
              <a:gd name="connsiteX296" fmla="*/ 3526616 w 11394183"/>
              <a:gd name="connsiteY296" fmla="*/ 1225276 h 3300883"/>
              <a:gd name="connsiteX297" fmla="*/ 3541858 w 11394183"/>
              <a:gd name="connsiteY297" fmla="*/ 1252131 h 3300883"/>
              <a:gd name="connsiteX298" fmla="*/ 3581050 w 11394183"/>
              <a:gd name="connsiteY298" fmla="*/ 1278984 h 3300883"/>
              <a:gd name="connsiteX299" fmla="*/ 4092007 w 11394183"/>
              <a:gd name="connsiteY299" fmla="*/ 2112917 h 3300883"/>
              <a:gd name="connsiteX300" fmla="*/ 4068782 w 11394183"/>
              <a:gd name="connsiteY300" fmla="*/ 2144852 h 3300883"/>
              <a:gd name="connsiteX301" fmla="*/ 3644195 w 11394183"/>
              <a:gd name="connsiteY301" fmla="*/ 2144127 h 3300883"/>
              <a:gd name="connsiteX302" fmla="*/ 3623147 w 11394183"/>
              <a:gd name="connsiteY302" fmla="*/ 2136142 h 3300883"/>
              <a:gd name="connsiteX303" fmla="*/ 3589760 w 11394183"/>
              <a:gd name="connsiteY303" fmla="*/ 2117998 h 3300883"/>
              <a:gd name="connsiteX304" fmla="*/ 3504842 w 11394183"/>
              <a:gd name="connsiteY304" fmla="*/ 2105660 h 3300883"/>
              <a:gd name="connsiteX305" fmla="*/ 3499037 w 11394183"/>
              <a:gd name="connsiteY305" fmla="*/ 2089693 h 3300883"/>
              <a:gd name="connsiteX306" fmla="*/ 3499037 w 11394183"/>
              <a:gd name="connsiteY306" fmla="*/ 1765989 h 3300883"/>
              <a:gd name="connsiteX307" fmla="*/ 3504842 w 11394183"/>
              <a:gd name="connsiteY307" fmla="*/ 1750022 h 3300883"/>
              <a:gd name="connsiteX308" fmla="*/ 3491053 w 11394183"/>
              <a:gd name="connsiteY308" fmla="*/ 1744216 h 3300883"/>
              <a:gd name="connsiteX309" fmla="*/ 3248639 w 11394183"/>
              <a:gd name="connsiteY309" fmla="*/ 1744942 h 3300883"/>
              <a:gd name="connsiteX310" fmla="*/ 3186220 w 11394183"/>
              <a:gd name="connsiteY310" fmla="*/ 1683975 h 3300883"/>
              <a:gd name="connsiteX311" fmla="*/ 3172431 w 11394183"/>
              <a:gd name="connsiteY311" fmla="*/ 1617928 h 3300883"/>
              <a:gd name="connsiteX312" fmla="*/ 3165898 w 11394183"/>
              <a:gd name="connsiteY312" fmla="*/ 1591074 h 3300883"/>
              <a:gd name="connsiteX313" fmla="*/ 3165898 w 11394183"/>
              <a:gd name="connsiteY313" fmla="*/ 1007539 h 3300883"/>
              <a:gd name="connsiteX314" fmla="*/ 3172375 w 11394183"/>
              <a:gd name="connsiteY314" fmla="*/ 980915 h 3300883"/>
              <a:gd name="connsiteX315" fmla="*/ 3171705 w 11394183"/>
              <a:gd name="connsiteY315" fmla="*/ 981410 h 3300883"/>
              <a:gd name="connsiteX316" fmla="*/ 3172431 w 11394183"/>
              <a:gd name="connsiteY316" fmla="*/ 980685 h 3300883"/>
              <a:gd name="connsiteX317" fmla="*/ 3172375 w 11394183"/>
              <a:gd name="connsiteY317" fmla="*/ 980915 h 3300883"/>
              <a:gd name="connsiteX318" fmla="*/ 3184225 w 11394183"/>
              <a:gd name="connsiteY318" fmla="*/ 972157 h 3300883"/>
              <a:gd name="connsiteX319" fmla="*/ 3200011 w 11394183"/>
              <a:gd name="connsiteY319" fmla="*/ 972701 h 3300883"/>
              <a:gd name="connsiteX320" fmla="*/ 3781369 w 11394183"/>
              <a:gd name="connsiteY320" fmla="*/ 972701 h 3300883"/>
              <a:gd name="connsiteX321" fmla="*/ 3809675 w 11394183"/>
              <a:gd name="connsiteY321" fmla="*/ 981410 h 3300883"/>
              <a:gd name="connsiteX322" fmla="*/ 3808949 w 11394183"/>
              <a:gd name="connsiteY322" fmla="*/ 980685 h 3300883"/>
              <a:gd name="connsiteX323" fmla="*/ 3813303 w 11394183"/>
              <a:gd name="connsiteY323" fmla="*/ 984314 h 3300883"/>
              <a:gd name="connsiteX324" fmla="*/ 3811127 w 11394183"/>
              <a:gd name="connsiteY324" fmla="*/ 986491 h 3300883"/>
              <a:gd name="connsiteX325" fmla="*/ 3831448 w 11394183"/>
              <a:gd name="connsiteY325" fmla="*/ 1017700 h 3300883"/>
              <a:gd name="connsiteX326" fmla="*/ 3912011 w 11394183"/>
              <a:gd name="connsiteY326" fmla="*/ 1017700 h 3300883"/>
              <a:gd name="connsiteX327" fmla="*/ 3919269 w 11394183"/>
              <a:gd name="connsiteY327" fmla="*/ 1010442 h 3300883"/>
              <a:gd name="connsiteX328" fmla="*/ 3926527 w 11394183"/>
              <a:gd name="connsiteY328" fmla="*/ 1002459 h 3300883"/>
              <a:gd name="connsiteX329" fmla="*/ 3928705 w 11394183"/>
              <a:gd name="connsiteY329" fmla="*/ 934960 h 3300883"/>
              <a:gd name="connsiteX330" fmla="*/ 3838706 w 11394183"/>
              <a:gd name="connsiteY330" fmla="*/ 922621 h 3300883"/>
              <a:gd name="connsiteX331" fmla="*/ 3790078 w 11394183"/>
              <a:gd name="connsiteY331" fmla="*/ 939315 h 3300883"/>
              <a:gd name="connsiteX332" fmla="*/ 3191301 w 11394183"/>
              <a:gd name="connsiteY332" fmla="*/ 939315 h 3300883"/>
              <a:gd name="connsiteX333" fmla="*/ 3141947 w 11394183"/>
              <a:gd name="connsiteY333" fmla="*/ 987217 h 3300883"/>
              <a:gd name="connsiteX334" fmla="*/ 3141947 w 11394183"/>
              <a:gd name="connsiteY334" fmla="*/ 1596881 h 3300883"/>
              <a:gd name="connsiteX335" fmla="*/ 3117271 w 11394183"/>
              <a:gd name="connsiteY335" fmla="*/ 1630267 h 3300883"/>
              <a:gd name="connsiteX336" fmla="*/ 3049046 w 11394183"/>
              <a:gd name="connsiteY336" fmla="*/ 1702846 h 3300883"/>
              <a:gd name="connsiteX337" fmla="*/ 3049773 w 11394183"/>
              <a:gd name="connsiteY337" fmla="*/ 1724619 h 3300883"/>
              <a:gd name="connsiteX338" fmla="*/ 3030176 w 11394183"/>
              <a:gd name="connsiteY338" fmla="*/ 1746393 h 3300883"/>
              <a:gd name="connsiteX339" fmla="*/ 2968483 w 11394183"/>
              <a:gd name="connsiteY339" fmla="*/ 1746393 h 3300883"/>
              <a:gd name="connsiteX340" fmla="*/ 2909695 w 11394183"/>
              <a:gd name="connsiteY340" fmla="*/ 1689782 h 3300883"/>
              <a:gd name="connsiteX341" fmla="*/ 2874131 w 11394183"/>
              <a:gd name="connsiteY341" fmla="*/ 1617928 h 3300883"/>
              <a:gd name="connsiteX342" fmla="*/ 2863970 w 11394183"/>
              <a:gd name="connsiteY342" fmla="*/ 1584542 h 3300883"/>
              <a:gd name="connsiteX343" fmla="*/ 2863970 w 11394183"/>
              <a:gd name="connsiteY343" fmla="*/ 535775 h 3300883"/>
              <a:gd name="connsiteX344" fmla="*/ 2871228 w 11394183"/>
              <a:gd name="connsiteY344" fmla="*/ 502389 h 3300883"/>
              <a:gd name="connsiteX345" fmla="*/ 2870501 w 11394183"/>
              <a:gd name="connsiteY345" fmla="*/ 503114 h 3300883"/>
              <a:gd name="connsiteX346" fmla="*/ 2906066 w 11394183"/>
              <a:gd name="connsiteY346" fmla="*/ 494405 h 3300883"/>
              <a:gd name="connsiteX347" fmla="*/ 3344443 w 11394183"/>
              <a:gd name="connsiteY347" fmla="*/ 495131 h 3300883"/>
              <a:gd name="connsiteX348" fmla="*/ 3378556 w 11394183"/>
              <a:gd name="connsiteY348" fmla="*/ 460293 h 3300883"/>
              <a:gd name="connsiteX349" fmla="*/ 3378556 w 11394183"/>
              <a:gd name="connsiteY349" fmla="*/ 206266 h 3300883"/>
              <a:gd name="connsiteX350" fmla="*/ 3393071 w 11394183"/>
              <a:gd name="connsiteY350" fmla="*/ 176509 h 3300883"/>
              <a:gd name="connsiteX351" fmla="*/ 3414845 w 11394183"/>
              <a:gd name="connsiteY351" fmla="*/ 154735 h 3300883"/>
              <a:gd name="connsiteX352" fmla="*/ 3417022 w 11394183"/>
              <a:gd name="connsiteY352" fmla="*/ 92317 h 3300883"/>
              <a:gd name="connsiteX353" fmla="*/ 3349523 w 11394183"/>
              <a:gd name="connsiteY353" fmla="*/ 62560 h 3300883"/>
              <a:gd name="connsiteX354" fmla="*/ 3300169 w 11394183"/>
              <a:gd name="connsiteY354" fmla="*/ 109736 h 3300883"/>
              <a:gd name="connsiteX355" fmla="*/ 3330653 w 11394183"/>
              <a:gd name="connsiteY355" fmla="*/ 180863 h 3300883"/>
              <a:gd name="connsiteX356" fmla="*/ 3352427 w 11394183"/>
              <a:gd name="connsiteY356" fmla="*/ 224411 h 3300883"/>
              <a:gd name="connsiteX357" fmla="*/ 3353153 w 11394183"/>
              <a:gd name="connsiteY357" fmla="*/ 438519 h 3300883"/>
              <a:gd name="connsiteX358" fmla="*/ 3319041 w 11394183"/>
              <a:gd name="connsiteY358" fmla="*/ 472632 h 3300883"/>
              <a:gd name="connsiteX359" fmla="*/ 2869050 w 11394183"/>
              <a:gd name="connsiteY359" fmla="*/ 471179 h 3300883"/>
              <a:gd name="connsiteX360" fmla="*/ 2825503 w 11394183"/>
              <a:gd name="connsiteY360" fmla="*/ 513276 h 3300883"/>
              <a:gd name="connsiteX361" fmla="*/ 2826955 w 11394183"/>
              <a:gd name="connsiteY361" fmla="*/ 1601961 h 3300883"/>
              <a:gd name="connsiteX362" fmla="*/ 2800100 w 11394183"/>
              <a:gd name="connsiteY362" fmla="*/ 1631719 h 3300883"/>
              <a:gd name="connsiteX363" fmla="*/ 2768891 w 11394183"/>
              <a:gd name="connsiteY363" fmla="*/ 1661476 h 3300883"/>
              <a:gd name="connsiteX364" fmla="*/ 2768891 w 11394183"/>
              <a:gd name="connsiteY364" fmla="*/ 1686878 h 3300883"/>
              <a:gd name="connsiteX365" fmla="*/ 2708650 w 11394183"/>
              <a:gd name="connsiteY365" fmla="*/ 1747845 h 3300883"/>
              <a:gd name="connsiteX366" fmla="*/ 2626636 w 11394183"/>
              <a:gd name="connsiteY366" fmla="*/ 1667282 h 3300883"/>
              <a:gd name="connsiteX367" fmla="*/ 2593976 w 11394183"/>
              <a:gd name="connsiteY367" fmla="*/ 1631719 h 3300883"/>
              <a:gd name="connsiteX368" fmla="*/ 2570751 w 11394183"/>
              <a:gd name="connsiteY368" fmla="*/ 1619380 h 3300883"/>
              <a:gd name="connsiteX369" fmla="*/ 2566396 w 11394183"/>
              <a:gd name="connsiteY369" fmla="*/ 1580914 h 3300883"/>
              <a:gd name="connsiteX370" fmla="*/ 2566396 w 11394183"/>
              <a:gd name="connsiteY370" fmla="*/ 137317 h 3300883"/>
              <a:gd name="connsiteX371" fmla="*/ 2573653 w 11394183"/>
              <a:gd name="connsiteY371" fmla="*/ 104655 h 3300883"/>
              <a:gd name="connsiteX372" fmla="*/ 2573653 w 11394183"/>
              <a:gd name="connsiteY372" fmla="*/ 105382 h 3300883"/>
              <a:gd name="connsiteX373" fmla="*/ 2580912 w 11394183"/>
              <a:gd name="connsiteY373" fmla="*/ 97398 h 3300883"/>
              <a:gd name="connsiteX374" fmla="*/ 2588896 w 11394183"/>
              <a:gd name="connsiteY374" fmla="*/ 40786 h 3300883"/>
              <a:gd name="connsiteX375" fmla="*/ 2529381 w 11394183"/>
              <a:gd name="connsiteY375" fmla="*/ 142 h 330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11394183" h="3300883">
                <a:moveTo>
                  <a:pt x="3168075" y="3011446"/>
                </a:moveTo>
                <a:cubicBezTo>
                  <a:pt x="3133237" y="3004189"/>
                  <a:pt x="3141946" y="3031042"/>
                  <a:pt x="3141946" y="3047736"/>
                </a:cubicBezTo>
                <a:lnTo>
                  <a:pt x="3141946" y="3300883"/>
                </a:lnTo>
                <a:lnTo>
                  <a:pt x="3165898" y="3300883"/>
                </a:lnTo>
                <a:lnTo>
                  <a:pt x="3165898" y="3029591"/>
                </a:lnTo>
                <a:cubicBezTo>
                  <a:pt x="3165898" y="3023059"/>
                  <a:pt x="3167349" y="3017253"/>
                  <a:pt x="3168075" y="3011446"/>
                </a:cubicBezTo>
                <a:close/>
                <a:moveTo>
                  <a:pt x="2591366" y="3007317"/>
                </a:moveTo>
                <a:cubicBezTo>
                  <a:pt x="2577282" y="3007181"/>
                  <a:pt x="2577282" y="3023783"/>
                  <a:pt x="2577282" y="3041202"/>
                </a:cubicBezTo>
                <a:cubicBezTo>
                  <a:pt x="2577352" y="3127762"/>
                  <a:pt x="2577421" y="3214323"/>
                  <a:pt x="2577491" y="3300883"/>
                </a:cubicBezTo>
                <a:lnTo>
                  <a:pt x="2606313" y="3300883"/>
                </a:lnTo>
                <a:lnTo>
                  <a:pt x="2606313" y="3041928"/>
                </a:lnTo>
                <a:cubicBezTo>
                  <a:pt x="2606313" y="3031767"/>
                  <a:pt x="2604135" y="3022332"/>
                  <a:pt x="2610667" y="3013622"/>
                </a:cubicBezTo>
                <a:cubicBezTo>
                  <a:pt x="2602321" y="3009268"/>
                  <a:pt x="2596061" y="3007362"/>
                  <a:pt x="2591366" y="3007317"/>
                </a:cubicBezTo>
                <a:close/>
                <a:moveTo>
                  <a:pt x="2903083" y="3005447"/>
                </a:moveTo>
                <a:cubicBezTo>
                  <a:pt x="2898490" y="3005594"/>
                  <a:pt x="2893182" y="3007091"/>
                  <a:pt x="2887195" y="3009994"/>
                </a:cubicBezTo>
                <a:cubicBezTo>
                  <a:pt x="2869776" y="3018703"/>
                  <a:pt x="2877033" y="3035396"/>
                  <a:pt x="2877033" y="3048460"/>
                </a:cubicBezTo>
                <a:lnTo>
                  <a:pt x="2877033" y="3300883"/>
                </a:lnTo>
                <a:lnTo>
                  <a:pt x="2924210" y="3300883"/>
                </a:lnTo>
                <a:lnTo>
                  <a:pt x="2924210" y="3039025"/>
                </a:lnTo>
                <a:cubicBezTo>
                  <a:pt x="2924210" y="3016707"/>
                  <a:pt x="2916862" y="3005004"/>
                  <a:pt x="2903083" y="3005447"/>
                </a:cubicBezTo>
                <a:close/>
                <a:moveTo>
                  <a:pt x="1413840" y="2870642"/>
                </a:moveTo>
                <a:cubicBezTo>
                  <a:pt x="1414566" y="2872094"/>
                  <a:pt x="1414566" y="2872820"/>
                  <a:pt x="1414566" y="2874271"/>
                </a:cubicBezTo>
                <a:lnTo>
                  <a:pt x="1228038" y="2874271"/>
                </a:lnTo>
                <a:lnTo>
                  <a:pt x="1228038" y="2870642"/>
                </a:lnTo>
                <a:lnTo>
                  <a:pt x="1413840" y="2870642"/>
                </a:lnTo>
                <a:close/>
                <a:moveTo>
                  <a:pt x="3635032" y="2179418"/>
                </a:moveTo>
                <a:cubicBezTo>
                  <a:pt x="3639659" y="2178965"/>
                  <a:pt x="3644558" y="2179690"/>
                  <a:pt x="3649275" y="2179690"/>
                </a:cubicBezTo>
                <a:lnTo>
                  <a:pt x="4079669" y="2179690"/>
                </a:lnTo>
                <a:cubicBezTo>
                  <a:pt x="4084023" y="2179690"/>
                  <a:pt x="4089104" y="2180416"/>
                  <a:pt x="4093459" y="2186222"/>
                </a:cubicBezTo>
                <a:lnTo>
                  <a:pt x="3622421" y="2186222"/>
                </a:lnTo>
                <a:lnTo>
                  <a:pt x="3624598" y="2190577"/>
                </a:lnTo>
                <a:lnTo>
                  <a:pt x="4062975" y="2190577"/>
                </a:lnTo>
                <a:cubicBezTo>
                  <a:pt x="4092733" y="2190577"/>
                  <a:pt x="4102168" y="2197835"/>
                  <a:pt x="4102168" y="2228318"/>
                </a:cubicBezTo>
                <a:cubicBezTo>
                  <a:pt x="4101443" y="2291462"/>
                  <a:pt x="4099265" y="2353880"/>
                  <a:pt x="4093459" y="2416298"/>
                </a:cubicBezTo>
                <a:cubicBezTo>
                  <a:pt x="4091281" y="2438072"/>
                  <a:pt x="4082572" y="2447507"/>
                  <a:pt x="4059347" y="2447507"/>
                </a:cubicBezTo>
                <a:lnTo>
                  <a:pt x="3650000" y="2447507"/>
                </a:lnTo>
                <a:cubicBezTo>
                  <a:pt x="3628228" y="2447507"/>
                  <a:pt x="3618791" y="2440975"/>
                  <a:pt x="3621696" y="2418475"/>
                </a:cubicBezTo>
                <a:cubicBezTo>
                  <a:pt x="3623872" y="2400330"/>
                  <a:pt x="3615163" y="2397427"/>
                  <a:pt x="3598470" y="2396702"/>
                </a:cubicBezTo>
                <a:cubicBezTo>
                  <a:pt x="3567260" y="2394524"/>
                  <a:pt x="3533875" y="2408315"/>
                  <a:pt x="3504842" y="2387266"/>
                </a:cubicBezTo>
                <a:cubicBezTo>
                  <a:pt x="3496859" y="2341541"/>
                  <a:pt x="3493230" y="2295817"/>
                  <a:pt x="3506294" y="2251543"/>
                </a:cubicBezTo>
                <a:cubicBezTo>
                  <a:pt x="3543309" y="2237754"/>
                  <a:pt x="3580324" y="2239930"/>
                  <a:pt x="3618791" y="2250818"/>
                </a:cubicBezTo>
                <a:cubicBezTo>
                  <a:pt x="3625324" y="2232673"/>
                  <a:pt x="3620969" y="2213802"/>
                  <a:pt x="3620969" y="2195657"/>
                </a:cubicBezTo>
                <a:cubicBezTo>
                  <a:pt x="3617340" y="2192028"/>
                  <a:pt x="3614437" y="2188400"/>
                  <a:pt x="3622421" y="2186222"/>
                </a:cubicBezTo>
                <a:cubicBezTo>
                  <a:pt x="3626050" y="2181505"/>
                  <a:pt x="3630405" y="2179872"/>
                  <a:pt x="3635032" y="2179418"/>
                </a:cubicBezTo>
                <a:close/>
                <a:moveTo>
                  <a:pt x="76208" y="1218744"/>
                </a:moveTo>
                <a:cubicBezTo>
                  <a:pt x="10161" y="1219469"/>
                  <a:pt x="1452" y="1231082"/>
                  <a:pt x="0" y="1294951"/>
                </a:cubicBezTo>
                <a:lnTo>
                  <a:pt x="0" y="1338499"/>
                </a:lnTo>
                <a:lnTo>
                  <a:pt x="0" y="3206684"/>
                </a:lnTo>
                <a:cubicBezTo>
                  <a:pt x="0" y="3226280"/>
                  <a:pt x="0" y="3245151"/>
                  <a:pt x="1452" y="3264747"/>
                </a:cubicBezTo>
                <a:cubicBezTo>
                  <a:pt x="1815" y="3272731"/>
                  <a:pt x="2904" y="3280533"/>
                  <a:pt x="5988" y="3287337"/>
                </a:cubicBezTo>
                <a:lnTo>
                  <a:pt x="19459" y="3300883"/>
                </a:lnTo>
                <a:lnTo>
                  <a:pt x="25633" y="3300883"/>
                </a:lnTo>
                <a:lnTo>
                  <a:pt x="26219" y="3300311"/>
                </a:lnTo>
                <a:lnTo>
                  <a:pt x="26699" y="3300883"/>
                </a:lnTo>
                <a:lnTo>
                  <a:pt x="1001629" y="3300883"/>
                </a:lnTo>
                <a:lnTo>
                  <a:pt x="1038606" y="3290150"/>
                </a:lnTo>
                <a:cubicBezTo>
                  <a:pt x="1029171" y="3272006"/>
                  <a:pt x="1012478" y="3262570"/>
                  <a:pt x="997236" y="3251683"/>
                </a:cubicBezTo>
                <a:cubicBezTo>
                  <a:pt x="880384" y="3165314"/>
                  <a:pt x="784580" y="3060074"/>
                  <a:pt x="706920" y="2937416"/>
                </a:cubicBezTo>
                <a:cubicBezTo>
                  <a:pt x="643051" y="2835805"/>
                  <a:pt x="592971" y="2728388"/>
                  <a:pt x="566116" y="2610810"/>
                </a:cubicBezTo>
                <a:cubicBezTo>
                  <a:pt x="549423" y="2604278"/>
                  <a:pt x="548698" y="2591939"/>
                  <a:pt x="553779" y="2577424"/>
                </a:cubicBezTo>
                <a:cubicBezTo>
                  <a:pt x="551601" y="2570165"/>
                  <a:pt x="548698" y="2563633"/>
                  <a:pt x="545795" y="2556376"/>
                </a:cubicBezTo>
                <a:cubicBezTo>
                  <a:pt x="528376" y="2515006"/>
                  <a:pt x="524021" y="2470007"/>
                  <a:pt x="521117" y="2426459"/>
                </a:cubicBezTo>
                <a:cubicBezTo>
                  <a:pt x="513134" y="2316139"/>
                  <a:pt x="511682" y="2205819"/>
                  <a:pt x="528376" y="2095499"/>
                </a:cubicBezTo>
                <a:cubicBezTo>
                  <a:pt x="529827" y="2086789"/>
                  <a:pt x="529827" y="2075903"/>
                  <a:pt x="538537" y="2069371"/>
                </a:cubicBezTo>
                <a:lnTo>
                  <a:pt x="538537" y="2066467"/>
                </a:lnTo>
                <a:cubicBezTo>
                  <a:pt x="539988" y="1990260"/>
                  <a:pt x="567568" y="1919857"/>
                  <a:pt x="593697" y="1850181"/>
                </a:cubicBezTo>
                <a:cubicBezTo>
                  <a:pt x="656115" y="1685427"/>
                  <a:pt x="751193" y="1540995"/>
                  <a:pt x="880384" y="1419788"/>
                </a:cubicBezTo>
                <a:cubicBezTo>
                  <a:pt x="888368" y="1411804"/>
                  <a:pt x="894175" y="1398014"/>
                  <a:pt x="909415" y="1403095"/>
                </a:cubicBezTo>
                <a:cubicBezTo>
                  <a:pt x="920303" y="1366079"/>
                  <a:pt x="955866" y="1353741"/>
                  <a:pt x="981269" y="1331967"/>
                </a:cubicBezTo>
                <a:cubicBezTo>
                  <a:pt x="1013204" y="1305113"/>
                  <a:pt x="1050219" y="1283340"/>
                  <a:pt x="1085057" y="1260114"/>
                </a:cubicBezTo>
                <a:cubicBezTo>
                  <a:pt x="1096670" y="1252856"/>
                  <a:pt x="1108282" y="1246324"/>
                  <a:pt x="1107556" y="1230357"/>
                </a:cubicBezTo>
                <a:cubicBezTo>
                  <a:pt x="1096670" y="1217293"/>
                  <a:pt x="1080703" y="1219469"/>
                  <a:pt x="1066912" y="1219469"/>
                </a:cubicBezTo>
                <a:lnTo>
                  <a:pt x="76208" y="1218744"/>
                </a:lnTo>
                <a:close/>
                <a:moveTo>
                  <a:pt x="2529381" y="142"/>
                </a:moveTo>
                <a:cubicBezTo>
                  <a:pt x="2501075" y="1594"/>
                  <a:pt x="2475672" y="16835"/>
                  <a:pt x="2466963" y="46592"/>
                </a:cubicBezTo>
                <a:cubicBezTo>
                  <a:pt x="2458978" y="74898"/>
                  <a:pt x="2469866" y="98849"/>
                  <a:pt x="2497445" y="111914"/>
                </a:cubicBezTo>
                <a:cubicBezTo>
                  <a:pt x="2522849" y="124252"/>
                  <a:pt x="2527929" y="143122"/>
                  <a:pt x="2527929" y="169977"/>
                </a:cubicBezTo>
                <a:cubicBezTo>
                  <a:pt x="2527203" y="594564"/>
                  <a:pt x="2527203" y="1019152"/>
                  <a:pt x="2527203" y="1443739"/>
                </a:cubicBezTo>
                <a:cubicBezTo>
                  <a:pt x="2527203" y="1496721"/>
                  <a:pt x="2527929" y="1550430"/>
                  <a:pt x="2527203" y="1603413"/>
                </a:cubicBezTo>
                <a:cubicBezTo>
                  <a:pt x="2527203" y="1613574"/>
                  <a:pt x="2532284" y="1629541"/>
                  <a:pt x="2517042" y="1630267"/>
                </a:cubicBezTo>
                <a:cubicBezTo>
                  <a:pt x="2487285" y="1632444"/>
                  <a:pt x="2491640" y="1652766"/>
                  <a:pt x="2491640" y="1671637"/>
                </a:cubicBezTo>
                <a:cubicBezTo>
                  <a:pt x="2491640" y="1688330"/>
                  <a:pt x="2490188" y="1705749"/>
                  <a:pt x="2491640" y="1722443"/>
                </a:cubicBezTo>
                <a:cubicBezTo>
                  <a:pt x="2493091" y="1740587"/>
                  <a:pt x="2487285" y="1749297"/>
                  <a:pt x="2467688" y="1748571"/>
                </a:cubicBezTo>
                <a:cubicBezTo>
                  <a:pt x="2436480" y="1747845"/>
                  <a:pt x="2404544" y="1747845"/>
                  <a:pt x="2373335" y="1748571"/>
                </a:cubicBezTo>
                <a:cubicBezTo>
                  <a:pt x="2354465" y="1749297"/>
                  <a:pt x="2348658" y="1739861"/>
                  <a:pt x="2349384" y="1721716"/>
                </a:cubicBezTo>
                <a:cubicBezTo>
                  <a:pt x="2350110" y="1697766"/>
                  <a:pt x="2350110" y="1673089"/>
                  <a:pt x="2349384" y="1649137"/>
                </a:cubicBezTo>
                <a:cubicBezTo>
                  <a:pt x="2349384" y="1641154"/>
                  <a:pt x="2355191" y="1627363"/>
                  <a:pt x="2337046" y="1630993"/>
                </a:cubicBezTo>
                <a:cubicBezTo>
                  <a:pt x="2311644" y="1636073"/>
                  <a:pt x="2310918" y="1622283"/>
                  <a:pt x="2310918" y="1601961"/>
                </a:cubicBezTo>
                <a:lnTo>
                  <a:pt x="2310918" y="861655"/>
                </a:lnTo>
                <a:cubicBezTo>
                  <a:pt x="2310918" y="842059"/>
                  <a:pt x="2313820" y="823914"/>
                  <a:pt x="2322530" y="805769"/>
                </a:cubicBezTo>
                <a:cubicBezTo>
                  <a:pt x="2345030" y="760044"/>
                  <a:pt x="2314547" y="715046"/>
                  <a:pt x="2265193" y="717949"/>
                </a:cubicBezTo>
                <a:cubicBezTo>
                  <a:pt x="2232533" y="720126"/>
                  <a:pt x="2210033" y="744077"/>
                  <a:pt x="2207130" y="781093"/>
                </a:cubicBezTo>
                <a:cubicBezTo>
                  <a:pt x="2204952" y="813753"/>
                  <a:pt x="2215839" y="836978"/>
                  <a:pt x="2253580" y="838430"/>
                </a:cubicBezTo>
                <a:cubicBezTo>
                  <a:pt x="2281886" y="839881"/>
                  <a:pt x="2277531" y="860204"/>
                  <a:pt x="2277531" y="877622"/>
                </a:cubicBezTo>
                <a:cubicBezTo>
                  <a:pt x="2277531" y="1117133"/>
                  <a:pt x="2276806" y="1356644"/>
                  <a:pt x="2278257" y="1596155"/>
                </a:cubicBezTo>
                <a:cubicBezTo>
                  <a:pt x="2278984" y="1626638"/>
                  <a:pt x="2268823" y="1635348"/>
                  <a:pt x="2241242" y="1631719"/>
                </a:cubicBezTo>
                <a:cubicBezTo>
                  <a:pt x="2215113" y="1628090"/>
                  <a:pt x="2205678" y="1638976"/>
                  <a:pt x="2205678" y="1666557"/>
                </a:cubicBezTo>
                <a:cubicBezTo>
                  <a:pt x="2205678" y="1692685"/>
                  <a:pt x="2223097" y="1729700"/>
                  <a:pt x="2204952" y="1742764"/>
                </a:cubicBezTo>
                <a:cubicBezTo>
                  <a:pt x="2186808" y="1756554"/>
                  <a:pt x="2151244" y="1747119"/>
                  <a:pt x="2123665" y="1747845"/>
                </a:cubicBezTo>
                <a:cubicBezTo>
                  <a:pt x="2116406" y="1747845"/>
                  <a:pt x="2109148" y="1747119"/>
                  <a:pt x="2101890" y="1747845"/>
                </a:cubicBezTo>
                <a:cubicBezTo>
                  <a:pt x="2081568" y="1749297"/>
                  <a:pt x="2073584" y="1740587"/>
                  <a:pt x="2074309" y="1720265"/>
                </a:cubicBezTo>
                <a:cubicBezTo>
                  <a:pt x="2075035" y="1689782"/>
                  <a:pt x="2074309" y="1660025"/>
                  <a:pt x="2074309" y="1630993"/>
                </a:cubicBezTo>
                <a:cubicBezTo>
                  <a:pt x="2051085" y="1625187"/>
                  <a:pt x="2026407" y="1644057"/>
                  <a:pt x="2008989" y="1618655"/>
                </a:cubicBezTo>
                <a:cubicBezTo>
                  <a:pt x="2001730" y="1613574"/>
                  <a:pt x="2002456" y="1606316"/>
                  <a:pt x="2002456" y="1599058"/>
                </a:cubicBezTo>
                <a:lnTo>
                  <a:pt x="2002456" y="1135278"/>
                </a:lnTo>
                <a:cubicBezTo>
                  <a:pt x="2002456" y="1129472"/>
                  <a:pt x="2003908" y="1123665"/>
                  <a:pt x="2005359" y="1117859"/>
                </a:cubicBezTo>
                <a:lnTo>
                  <a:pt x="1660609" y="1117859"/>
                </a:lnTo>
                <a:cubicBezTo>
                  <a:pt x="1647545" y="1117859"/>
                  <a:pt x="1630126" y="1124391"/>
                  <a:pt x="1623594" y="1104795"/>
                </a:cubicBezTo>
                <a:cubicBezTo>
                  <a:pt x="1614159" y="1095359"/>
                  <a:pt x="1617788" y="1083747"/>
                  <a:pt x="1617788" y="1073586"/>
                </a:cubicBezTo>
                <a:lnTo>
                  <a:pt x="1617788" y="606177"/>
                </a:lnTo>
                <a:cubicBezTo>
                  <a:pt x="1617788" y="596016"/>
                  <a:pt x="1614159" y="584403"/>
                  <a:pt x="1623594" y="575693"/>
                </a:cubicBezTo>
                <a:lnTo>
                  <a:pt x="1623594" y="576420"/>
                </a:lnTo>
                <a:cubicBezTo>
                  <a:pt x="1622868" y="569888"/>
                  <a:pt x="1622868" y="563356"/>
                  <a:pt x="1631577" y="561903"/>
                </a:cubicBezTo>
                <a:lnTo>
                  <a:pt x="1640287" y="498760"/>
                </a:lnTo>
                <a:cubicBezTo>
                  <a:pt x="1631577" y="466825"/>
                  <a:pt x="1603997" y="465374"/>
                  <a:pt x="1579321" y="467551"/>
                </a:cubicBezTo>
                <a:cubicBezTo>
                  <a:pt x="1548838" y="470454"/>
                  <a:pt x="1530693" y="492953"/>
                  <a:pt x="1526338" y="523437"/>
                </a:cubicBezTo>
                <a:cubicBezTo>
                  <a:pt x="1522709" y="546662"/>
                  <a:pt x="1523435" y="572791"/>
                  <a:pt x="1551015" y="578596"/>
                </a:cubicBezTo>
                <a:cubicBezTo>
                  <a:pt x="1582224" y="585855"/>
                  <a:pt x="1581498" y="605451"/>
                  <a:pt x="1581498" y="629402"/>
                </a:cubicBezTo>
                <a:cubicBezTo>
                  <a:pt x="1580772" y="793430"/>
                  <a:pt x="1580772" y="958186"/>
                  <a:pt x="1581498" y="1122214"/>
                </a:cubicBezTo>
                <a:cubicBezTo>
                  <a:pt x="1581498" y="1130923"/>
                  <a:pt x="1575692" y="1141810"/>
                  <a:pt x="1585853" y="1149068"/>
                </a:cubicBezTo>
                <a:cubicBezTo>
                  <a:pt x="1593836" y="1138182"/>
                  <a:pt x="1605449" y="1141084"/>
                  <a:pt x="1615610" y="1141084"/>
                </a:cubicBezTo>
                <a:lnTo>
                  <a:pt x="1943667" y="1141084"/>
                </a:lnTo>
                <a:cubicBezTo>
                  <a:pt x="1953828" y="1141084"/>
                  <a:pt x="1966167" y="1136729"/>
                  <a:pt x="1972699" y="1149793"/>
                </a:cubicBezTo>
                <a:cubicBezTo>
                  <a:pt x="1975602" y="1154874"/>
                  <a:pt x="1979957" y="1160681"/>
                  <a:pt x="1979957" y="1165761"/>
                </a:cubicBezTo>
                <a:cubicBezTo>
                  <a:pt x="1980683" y="1313822"/>
                  <a:pt x="1980683" y="1462609"/>
                  <a:pt x="1980683" y="1611396"/>
                </a:cubicBezTo>
                <a:cubicBezTo>
                  <a:pt x="1980683" y="1620106"/>
                  <a:pt x="1978506" y="1630993"/>
                  <a:pt x="1968344" y="1630267"/>
                </a:cubicBezTo>
                <a:cubicBezTo>
                  <a:pt x="1932780" y="1628090"/>
                  <a:pt x="1938587" y="1652766"/>
                  <a:pt x="1938587" y="1673814"/>
                </a:cubicBezTo>
                <a:cubicBezTo>
                  <a:pt x="1938587" y="1690507"/>
                  <a:pt x="1937861" y="1707927"/>
                  <a:pt x="1939313" y="1724619"/>
                </a:cubicBezTo>
                <a:cubicBezTo>
                  <a:pt x="1940764" y="1742764"/>
                  <a:pt x="1932780" y="1747845"/>
                  <a:pt x="1916087" y="1747845"/>
                </a:cubicBezTo>
                <a:cubicBezTo>
                  <a:pt x="1884878" y="1747119"/>
                  <a:pt x="1852943" y="1746393"/>
                  <a:pt x="1821734" y="1747845"/>
                </a:cubicBezTo>
                <a:cubicBezTo>
                  <a:pt x="1801413" y="1748571"/>
                  <a:pt x="1797058" y="1738410"/>
                  <a:pt x="1797784" y="1720991"/>
                </a:cubicBezTo>
                <a:cubicBezTo>
                  <a:pt x="1798509" y="1697039"/>
                  <a:pt x="1797784" y="1672363"/>
                  <a:pt x="1797784" y="1648412"/>
                </a:cubicBezTo>
                <a:cubicBezTo>
                  <a:pt x="1797784" y="1638976"/>
                  <a:pt x="1799235" y="1627363"/>
                  <a:pt x="1783993" y="1629541"/>
                </a:cubicBezTo>
                <a:cubicBezTo>
                  <a:pt x="1758591" y="1633170"/>
                  <a:pt x="1760768" y="1615751"/>
                  <a:pt x="1760768" y="1599784"/>
                </a:cubicBezTo>
                <a:cubicBezTo>
                  <a:pt x="1760768" y="1522124"/>
                  <a:pt x="1759317" y="1445191"/>
                  <a:pt x="1760768" y="1367531"/>
                </a:cubicBezTo>
                <a:cubicBezTo>
                  <a:pt x="1761494" y="1341403"/>
                  <a:pt x="1754236" y="1333418"/>
                  <a:pt x="1726656" y="1333418"/>
                </a:cubicBezTo>
                <a:lnTo>
                  <a:pt x="1349971" y="1334145"/>
                </a:lnTo>
                <a:cubicBezTo>
                  <a:pt x="1331826" y="1334145"/>
                  <a:pt x="1316584" y="1334145"/>
                  <a:pt x="1301343" y="1318178"/>
                </a:cubicBezTo>
                <a:cubicBezTo>
                  <a:pt x="1281021" y="1296404"/>
                  <a:pt x="1232393" y="1300758"/>
                  <a:pt x="1212797" y="1320354"/>
                </a:cubicBezTo>
                <a:cubicBezTo>
                  <a:pt x="1184491" y="1349386"/>
                  <a:pt x="1183765" y="1377692"/>
                  <a:pt x="1212071" y="1411078"/>
                </a:cubicBezTo>
                <a:cubicBezTo>
                  <a:pt x="1241102" y="1417610"/>
                  <a:pt x="1270134" y="1416885"/>
                  <a:pt x="1299166" y="1409626"/>
                </a:cubicBezTo>
                <a:cubicBezTo>
                  <a:pt x="1296262" y="1401643"/>
                  <a:pt x="1299891" y="1397289"/>
                  <a:pt x="1307149" y="1395111"/>
                </a:cubicBezTo>
                <a:lnTo>
                  <a:pt x="1307149" y="1395837"/>
                </a:lnTo>
                <a:cubicBezTo>
                  <a:pt x="1306423" y="1363902"/>
                  <a:pt x="1320940" y="1351563"/>
                  <a:pt x="1353600" y="1352289"/>
                </a:cubicBezTo>
                <a:cubicBezTo>
                  <a:pt x="1463920" y="1353741"/>
                  <a:pt x="1573515" y="1352289"/>
                  <a:pt x="1683835" y="1353015"/>
                </a:cubicBezTo>
                <a:cubicBezTo>
                  <a:pt x="1694721" y="1353015"/>
                  <a:pt x="1717947" y="1343580"/>
                  <a:pt x="1707060" y="1372612"/>
                </a:cubicBezTo>
                <a:cubicBezTo>
                  <a:pt x="1709238" y="1382047"/>
                  <a:pt x="1713592" y="1390756"/>
                  <a:pt x="1713592" y="1400191"/>
                </a:cubicBezTo>
                <a:cubicBezTo>
                  <a:pt x="1714317" y="1472044"/>
                  <a:pt x="1714317" y="1543172"/>
                  <a:pt x="1715043" y="1614299"/>
                </a:cubicBezTo>
                <a:cubicBezTo>
                  <a:pt x="1715043" y="1627363"/>
                  <a:pt x="1707785" y="1631719"/>
                  <a:pt x="1696899" y="1630267"/>
                </a:cubicBezTo>
                <a:cubicBezTo>
                  <a:pt x="1662787" y="1624461"/>
                  <a:pt x="1659158" y="1644057"/>
                  <a:pt x="1661335" y="1670911"/>
                </a:cubicBezTo>
                <a:cubicBezTo>
                  <a:pt x="1662787" y="1686878"/>
                  <a:pt x="1660609" y="1702846"/>
                  <a:pt x="1662061" y="1718087"/>
                </a:cubicBezTo>
                <a:cubicBezTo>
                  <a:pt x="1664964" y="1741313"/>
                  <a:pt x="1654077" y="1747845"/>
                  <a:pt x="1633030" y="1747119"/>
                </a:cubicBezTo>
                <a:cubicBezTo>
                  <a:pt x="1603997" y="1745668"/>
                  <a:pt x="1574966" y="1745668"/>
                  <a:pt x="1545934" y="1747119"/>
                </a:cubicBezTo>
                <a:cubicBezTo>
                  <a:pt x="1524886" y="1748571"/>
                  <a:pt x="1517628" y="1739861"/>
                  <a:pt x="1519080" y="1719540"/>
                </a:cubicBezTo>
                <a:cubicBezTo>
                  <a:pt x="1519806" y="1702846"/>
                  <a:pt x="1518354" y="1685427"/>
                  <a:pt x="1519080" y="1668734"/>
                </a:cubicBezTo>
                <a:cubicBezTo>
                  <a:pt x="1520532" y="1646960"/>
                  <a:pt x="1519806" y="1627363"/>
                  <a:pt x="1495129" y="1617928"/>
                </a:cubicBezTo>
                <a:cubicBezTo>
                  <a:pt x="1481339" y="1580914"/>
                  <a:pt x="1491500" y="1542447"/>
                  <a:pt x="1490048" y="1504706"/>
                </a:cubicBezTo>
                <a:cubicBezTo>
                  <a:pt x="1482065" y="1502528"/>
                  <a:pt x="1473355" y="1499625"/>
                  <a:pt x="1465372" y="1499625"/>
                </a:cubicBezTo>
                <a:lnTo>
                  <a:pt x="934093" y="1499625"/>
                </a:lnTo>
                <a:cubicBezTo>
                  <a:pt x="900707" y="1499625"/>
                  <a:pt x="866595" y="1501802"/>
                  <a:pt x="833208" y="1502528"/>
                </a:cubicBezTo>
                <a:cubicBezTo>
                  <a:pt x="816515" y="1503979"/>
                  <a:pt x="815063" y="1521398"/>
                  <a:pt x="794741" y="1533737"/>
                </a:cubicBezTo>
                <a:lnTo>
                  <a:pt x="898529" y="1533737"/>
                </a:lnTo>
                <a:lnTo>
                  <a:pt x="1415292" y="1533737"/>
                </a:lnTo>
                <a:cubicBezTo>
                  <a:pt x="1427631" y="1533737"/>
                  <a:pt x="1442872" y="1525753"/>
                  <a:pt x="1450130" y="1543898"/>
                </a:cubicBezTo>
                <a:cubicBezTo>
                  <a:pt x="1450856" y="1556236"/>
                  <a:pt x="1450856" y="1568575"/>
                  <a:pt x="1452307" y="1580187"/>
                </a:cubicBezTo>
                <a:cubicBezTo>
                  <a:pt x="1455936" y="1612848"/>
                  <a:pt x="1450856" y="1637525"/>
                  <a:pt x="1408034" y="1629541"/>
                </a:cubicBezTo>
                <a:cubicBezTo>
                  <a:pt x="1391341" y="1626638"/>
                  <a:pt x="1382631" y="1635348"/>
                  <a:pt x="1384083" y="1652766"/>
                </a:cubicBezTo>
                <a:lnTo>
                  <a:pt x="1384083" y="1663653"/>
                </a:lnTo>
                <a:cubicBezTo>
                  <a:pt x="1382631" y="1744942"/>
                  <a:pt x="1382631" y="1744942"/>
                  <a:pt x="1299891" y="1744942"/>
                </a:cubicBezTo>
                <a:cubicBezTo>
                  <a:pt x="1211345" y="1744942"/>
                  <a:pt x="1211345" y="1744942"/>
                  <a:pt x="1211345" y="1834214"/>
                </a:cubicBezTo>
                <a:cubicBezTo>
                  <a:pt x="1211345" y="1877035"/>
                  <a:pt x="1209894" y="1919132"/>
                  <a:pt x="1211345" y="1961227"/>
                </a:cubicBezTo>
                <a:cubicBezTo>
                  <a:pt x="1212071" y="1982275"/>
                  <a:pt x="1204813" y="1989533"/>
                  <a:pt x="1184491" y="1988082"/>
                </a:cubicBezTo>
                <a:cubicBezTo>
                  <a:pt x="1168523" y="1986630"/>
                  <a:pt x="1153282" y="1987355"/>
                  <a:pt x="1137315" y="1988082"/>
                </a:cubicBezTo>
                <a:cubicBezTo>
                  <a:pt x="1119170" y="1988807"/>
                  <a:pt x="1098847" y="1980823"/>
                  <a:pt x="1090864" y="2009129"/>
                </a:cubicBezTo>
                <a:cubicBezTo>
                  <a:pt x="1087235" y="2020742"/>
                  <a:pt x="1069090" y="2016388"/>
                  <a:pt x="1057477" y="2016388"/>
                </a:cubicBezTo>
                <a:lnTo>
                  <a:pt x="557408" y="2014210"/>
                </a:lnTo>
                <a:cubicBezTo>
                  <a:pt x="544344" y="2044694"/>
                  <a:pt x="558859" y="2049048"/>
                  <a:pt x="586439" y="2049048"/>
                </a:cubicBezTo>
                <a:lnTo>
                  <a:pt x="1056026" y="2049048"/>
                </a:lnTo>
                <a:cubicBezTo>
                  <a:pt x="1067639" y="2049774"/>
                  <a:pt x="1083606" y="2041791"/>
                  <a:pt x="1090864" y="2059209"/>
                </a:cubicBezTo>
                <a:cubicBezTo>
                  <a:pt x="1097396" y="2078080"/>
                  <a:pt x="1093041" y="2097676"/>
                  <a:pt x="1094493" y="2116546"/>
                </a:cubicBezTo>
                <a:cubicBezTo>
                  <a:pt x="1132234" y="2115095"/>
                  <a:pt x="1170701" y="2102757"/>
                  <a:pt x="1206991" y="2122353"/>
                </a:cubicBezTo>
                <a:cubicBezTo>
                  <a:pt x="1214248" y="2162997"/>
                  <a:pt x="1208442" y="2204367"/>
                  <a:pt x="1210619" y="2245011"/>
                </a:cubicBezTo>
                <a:cubicBezTo>
                  <a:pt x="1212071" y="2260979"/>
                  <a:pt x="1204813" y="2266785"/>
                  <a:pt x="1189571" y="2266060"/>
                </a:cubicBezTo>
                <a:lnTo>
                  <a:pt x="1142395" y="2266060"/>
                </a:lnTo>
                <a:cubicBezTo>
                  <a:pt x="1117718" y="2265333"/>
                  <a:pt x="1090864" y="2259527"/>
                  <a:pt x="1093767" y="2301623"/>
                </a:cubicBezTo>
                <a:cubicBezTo>
                  <a:pt x="1095218" y="2321219"/>
                  <a:pt x="1073445" y="2313962"/>
                  <a:pt x="1061832" y="2313962"/>
                </a:cubicBezTo>
                <a:lnTo>
                  <a:pt x="528376" y="2313962"/>
                </a:lnTo>
                <a:cubicBezTo>
                  <a:pt x="522570" y="2340090"/>
                  <a:pt x="534909" y="2346622"/>
                  <a:pt x="559586" y="2346622"/>
                </a:cubicBezTo>
                <a:lnTo>
                  <a:pt x="1055300" y="2346622"/>
                </a:lnTo>
                <a:cubicBezTo>
                  <a:pt x="1066912" y="2347348"/>
                  <a:pt x="1085057" y="2336461"/>
                  <a:pt x="1091589" y="2358235"/>
                </a:cubicBezTo>
                <a:cubicBezTo>
                  <a:pt x="1089412" y="2391621"/>
                  <a:pt x="1103202" y="2401056"/>
                  <a:pt x="1137315" y="2399605"/>
                </a:cubicBezTo>
                <a:cubicBezTo>
                  <a:pt x="1210619" y="2395976"/>
                  <a:pt x="1210619" y="2398153"/>
                  <a:pt x="1210619" y="2470732"/>
                </a:cubicBezTo>
                <a:lnTo>
                  <a:pt x="1137315" y="2543311"/>
                </a:lnTo>
                <a:cubicBezTo>
                  <a:pt x="1118444" y="2544037"/>
                  <a:pt x="1095944" y="2536053"/>
                  <a:pt x="1092315" y="2569440"/>
                </a:cubicBezTo>
                <a:cubicBezTo>
                  <a:pt x="1090864" y="2585407"/>
                  <a:pt x="1069816" y="2578149"/>
                  <a:pt x="1057477" y="2578149"/>
                </a:cubicBezTo>
                <a:lnTo>
                  <a:pt x="557408" y="2578875"/>
                </a:lnTo>
                <a:cubicBezTo>
                  <a:pt x="560311" y="2604278"/>
                  <a:pt x="579907" y="2599197"/>
                  <a:pt x="595875" y="2599197"/>
                </a:cubicBezTo>
                <a:lnTo>
                  <a:pt x="1048042" y="2599922"/>
                </a:lnTo>
                <a:cubicBezTo>
                  <a:pt x="1061106" y="2599922"/>
                  <a:pt x="1077074" y="2592665"/>
                  <a:pt x="1087235" y="2608632"/>
                </a:cubicBezTo>
                <a:cubicBezTo>
                  <a:pt x="1101025" y="2628954"/>
                  <a:pt x="1089412" y="2652905"/>
                  <a:pt x="1095218" y="2673954"/>
                </a:cubicBezTo>
                <a:cubicBezTo>
                  <a:pt x="1132234" y="2665244"/>
                  <a:pt x="1168523" y="2656534"/>
                  <a:pt x="1204087" y="2679034"/>
                </a:cubicBezTo>
                <a:cubicBezTo>
                  <a:pt x="1213523" y="2689195"/>
                  <a:pt x="1209894" y="2702260"/>
                  <a:pt x="1209894" y="2713872"/>
                </a:cubicBezTo>
                <a:cubicBezTo>
                  <a:pt x="1209894" y="2761048"/>
                  <a:pt x="1211345" y="2808224"/>
                  <a:pt x="1209167" y="2855401"/>
                </a:cubicBezTo>
                <a:cubicBezTo>
                  <a:pt x="1208442" y="2876449"/>
                  <a:pt x="1214974" y="2882981"/>
                  <a:pt x="1235296" y="2882255"/>
                </a:cubicBezTo>
                <a:cubicBezTo>
                  <a:pt x="1282473" y="2880804"/>
                  <a:pt x="1329649" y="2883707"/>
                  <a:pt x="1376825" y="2880804"/>
                </a:cubicBezTo>
                <a:cubicBezTo>
                  <a:pt x="1413115" y="2877900"/>
                  <a:pt x="1426179" y="2888061"/>
                  <a:pt x="1423276" y="2925802"/>
                </a:cubicBezTo>
                <a:cubicBezTo>
                  <a:pt x="1421824" y="2952657"/>
                  <a:pt x="1406583" y="2988220"/>
                  <a:pt x="1448678" y="3003462"/>
                </a:cubicBezTo>
                <a:cubicBezTo>
                  <a:pt x="1451582" y="3004188"/>
                  <a:pt x="1450856" y="3016526"/>
                  <a:pt x="1450856" y="3023784"/>
                </a:cubicBezTo>
                <a:lnTo>
                  <a:pt x="1450856" y="3300883"/>
                </a:lnTo>
                <a:lnTo>
                  <a:pt x="1490048" y="3300883"/>
                </a:lnTo>
                <a:lnTo>
                  <a:pt x="1490048" y="3027414"/>
                </a:lnTo>
                <a:cubicBezTo>
                  <a:pt x="1490048" y="3015075"/>
                  <a:pt x="1484242" y="3000559"/>
                  <a:pt x="1496580" y="2990398"/>
                </a:cubicBezTo>
                <a:lnTo>
                  <a:pt x="1495855" y="2991124"/>
                </a:lnTo>
                <a:cubicBezTo>
                  <a:pt x="1497307" y="2989673"/>
                  <a:pt x="1498032" y="2987495"/>
                  <a:pt x="1500210" y="2986043"/>
                </a:cubicBezTo>
                <a:cubicBezTo>
                  <a:pt x="1516903" y="2976608"/>
                  <a:pt x="1543031" y="2995478"/>
                  <a:pt x="1551741" y="2972979"/>
                </a:cubicBezTo>
                <a:cubicBezTo>
                  <a:pt x="1558273" y="2956286"/>
                  <a:pt x="1553918" y="2935238"/>
                  <a:pt x="1553918" y="2915641"/>
                </a:cubicBezTo>
                <a:cubicBezTo>
                  <a:pt x="1553918" y="2868465"/>
                  <a:pt x="1553918" y="2866288"/>
                  <a:pt x="1601821" y="2869191"/>
                </a:cubicBezTo>
                <a:cubicBezTo>
                  <a:pt x="1633755" y="2871368"/>
                  <a:pt x="1667867" y="2856853"/>
                  <a:pt x="1698350" y="2879352"/>
                </a:cubicBezTo>
                <a:cubicBezTo>
                  <a:pt x="1710689" y="2933061"/>
                  <a:pt x="1712141" y="2988946"/>
                  <a:pt x="1712866" y="3041929"/>
                </a:cubicBezTo>
                <a:lnTo>
                  <a:pt x="1713637" y="3300883"/>
                </a:lnTo>
                <a:lnTo>
                  <a:pt x="1762496" y="3300883"/>
                </a:lnTo>
                <a:lnTo>
                  <a:pt x="1762220" y="3001284"/>
                </a:lnTo>
                <a:cubicBezTo>
                  <a:pt x="1757865" y="2971528"/>
                  <a:pt x="1781817" y="2985317"/>
                  <a:pt x="1790526" y="2986043"/>
                </a:cubicBezTo>
                <a:cubicBezTo>
                  <a:pt x="1823912" y="2989673"/>
                  <a:pt x="1832622" y="2976608"/>
                  <a:pt x="1831896" y="2943947"/>
                </a:cubicBezTo>
                <a:cubicBezTo>
                  <a:pt x="1830444" y="2859030"/>
                  <a:pt x="1820283" y="2869191"/>
                  <a:pt x="1905926" y="2869917"/>
                </a:cubicBezTo>
                <a:cubicBezTo>
                  <a:pt x="1929877" y="2869917"/>
                  <a:pt x="1956006" y="2859756"/>
                  <a:pt x="1978506" y="2878626"/>
                </a:cubicBezTo>
                <a:cubicBezTo>
                  <a:pt x="1986489" y="2908384"/>
                  <a:pt x="1979957" y="2938867"/>
                  <a:pt x="1982134" y="2968624"/>
                </a:cubicBezTo>
                <a:cubicBezTo>
                  <a:pt x="1982860" y="2978060"/>
                  <a:pt x="1978506" y="2991849"/>
                  <a:pt x="1991570" y="2992576"/>
                </a:cubicBezTo>
                <a:cubicBezTo>
                  <a:pt x="2022053" y="2994752"/>
                  <a:pt x="2016247" y="3016526"/>
                  <a:pt x="2016247" y="3034671"/>
                </a:cubicBezTo>
                <a:lnTo>
                  <a:pt x="2016442" y="3300883"/>
                </a:lnTo>
                <a:lnTo>
                  <a:pt x="2053457" y="3300883"/>
                </a:lnTo>
                <a:lnTo>
                  <a:pt x="2053262" y="3025236"/>
                </a:lnTo>
                <a:cubicBezTo>
                  <a:pt x="2053262" y="2999108"/>
                  <a:pt x="2053988" y="2978785"/>
                  <a:pt x="2088826" y="2983866"/>
                </a:cubicBezTo>
                <a:cubicBezTo>
                  <a:pt x="2100439" y="2985317"/>
                  <a:pt x="2106244" y="2978785"/>
                  <a:pt x="2106244" y="2966447"/>
                </a:cubicBezTo>
                <a:lnTo>
                  <a:pt x="2106244" y="2944673"/>
                </a:lnTo>
                <a:cubicBezTo>
                  <a:pt x="2107696" y="2857578"/>
                  <a:pt x="2095358" y="2868465"/>
                  <a:pt x="2184631" y="2869917"/>
                </a:cubicBezTo>
                <a:cubicBezTo>
                  <a:pt x="2207130" y="2869917"/>
                  <a:pt x="2234710" y="2855401"/>
                  <a:pt x="2254307" y="2880078"/>
                </a:cubicBezTo>
                <a:cubicBezTo>
                  <a:pt x="2261563" y="2909835"/>
                  <a:pt x="2257935" y="2940318"/>
                  <a:pt x="2257210" y="2970075"/>
                </a:cubicBezTo>
                <a:cubicBezTo>
                  <a:pt x="2257210" y="2986769"/>
                  <a:pt x="2258661" y="2996205"/>
                  <a:pt x="2277531" y="2993301"/>
                </a:cubicBezTo>
                <a:cubicBezTo>
                  <a:pt x="2312369" y="2987495"/>
                  <a:pt x="2316725" y="3006365"/>
                  <a:pt x="2316725" y="3035397"/>
                </a:cubicBezTo>
                <a:lnTo>
                  <a:pt x="2316725" y="3300883"/>
                </a:lnTo>
                <a:lnTo>
                  <a:pt x="2350697" y="3300883"/>
                </a:lnTo>
                <a:cubicBezTo>
                  <a:pt x="2350743" y="3211904"/>
                  <a:pt x="2350790" y="3122925"/>
                  <a:pt x="2350836" y="3033946"/>
                </a:cubicBezTo>
                <a:cubicBezTo>
                  <a:pt x="2350836" y="3020155"/>
                  <a:pt x="2340675" y="3002011"/>
                  <a:pt x="2360997" y="2992576"/>
                </a:cubicBezTo>
                <a:cubicBezTo>
                  <a:pt x="2371884" y="2996930"/>
                  <a:pt x="2379868" y="2991849"/>
                  <a:pt x="2386399" y="2983866"/>
                </a:cubicBezTo>
                <a:cubicBezTo>
                  <a:pt x="2386399" y="2956286"/>
                  <a:pt x="2389303" y="2928705"/>
                  <a:pt x="2383497" y="2901126"/>
                </a:cubicBezTo>
                <a:cubicBezTo>
                  <a:pt x="2379868" y="2885884"/>
                  <a:pt x="2383497" y="2870642"/>
                  <a:pt x="2403093" y="2869917"/>
                </a:cubicBezTo>
                <a:cubicBezTo>
                  <a:pt x="2443011" y="2869191"/>
                  <a:pt x="2482203" y="2869917"/>
                  <a:pt x="2522123" y="2870642"/>
                </a:cubicBezTo>
                <a:cubicBezTo>
                  <a:pt x="2525026" y="2870642"/>
                  <a:pt x="2527929" y="2877175"/>
                  <a:pt x="2530832" y="2880804"/>
                </a:cubicBezTo>
                <a:cubicBezTo>
                  <a:pt x="2538090" y="2917819"/>
                  <a:pt x="2525026" y="2956286"/>
                  <a:pt x="2537364" y="2992576"/>
                </a:cubicBezTo>
                <a:cubicBezTo>
                  <a:pt x="2567847" y="2975156"/>
                  <a:pt x="2600508" y="2986769"/>
                  <a:pt x="2632443" y="2985317"/>
                </a:cubicBezTo>
                <a:cubicBezTo>
                  <a:pt x="2655668" y="2984592"/>
                  <a:pt x="2663652" y="2978785"/>
                  <a:pt x="2663652" y="2954835"/>
                </a:cubicBezTo>
                <a:cubicBezTo>
                  <a:pt x="2664378" y="2869191"/>
                  <a:pt x="2665104" y="2869191"/>
                  <a:pt x="2752198" y="2869191"/>
                </a:cubicBezTo>
                <a:lnTo>
                  <a:pt x="2798649" y="2869191"/>
                </a:lnTo>
                <a:lnTo>
                  <a:pt x="2798649" y="2879352"/>
                </a:lnTo>
                <a:lnTo>
                  <a:pt x="2681797" y="2879352"/>
                </a:lnTo>
                <a:cubicBezTo>
                  <a:pt x="2691957" y="2880078"/>
                  <a:pt x="2701393" y="2880804"/>
                  <a:pt x="2710828" y="2880804"/>
                </a:cubicBezTo>
                <a:cubicBezTo>
                  <a:pt x="2815342" y="2880804"/>
                  <a:pt x="2815342" y="2880804"/>
                  <a:pt x="2809536" y="2985317"/>
                </a:cubicBezTo>
                <a:cubicBezTo>
                  <a:pt x="2842922" y="2984592"/>
                  <a:pt x="2877034" y="2983140"/>
                  <a:pt x="2910420" y="2984592"/>
                </a:cubicBezTo>
                <a:cubicBezTo>
                  <a:pt x="2932194" y="2985317"/>
                  <a:pt x="2939452" y="2978785"/>
                  <a:pt x="2940177" y="2956286"/>
                </a:cubicBezTo>
                <a:cubicBezTo>
                  <a:pt x="2940541" y="2942859"/>
                  <a:pt x="2938363" y="2929250"/>
                  <a:pt x="2938000" y="2915733"/>
                </a:cubicBezTo>
                <a:lnTo>
                  <a:pt x="2946568" y="2876375"/>
                </a:lnTo>
                <a:lnTo>
                  <a:pt x="2945985" y="2876449"/>
                </a:lnTo>
                <a:lnTo>
                  <a:pt x="2946710" y="2875723"/>
                </a:lnTo>
                <a:cubicBezTo>
                  <a:pt x="2946663" y="2875940"/>
                  <a:pt x="2946615" y="2876158"/>
                  <a:pt x="2946568" y="2876375"/>
                </a:cubicBezTo>
                <a:lnTo>
                  <a:pt x="3016658" y="2867467"/>
                </a:lnTo>
                <a:cubicBezTo>
                  <a:pt x="3040155" y="2867376"/>
                  <a:pt x="3063562" y="2870642"/>
                  <a:pt x="3086787" y="2878626"/>
                </a:cubicBezTo>
                <a:cubicBezTo>
                  <a:pt x="3088965" y="2888787"/>
                  <a:pt x="3091868" y="2898223"/>
                  <a:pt x="3094045" y="2908384"/>
                </a:cubicBezTo>
                <a:cubicBezTo>
                  <a:pt x="3093319" y="2984592"/>
                  <a:pt x="3093319" y="2984592"/>
                  <a:pt x="3169527" y="2984592"/>
                </a:cubicBezTo>
                <a:cubicBezTo>
                  <a:pt x="3215978" y="2984592"/>
                  <a:pt x="3215978" y="2984592"/>
                  <a:pt x="3215978" y="2938141"/>
                </a:cubicBezTo>
                <a:cubicBezTo>
                  <a:pt x="3215978" y="2861207"/>
                  <a:pt x="3207995" y="2869191"/>
                  <a:pt x="3282751" y="2869191"/>
                </a:cubicBezTo>
                <a:cubicBezTo>
                  <a:pt x="3340088" y="2869191"/>
                  <a:pt x="3396700" y="2867014"/>
                  <a:pt x="3453311" y="2869917"/>
                </a:cubicBezTo>
                <a:cubicBezTo>
                  <a:pt x="3487424" y="2872094"/>
                  <a:pt x="3499762" y="2863385"/>
                  <a:pt x="3498311" y="2827095"/>
                </a:cubicBezTo>
                <a:cubicBezTo>
                  <a:pt x="3496133" y="2740001"/>
                  <a:pt x="3499762" y="2652905"/>
                  <a:pt x="3496859" y="2565810"/>
                </a:cubicBezTo>
                <a:cubicBezTo>
                  <a:pt x="3496133" y="2527343"/>
                  <a:pt x="3509198" y="2515731"/>
                  <a:pt x="3544761" y="2520086"/>
                </a:cubicBezTo>
                <a:cubicBezTo>
                  <a:pt x="3560003" y="2521537"/>
                  <a:pt x="3575970" y="2520086"/>
                  <a:pt x="3591938" y="2520086"/>
                </a:cubicBezTo>
                <a:cubicBezTo>
                  <a:pt x="3602098" y="2520086"/>
                  <a:pt x="3614437" y="2520086"/>
                  <a:pt x="3613711" y="2507022"/>
                </a:cubicBezTo>
                <a:cubicBezTo>
                  <a:pt x="3612259" y="2480894"/>
                  <a:pt x="3628228" y="2481619"/>
                  <a:pt x="3646372" y="2481619"/>
                </a:cubicBezTo>
                <a:lnTo>
                  <a:pt x="4048460" y="2481619"/>
                </a:lnTo>
                <a:cubicBezTo>
                  <a:pt x="4058621" y="2481619"/>
                  <a:pt x="4070959" y="2477990"/>
                  <a:pt x="4078217" y="2489602"/>
                </a:cubicBezTo>
                <a:cubicBezTo>
                  <a:pt x="4073137" y="2512828"/>
                  <a:pt x="4069508" y="2535328"/>
                  <a:pt x="4063702" y="2557827"/>
                </a:cubicBezTo>
                <a:cubicBezTo>
                  <a:pt x="4004913" y="2773386"/>
                  <a:pt x="3900399" y="2963543"/>
                  <a:pt x="3740724" y="3121765"/>
                </a:cubicBezTo>
                <a:cubicBezTo>
                  <a:pt x="3687016" y="3174023"/>
                  <a:pt x="3628228" y="3220474"/>
                  <a:pt x="3566535" y="3262569"/>
                </a:cubicBezTo>
                <a:cubicBezTo>
                  <a:pt x="3553833" y="3271279"/>
                  <a:pt x="3547664" y="3278900"/>
                  <a:pt x="3548027" y="3286067"/>
                </a:cubicBezTo>
                <a:lnTo>
                  <a:pt x="3562779" y="3300883"/>
                </a:lnTo>
                <a:lnTo>
                  <a:pt x="4927481" y="3300883"/>
                </a:lnTo>
                <a:lnTo>
                  <a:pt x="6796755" y="3296863"/>
                </a:lnTo>
                <a:lnTo>
                  <a:pt x="9075283" y="3297407"/>
                </a:lnTo>
                <a:lnTo>
                  <a:pt x="9637770" y="3298133"/>
                </a:lnTo>
                <a:cubicBezTo>
                  <a:pt x="9682769" y="3298133"/>
                  <a:pt x="9720511" y="3286521"/>
                  <a:pt x="9759703" y="3262569"/>
                </a:cubicBezTo>
                <a:lnTo>
                  <a:pt x="11394183" y="2251543"/>
                </a:lnTo>
                <a:cubicBezTo>
                  <a:pt x="11128544" y="2077595"/>
                  <a:pt x="10057882" y="1428861"/>
                  <a:pt x="9760429" y="1255034"/>
                </a:cubicBezTo>
                <a:cubicBezTo>
                  <a:pt x="9462976" y="1081207"/>
                  <a:pt x="9666076" y="1208583"/>
                  <a:pt x="9609464" y="1208583"/>
                </a:cubicBezTo>
                <a:lnTo>
                  <a:pt x="6151074" y="1210034"/>
                </a:lnTo>
                <a:lnTo>
                  <a:pt x="3621696" y="1208583"/>
                </a:lnTo>
                <a:cubicBezTo>
                  <a:pt x="3598470" y="1208583"/>
                  <a:pt x="3575970" y="1210034"/>
                  <a:pt x="3552745" y="1211486"/>
                </a:cubicBezTo>
                <a:cubicBezTo>
                  <a:pt x="3542583" y="1212212"/>
                  <a:pt x="3529519" y="1211486"/>
                  <a:pt x="3526616" y="1225276"/>
                </a:cubicBezTo>
                <a:cubicBezTo>
                  <a:pt x="3524439" y="1237614"/>
                  <a:pt x="3533149" y="1245598"/>
                  <a:pt x="3541858" y="1252131"/>
                </a:cubicBezTo>
                <a:cubicBezTo>
                  <a:pt x="3554922" y="1261566"/>
                  <a:pt x="3567987" y="1270275"/>
                  <a:pt x="3581050" y="1278984"/>
                </a:cubicBezTo>
                <a:cubicBezTo>
                  <a:pt x="3872819" y="1482205"/>
                  <a:pt x="4041928" y="1760909"/>
                  <a:pt x="4092007" y="2112917"/>
                </a:cubicBezTo>
                <a:cubicBezTo>
                  <a:pt x="4094910" y="2132514"/>
                  <a:pt x="4094910" y="2144852"/>
                  <a:pt x="4068782" y="2144852"/>
                </a:cubicBezTo>
                <a:lnTo>
                  <a:pt x="3644195" y="2144127"/>
                </a:lnTo>
                <a:cubicBezTo>
                  <a:pt x="3636211" y="2144127"/>
                  <a:pt x="3623872" y="2147030"/>
                  <a:pt x="3623147" y="2136142"/>
                </a:cubicBezTo>
                <a:cubicBezTo>
                  <a:pt x="3621696" y="2108563"/>
                  <a:pt x="3602825" y="2120902"/>
                  <a:pt x="3589760" y="2117998"/>
                </a:cubicBezTo>
                <a:cubicBezTo>
                  <a:pt x="3561454" y="2112192"/>
                  <a:pt x="3529519" y="2132514"/>
                  <a:pt x="3504842" y="2105660"/>
                </a:cubicBezTo>
                <a:cubicBezTo>
                  <a:pt x="3502666" y="2100579"/>
                  <a:pt x="3499037" y="2094772"/>
                  <a:pt x="3499037" y="2089693"/>
                </a:cubicBezTo>
                <a:cubicBezTo>
                  <a:pt x="3498311" y="1981550"/>
                  <a:pt x="3498311" y="1874133"/>
                  <a:pt x="3499037" y="1765989"/>
                </a:cubicBezTo>
                <a:cubicBezTo>
                  <a:pt x="3499037" y="1760909"/>
                  <a:pt x="3502666" y="1755103"/>
                  <a:pt x="3504842" y="1750022"/>
                </a:cubicBezTo>
                <a:cubicBezTo>
                  <a:pt x="3503391" y="1741313"/>
                  <a:pt x="3496859" y="1744216"/>
                  <a:pt x="3491053" y="1744216"/>
                </a:cubicBezTo>
                <a:lnTo>
                  <a:pt x="3248639" y="1744942"/>
                </a:lnTo>
                <a:cubicBezTo>
                  <a:pt x="3186947" y="1744942"/>
                  <a:pt x="3188398" y="1744942"/>
                  <a:pt x="3186220" y="1683975"/>
                </a:cubicBezTo>
                <a:cubicBezTo>
                  <a:pt x="3185495" y="1662201"/>
                  <a:pt x="3199285" y="1635348"/>
                  <a:pt x="3172431" y="1617928"/>
                </a:cubicBezTo>
                <a:cubicBezTo>
                  <a:pt x="3162995" y="1610670"/>
                  <a:pt x="3165898" y="1600510"/>
                  <a:pt x="3165898" y="1591074"/>
                </a:cubicBezTo>
                <a:lnTo>
                  <a:pt x="3165898" y="1007539"/>
                </a:lnTo>
                <a:lnTo>
                  <a:pt x="3172375" y="980915"/>
                </a:lnTo>
                <a:lnTo>
                  <a:pt x="3171705" y="981410"/>
                </a:lnTo>
                <a:lnTo>
                  <a:pt x="3172431" y="980685"/>
                </a:lnTo>
                <a:cubicBezTo>
                  <a:pt x="3172412" y="980762"/>
                  <a:pt x="3172394" y="980838"/>
                  <a:pt x="3172375" y="980915"/>
                </a:cubicBezTo>
                <a:lnTo>
                  <a:pt x="3184225" y="972157"/>
                </a:lnTo>
                <a:cubicBezTo>
                  <a:pt x="3189305" y="971612"/>
                  <a:pt x="3194930" y="972701"/>
                  <a:pt x="3200011" y="972701"/>
                </a:cubicBezTo>
                <a:lnTo>
                  <a:pt x="3781369" y="972701"/>
                </a:lnTo>
                <a:cubicBezTo>
                  <a:pt x="3791530" y="972701"/>
                  <a:pt x="3803868" y="967621"/>
                  <a:pt x="3809675" y="981410"/>
                </a:cubicBezTo>
                <a:lnTo>
                  <a:pt x="3808949" y="980685"/>
                </a:lnTo>
                <a:cubicBezTo>
                  <a:pt x="3810400" y="982136"/>
                  <a:pt x="3811852" y="982862"/>
                  <a:pt x="3813303" y="984314"/>
                </a:cubicBezTo>
                <a:lnTo>
                  <a:pt x="3811127" y="986491"/>
                </a:lnTo>
                <a:cubicBezTo>
                  <a:pt x="3816207" y="998103"/>
                  <a:pt x="3819837" y="1010442"/>
                  <a:pt x="3831448" y="1017700"/>
                </a:cubicBezTo>
                <a:cubicBezTo>
                  <a:pt x="3858303" y="1019152"/>
                  <a:pt x="3885157" y="1022055"/>
                  <a:pt x="3912011" y="1017700"/>
                </a:cubicBezTo>
                <a:cubicBezTo>
                  <a:pt x="3911285" y="1012620"/>
                  <a:pt x="3913463" y="1009716"/>
                  <a:pt x="3919269" y="1010442"/>
                </a:cubicBezTo>
                <a:cubicBezTo>
                  <a:pt x="3918544" y="1004635"/>
                  <a:pt x="3920720" y="1001732"/>
                  <a:pt x="3926527" y="1002459"/>
                </a:cubicBezTo>
                <a:cubicBezTo>
                  <a:pt x="3927254" y="979959"/>
                  <a:pt x="3927979" y="957459"/>
                  <a:pt x="3928705" y="934960"/>
                </a:cubicBezTo>
                <a:cubicBezTo>
                  <a:pt x="3905479" y="905203"/>
                  <a:pt x="3864835" y="897945"/>
                  <a:pt x="3838706" y="922621"/>
                </a:cubicBezTo>
                <a:cubicBezTo>
                  <a:pt x="3823465" y="936412"/>
                  <a:pt x="3808949" y="939315"/>
                  <a:pt x="3790078" y="939315"/>
                </a:cubicBezTo>
                <a:lnTo>
                  <a:pt x="3191301" y="939315"/>
                </a:lnTo>
                <a:cubicBezTo>
                  <a:pt x="3141947" y="939315"/>
                  <a:pt x="3141947" y="939315"/>
                  <a:pt x="3141947" y="987217"/>
                </a:cubicBezTo>
                <a:lnTo>
                  <a:pt x="3141947" y="1596881"/>
                </a:lnTo>
                <a:cubicBezTo>
                  <a:pt x="3141947" y="1615026"/>
                  <a:pt x="3143399" y="1628815"/>
                  <a:pt x="3117271" y="1630267"/>
                </a:cubicBezTo>
                <a:cubicBezTo>
                  <a:pt x="3048321" y="1633896"/>
                  <a:pt x="3048321" y="1635348"/>
                  <a:pt x="3049046" y="1702846"/>
                </a:cubicBezTo>
                <a:cubicBezTo>
                  <a:pt x="3049046" y="1710104"/>
                  <a:pt x="3048321" y="1717362"/>
                  <a:pt x="3049773" y="1724619"/>
                </a:cubicBezTo>
                <a:cubicBezTo>
                  <a:pt x="3052675" y="1741313"/>
                  <a:pt x="3045418" y="1746393"/>
                  <a:pt x="3030176" y="1746393"/>
                </a:cubicBezTo>
                <a:lnTo>
                  <a:pt x="2968483" y="1746393"/>
                </a:lnTo>
                <a:cubicBezTo>
                  <a:pt x="2900985" y="1745668"/>
                  <a:pt x="2911147" y="1755829"/>
                  <a:pt x="2909695" y="1689782"/>
                </a:cubicBezTo>
                <a:cubicBezTo>
                  <a:pt x="2909695" y="1660025"/>
                  <a:pt x="2919855" y="1625187"/>
                  <a:pt x="2874131" y="1617928"/>
                </a:cubicBezTo>
                <a:cubicBezTo>
                  <a:pt x="2862518" y="1607767"/>
                  <a:pt x="2867598" y="1594703"/>
                  <a:pt x="2863970" y="1584542"/>
                </a:cubicBezTo>
                <a:lnTo>
                  <a:pt x="2863970" y="535775"/>
                </a:lnTo>
                <a:cubicBezTo>
                  <a:pt x="2863970" y="524162"/>
                  <a:pt x="2858163" y="511098"/>
                  <a:pt x="2871228" y="502389"/>
                </a:cubicBezTo>
                <a:lnTo>
                  <a:pt x="2870501" y="503114"/>
                </a:lnTo>
                <a:cubicBezTo>
                  <a:pt x="2879211" y="487147"/>
                  <a:pt x="2893727" y="494405"/>
                  <a:pt x="2906066" y="494405"/>
                </a:cubicBezTo>
                <a:lnTo>
                  <a:pt x="3344443" y="495131"/>
                </a:lnTo>
                <a:cubicBezTo>
                  <a:pt x="3372023" y="495131"/>
                  <a:pt x="3379281" y="487147"/>
                  <a:pt x="3378556" y="460293"/>
                </a:cubicBezTo>
                <a:cubicBezTo>
                  <a:pt x="3377104" y="375375"/>
                  <a:pt x="3377829" y="291183"/>
                  <a:pt x="3378556" y="206266"/>
                </a:cubicBezTo>
                <a:cubicBezTo>
                  <a:pt x="3378556" y="195379"/>
                  <a:pt x="3370572" y="177961"/>
                  <a:pt x="3393071" y="176509"/>
                </a:cubicBezTo>
                <a:cubicBezTo>
                  <a:pt x="3393071" y="162719"/>
                  <a:pt x="3401054" y="155461"/>
                  <a:pt x="3414845" y="154735"/>
                </a:cubicBezTo>
                <a:cubicBezTo>
                  <a:pt x="3415570" y="133687"/>
                  <a:pt x="3416296" y="113365"/>
                  <a:pt x="3417022" y="92317"/>
                </a:cubicBezTo>
                <a:cubicBezTo>
                  <a:pt x="3403232" y="63285"/>
                  <a:pt x="3374926" y="58931"/>
                  <a:pt x="3349523" y="62560"/>
                </a:cubicBezTo>
                <a:cubicBezTo>
                  <a:pt x="3325573" y="65463"/>
                  <a:pt x="3306702" y="85059"/>
                  <a:pt x="3300169" y="109736"/>
                </a:cubicBezTo>
                <a:cubicBezTo>
                  <a:pt x="3292186" y="140945"/>
                  <a:pt x="3305977" y="166348"/>
                  <a:pt x="3330653" y="180863"/>
                </a:cubicBezTo>
                <a:cubicBezTo>
                  <a:pt x="3350250" y="192476"/>
                  <a:pt x="3352427" y="205540"/>
                  <a:pt x="3352427" y="224411"/>
                </a:cubicBezTo>
                <a:cubicBezTo>
                  <a:pt x="3352427" y="295539"/>
                  <a:pt x="3350975" y="367392"/>
                  <a:pt x="3353153" y="438519"/>
                </a:cubicBezTo>
                <a:cubicBezTo>
                  <a:pt x="3353879" y="465374"/>
                  <a:pt x="3346620" y="472632"/>
                  <a:pt x="3319041" y="472632"/>
                </a:cubicBezTo>
                <a:lnTo>
                  <a:pt x="2869050" y="471179"/>
                </a:lnTo>
                <a:cubicBezTo>
                  <a:pt x="2836390" y="470454"/>
                  <a:pt x="2825503" y="479164"/>
                  <a:pt x="2825503" y="513276"/>
                </a:cubicBezTo>
                <a:cubicBezTo>
                  <a:pt x="2826955" y="876171"/>
                  <a:pt x="2826229" y="1239066"/>
                  <a:pt x="2826955" y="1601961"/>
                </a:cubicBezTo>
                <a:cubicBezTo>
                  <a:pt x="2826955" y="1623735"/>
                  <a:pt x="2823325" y="1634622"/>
                  <a:pt x="2800100" y="1631719"/>
                </a:cubicBezTo>
                <a:cubicBezTo>
                  <a:pt x="2776875" y="1628090"/>
                  <a:pt x="2765989" y="1636799"/>
                  <a:pt x="2768891" y="1661476"/>
                </a:cubicBezTo>
                <a:cubicBezTo>
                  <a:pt x="2769618" y="1670185"/>
                  <a:pt x="2768891" y="1678169"/>
                  <a:pt x="2768891" y="1686878"/>
                </a:cubicBezTo>
                <a:cubicBezTo>
                  <a:pt x="2768891" y="1747845"/>
                  <a:pt x="2768891" y="1747845"/>
                  <a:pt x="2708650" y="1747845"/>
                </a:cubicBezTo>
                <a:cubicBezTo>
                  <a:pt x="2626636" y="1747845"/>
                  <a:pt x="2625910" y="1747845"/>
                  <a:pt x="2626636" y="1667282"/>
                </a:cubicBezTo>
                <a:cubicBezTo>
                  <a:pt x="2626636" y="1644057"/>
                  <a:pt x="2628088" y="1623009"/>
                  <a:pt x="2593976" y="1631719"/>
                </a:cubicBezTo>
                <a:cubicBezTo>
                  <a:pt x="2583815" y="1633896"/>
                  <a:pt x="2574380" y="1630993"/>
                  <a:pt x="2570751" y="1619380"/>
                </a:cubicBezTo>
                <a:cubicBezTo>
                  <a:pt x="2562041" y="1607767"/>
                  <a:pt x="2566396" y="1593978"/>
                  <a:pt x="2566396" y="1580914"/>
                </a:cubicBezTo>
                <a:lnTo>
                  <a:pt x="2566396" y="137317"/>
                </a:lnTo>
                <a:cubicBezTo>
                  <a:pt x="2566396" y="126429"/>
                  <a:pt x="2559863" y="113365"/>
                  <a:pt x="2573653" y="104655"/>
                </a:cubicBezTo>
                <a:lnTo>
                  <a:pt x="2573653" y="105382"/>
                </a:lnTo>
                <a:cubicBezTo>
                  <a:pt x="2572929" y="99575"/>
                  <a:pt x="2575105" y="96672"/>
                  <a:pt x="2580912" y="97398"/>
                </a:cubicBezTo>
                <a:cubicBezTo>
                  <a:pt x="2576557" y="77802"/>
                  <a:pt x="2592525" y="60382"/>
                  <a:pt x="2588896" y="40786"/>
                </a:cubicBezTo>
                <a:cubicBezTo>
                  <a:pt x="2582364" y="8126"/>
                  <a:pt x="2556235" y="-1310"/>
                  <a:pt x="2529381" y="142"/>
                </a:cubicBezTo>
                <a:close/>
              </a:path>
            </a:pathLst>
          </a:custGeom>
          <a:solidFill>
            <a:srgbClr val="1EA6C9">
              <a:alpha val="70000"/>
            </a:srgbClr>
          </a:solidFill>
          <a:ln w="7766" cap="flat">
            <a:noFill/>
            <a:prstDash val="solid"/>
            <a:miter/>
          </a:ln>
        </p:spPr>
        <p:txBody>
          <a:bodyPr rtlCol="0" anchor="ctr"/>
          <a:lstStyle/>
          <a:p>
            <a:endParaRPr lang="en-US" dirty="0"/>
          </a:p>
        </p:txBody>
      </p:sp>
      <p:sp>
        <p:nvSpPr>
          <p:cNvPr id="38" name="TextBox 37">
            <a:extLst>
              <a:ext uri="{FF2B5EF4-FFF2-40B4-BE49-F238E27FC236}">
                <a16:creationId xmlns:a16="http://schemas.microsoft.com/office/drawing/2014/main" id="{995B9E84-295C-428D-9A13-40A5F631C137}"/>
              </a:ext>
            </a:extLst>
          </p:cNvPr>
          <p:cNvSpPr txBox="1"/>
          <p:nvPr/>
        </p:nvSpPr>
        <p:spPr>
          <a:xfrm>
            <a:off x="2652469" y="5413767"/>
            <a:ext cx="5496748" cy="769441"/>
          </a:xfrm>
          <a:prstGeom prst="rect">
            <a:avLst/>
          </a:prstGeom>
          <a:noFill/>
        </p:spPr>
        <p:txBody>
          <a:bodyPr wrap="square" rtlCol="0" anchor="ctr">
            <a:spAutoFit/>
          </a:bodyPr>
          <a:lstStyle/>
          <a:p>
            <a:r>
              <a:rPr lang="el-GR" altLang="ko-KR" sz="4400" b="1" dirty="0">
                <a:solidFill>
                  <a:schemeClr val="bg1"/>
                </a:solidFill>
                <a:latin typeface="+mj-lt"/>
                <a:cs typeface="Arial" pitchFamily="34" charset="0"/>
              </a:rPr>
              <a:t>Κάρτα Δικτύου</a:t>
            </a:r>
            <a:endParaRPr lang="en-US" altLang="ko-KR" sz="4400" b="1" dirty="0">
              <a:solidFill>
                <a:schemeClr val="bg1"/>
              </a:solidFill>
              <a:latin typeface="+mj-lt"/>
              <a:cs typeface="Arial" pitchFamily="34" charset="0"/>
            </a:endParaRPr>
          </a:p>
        </p:txBody>
      </p:sp>
      <p:sp>
        <p:nvSpPr>
          <p:cNvPr id="5" name="TextBox 4">
            <a:extLst>
              <a:ext uri="{FF2B5EF4-FFF2-40B4-BE49-F238E27FC236}">
                <a16:creationId xmlns:a16="http://schemas.microsoft.com/office/drawing/2014/main" id="{41E8EC1A-A407-F533-8CF9-28EBFFDC56BA}"/>
              </a:ext>
            </a:extLst>
          </p:cNvPr>
          <p:cNvSpPr txBox="1"/>
          <p:nvPr/>
        </p:nvSpPr>
        <p:spPr>
          <a:xfrm>
            <a:off x="6494908" y="1599152"/>
            <a:ext cx="3697942" cy="1200329"/>
          </a:xfrm>
          <a:prstGeom prst="rect">
            <a:avLst/>
          </a:prstGeom>
          <a:noFill/>
        </p:spPr>
        <p:txBody>
          <a:bodyPr wrap="square">
            <a:spAutoFit/>
          </a:bodyPr>
          <a:lstStyle/>
          <a:p>
            <a:r>
              <a:rPr lang="el-GR" b="0" i="0">
                <a:solidFill>
                  <a:srgbClr val="333333"/>
                </a:solidFill>
                <a:effectLst/>
                <a:latin typeface="Tahoma" panose="020B0604030504040204" pitchFamily="34" charset="0"/>
              </a:rPr>
              <a:t>Είναι απαραίτητη, όταν θέλουμε να συνδέσουμε τον υπολογιστή μας με άλλους υπολογιστές που βρίσκονται σε δίκτυο</a:t>
            </a:r>
            <a:endParaRPr lang="el-GR" dirty="0"/>
          </a:p>
        </p:txBody>
      </p:sp>
      <p:sp>
        <p:nvSpPr>
          <p:cNvPr id="2" name="TextBox 1">
            <a:extLst>
              <a:ext uri="{FF2B5EF4-FFF2-40B4-BE49-F238E27FC236}">
                <a16:creationId xmlns:a16="http://schemas.microsoft.com/office/drawing/2014/main" id="{25B9CAC7-4C20-B9CA-7799-EDB3D90B0B74}"/>
              </a:ext>
            </a:extLst>
          </p:cNvPr>
          <p:cNvSpPr txBox="1"/>
          <p:nvPr/>
        </p:nvSpPr>
        <p:spPr>
          <a:xfrm>
            <a:off x="1151943" y="181032"/>
            <a:ext cx="5342965" cy="338554"/>
          </a:xfrm>
          <a:prstGeom prst="rect">
            <a:avLst/>
          </a:prstGeom>
          <a:noFill/>
        </p:spPr>
        <p:txBody>
          <a:bodyPr wrap="square" rtlCol="0">
            <a:spAutoFit/>
          </a:bodyPr>
          <a:lstStyle/>
          <a:p>
            <a:r>
              <a:rPr lang="el-GR" sz="1600" b="1" dirty="0">
                <a:solidFill>
                  <a:schemeClr val="tx2">
                    <a:lumMod val="75000"/>
                  </a:schemeClr>
                </a:solidFill>
              </a:rPr>
              <a:t>Εσωτερικές Κάρτες</a:t>
            </a:r>
          </a:p>
        </p:txBody>
      </p:sp>
      <p:pic>
        <p:nvPicPr>
          <p:cNvPr id="8194" name="Picture 2" descr="Edimax Ενσύρματη Κάρτα Δικτύου Gigabit (2.5Gbps) Ethernet PCI-e EN-9225TX-E  | Skroutz.gr">
            <a:extLst>
              <a:ext uri="{FF2B5EF4-FFF2-40B4-BE49-F238E27FC236}">
                <a16:creationId xmlns:a16="http://schemas.microsoft.com/office/drawing/2014/main" id="{8CA63C8E-215D-42A7-0451-DEDF0951B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79" y="967349"/>
            <a:ext cx="5011156" cy="318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59361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03EBCE64-AFB1-4811-B8F9-0B8D4CB0140A}"/>
              </a:ext>
            </a:extLst>
          </p:cNvPr>
          <p:cNvSpPr/>
          <p:nvPr/>
        </p:nvSpPr>
        <p:spPr>
          <a:xfrm flipH="1">
            <a:off x="797817" y="3557117"/>
            <a:ext cx="11394183" cy="3300883"/>
          </a:xfrm>
          <a:custGeom>
            <a:avLst/>
            <a:gdLst>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10310578 w 11394183"/>
              <a:gd name="connsiteY294" fmla="*/ 1592525 h 3300883"/>
              <a:gd name="connsiteX295" fmla="*/ 9760429 w 11394183"/>
              <a:gd name="connsiteY295" fmla="*/ 1255034 h 3300883"/>
              <a:gd name="connsiteX296" fmla="*/ 9609464 w 11394183"/>
              <a:gd name="connsiteY296" fmla="*/ 1208583 h 3300883"/>
              <a:gd name="connsiteX297" fmla="*/ 6151074 w 11394183"/>
              <a:gd name="connsiteY297" fmla="*/ 1210034 h 3300883"/>
              <a:gd name="connsiteX298" fmla="*/ 3621696 w 11394183"/>
              <a:gd name="connsiteY298" fmla="*/ 1208583 h 3300883"/>
              <a:gd name="connsiteX299" fmla="*/ 3552745 w 11394183"/>
              <a:gd name="connsiteY299" fmla="*/ 1211486 h 3300883"/>
              <a:gd name="connsiteX300" fmla="*/ 3526616 w 11394183"/>
              <a:gd name="connsiteY300" fmla="*/ 1225276 h 3300883"/>
              <a:gd name="connsiteX301" fmla="*/ 3541858 w 11394183"/>
              <a:gd name="connsiteY301" fmla="*/ 1252131 h 3300883"/>
              <a:gd name="connsiteX302" fmla="*/ 3581050 w 11394183"/>
              <a:gd name="connsiteY302" fmla="*/ 1278984 h 3300883"/>
              <a:gd name="connsiteX303" fmla="*/ 4092007 w 11394183"/>
              <a:gd name="connsiteY303" fmla="*/ 2112917 h 3300883"/>
              <a:gd name="connsiteX304" fmla="*/ 4068782 w 11394183"/>
              <a:gd name="connsiteY304" fmla="*/ 2144852 h 3300883"/>
              <a:gd name="connsiteX305" fmla="*/ 3644195 w 11394183"/>
              <a:gd name="connsiteY305" fmla="*/ 2144127 h 3300883"/>
              <a:gd name="connsiteX306" fmla="*/ 3623147 w 11394183"/>
              <a:gd name="connsiteY306" fmla="*/ 2136142 h 3300883"/>
              <a:gd name="connsiteX307" fmla="*/ 3589760 w 11394183"/>
              <a:gd name="connsiteY307" fmla="*/ 2117998 h 3300883"/>
              <a:gd name="connsiteX308" fmla="*/ 3504842 w 11394183"/>
              <a:gd name="connsiteY308" fmla="*/ 2105660 h 3300883"/>
              <a:gd name="connsiteX309" fmla="*/ 3499037 w 11394183"/>
              <a:gd name="connsiteY309" fmla="*/ 2089693 h 3300883"/>
              <a:gd name="connsiteX310" fmla="*/ 3499037 w 11394183"/>
              <a:gd name="connsiteY310" fmla="*/ 1765989 h 3300883"/>
              <a:gd name="connsiteX311" fmla="*/ 3504842 w 11394183"/>
              <a:gd name="connsiteY311" fmla="*/ 1750022 h 3300883"/>
              <a:gd name="connsiteX312" fmla="*/ 3491053 w 11394183"/>
              <a:gd name="connsiteY312" fmla="*/ 1744216 h 3300883"/>
              <a:gd name="connsiteX313" fmla="*/ 3248639 w 11394183"/>
              <a:gd name="connsiteY313" fmla="*/ 1744942 h 3300883"/>
              <a:gd name="connsiteX314" fmla="*/ 3186220 w 11394183"/>
              <a:gd name="connsiteY314" fmla="*/ 1683975 h 3300883"/>
              <a:gd name="connsiteX315" fmla="*/ 3172431 w 11394183"/>
              <a:gd name="connsiteY315" fmla="*/ 1617928 h 3300883"/>
              <a:gd name="connsiteX316" fmla="*/ 3165898 w 11394183"/>
              <a:gd name="connsiteY316" fmla="*/ 1591074 h 3300883"/>
              <a:gd name="connsiteX317" fmla="*/ 3165898 w 11394183"/>
              <a:gd name="connsiteY317" fmla="*/ 1007539 h 3300883"/>
              <a:gd name="connsiteX318" fmla="*/ 3172375 w 11394183"/>
              <a:gd name="connsiteY318" fmla="*/ 980915 h 3300883"/>
              <a:gd name="connsiteX319" fmla="*/ 3171705 w 11394183"/>
              <a:gd name="connsiteY319" fmla="*/ 981410 h 3300883"/>
              <a:gd name="connsiteX320" fmla="*/ 3172431 w 11394183"/>
              <a:gd name="connsiteY320" fmla="*/ 980685 h 3300883"/>
              <a:gd name="connsiteX321" fmla="*/ 3172375 w 11394183"/>
              <a:gd name="connsiteY321" fmla="*/ 980915 h 3300883"/>
              <a:gd name="connsiteX322" fmla="*/ 3184225 w 11394183"/>
              <a:gd name="connsiteY322" fmla="*/ 972157 h 3300883"/>
              <a:gd name="connsiteX323" fmla="*/ 3200011 w 11394183"/>
              <a:gd name="connsiteY323" fmla="*/ 972701 h 3300883"/>
              <a:gd name="connsiteX324" fmla="*/ 3781369 w 11394183"/>
              <a:gd name="connsiteY324" fmla="*/ 972701 h 3300883"/>
              <a:gd name="connsiteX325" fmla="*/ 3809675 w 11394183"/>
              <a:gd name="connsiteY325" fmla="*/ 981410 h 3300883"/>
              <a:gd name="connsiteX326" fmla="*/ 3808949 w 11394183"/>
              <a:gd name="connsiteY326" fmla="*/ 980685 h 3300883"/>
              <a:gd name="connsiteX327" fmla="*/ 3813303 w 11394183"/>
              <a:gd name="connsiteY327" fmla="*/ 984314 h 3300883"/>
              <a:gd name="connsiteX328" fmla="*/ 3811127 w 11394183"/>
              <a:gd name="connsiteY328" fmla="*/ 986491 h 3300883"/>
              <a:gd name="connsiteX329" fmla="*/ 3831448 w 11394183"/>
              <a:gd name="connsiteY329" fmla="*/ 1017700 h 3300883"/>
              <a:gd name="connsiteX330" fmla="*/ 3912011 w 11394183"/>
              <a:gd name="connsiteY330" fmla="*/ 1017700 h 3300883"/>
              <a:gd name="connsiteX331" fmla="*/ 3919269 w 11394183"/>
              <a:gd name="connsiteY331" fmla="*/ 1010442 h 3300883"/>
              <a:gd name="connsiteX332" fmla="*/ 3926527 w 11394183"/>
              <a:gd name="connsiteY332" fmla="*/ 1002459 h 3300883"/>
              <a:gd name="connsiteX333" fmla="*/ 3928705 w 11394183"/>
              <a:gd name="connsiteY333" fmla="*/ 934960 h 3300883"/>
              <a:gd name="connsiteX334" fmla="*/ 3838706 w 11394183"/>
              <a:gd name="connsiteY334" fmla="*/ 922621 h 3300883"/>
              <a:gd name="connsiteX335" fmla="*/ 3790078 w 11394183"/>
              <a:gd name="connsiteY335" fmla="*/ 939315 h 3300883"/>
              <a:gd name="connsiteX336" fmla="*/ 3191301 w 11394183"/>
              <a:gd name="connsiteY336" fmla="*/ 939315 h 3300883"/>
              <a:gd name="connsiteX337" fmla="*/ 3141947 w 11394183"/>
              <a:gd name="connsiteY337" fmla="*/ 987217 h 3300883"/>
              <a:gd name="connsiteX338" fmla="*/ 3141947 w 11394183"/>
              <a:gd name="connsiteY338" fmla="*/ 1596881 h 3300883"/>
              <a:gd name="connsiteX339" fmla="*/ 3117271 w 11394183"/>
              <a:gd name="connsiteY339" fmla="*/ 1630267 h 3300883"/>
              <a:gd name="connsiteX340" fmla="*/ 3049046 w 11394183"/>
              <a:gd name="connsiteY340" fmla="*/ 1702846 h 3300883"/>
              <a:gd name="connsiteX341" fmla="*/ 3049773 w 11394183"/>
              <a:gd name="connsiteY341" fmla="*/ 1724619 h 3300883"/>
              <a:gd name="connsiteX342" fmla="*/ 3030176 w 11394183"/>
              <a:gd name="connsiteY342" fmla="*/ 1746393 h 3300883"/>
              <a:gd name="connsiteX343" fmla="*/ 2968483 w 11394183"/>
              <a:gd name="connsiteY343" fmla="*/ 1746393 h 3300883"/>
              <a:gd name="connsiteX344" fmla="*/ 2909695 w 11394183"/>
              <a:gd name="connsiteY344" fmla="*/ 1689782 h 3300883"/>
              <a:gd name="connsiteX345" fmla="*/ 2874131 w 11394183"/>
              <a:gd name="connsiteY345" fmla="*/ 1617928 h 3300883"/>
              <a:gd name="connsiteX346" fmla="*/ 2863970 w 11394183"/>
              <a:gd name="connsiteY346" fmla="*/ 1584542 h 3300883"/>
              <a:gd name="connsiteX347" fmla="*/ 2863970 w 11394183"/>
              <a:gd name="connsiteY347" fmla="*/ 535775 h 3300883"/>
              <a:gd name="connsiteX348" fmla="*/ 2871228 w 11394183"/>
              <a:gd name="connsiteY348" fmla="*/ 502389 h 3300883"/>
              <a:gd name="connsiteX349" fmla="*/ 2870501 w 11394183"/>
              <a:gd name="connsiteY349" fmla="*/ 503114 h 3300883"/>
              <a:gd name="connsiteX350" fmla="*/ 2906066 w 11394183"/>
              <a:gd name="connsiteY350" fmla="*/ 494405 h 3300883"/>
              <a:gd name="connsiteX351" fmla="*/ 3344443 w 11394183"/>
              <a:gd name="connsiteY351" fmla="*/ 495131 h 3300883"/>
              <a:gd name="connsiteX352" fmla="*/ 3378556 w 11394183"/>
              <a:gd name="connsiteY352" fmla="*/ 460293 h 3300883"/>
              <a:gd name="connsiteX353" fmla="*/ 3378556 w 11394183"/>
              <a:gd name="connsiteY353" fmla="*/ 206266 h 3300883"/>
              <a:gd name="connsiteX354" fmla="*/ 3393071 w 11394183"/>
              <a:gd name="connsiteY354" fmla="*/ 176509 h 3300883"/>
              <a:gd name="connsiteX355" fmla="*/ 3414845 w 11394183"/>
              <a:gd name="connsiteY355" fmla="*/ 154735 h 3300883"/>
              <a:gd name="connsiteX356" fmla="*/ 3417022 w 11394183"/>
              <a:gd name="connsiteY356" fmla="*/ 92317 h 3300883"/>
              <a:gd name="connsiteX357" fmla="*/ 3349523 w 11394183"/>
              <a:gd name="connsiteY357" fmla="*/ 62560 h 3300883"/>
              <a:gd name="connsiteX358" fmla="*/ 3300169 w 11394183"/>
              <a:gd name="connsiteY358" fmla="*/ 109736 h 3300883"/>
              <a:gd name="connsiteX359" fmla="*/ 3330653 w 11394183"/>
              <a:gd name="connsiteY359" fmla="*/ 180863 h 3300883"/>
              <a:gd name="connsiteX360" fmla="*/ 3352427 w 11394183"/>
              <a:gd name="connsiteY360" fmla="*/ 224411 h 3300883"/>
              <a:gd name="connsiteX361" fmla="*/ 3353153 w 11394183"/>
              <a:gd name="connsiteY361" fmla="*/ 438519 h 3300883"/>
              <a:gd name="connsiteX362" fmla="*/ 3319041 w 11394183"/>
              <a:gd name="connsiteY362" fmla="*/ 472632 h 3300883"/>
              <a:gd name="connsiteX363" fmla="*/ 2869050 w 11394183"/>
              <a:gd name="connsiteY363" fmla="*/ 471179 h 3300883"/>
              <a:gd name="connsiteX364" fmla="*/ 2825503 w 11394183"/>
              <a:gd name="connsiteY364" fmla="*/ 513276 h 3300883"/>
              <a:gd name="connsiteX365" fmla="*/ 2826955 w 11394183"/>
              <a:gd name="connsiteY365" fmla="*/ 1601961 h 3300883"/>
              <a:gd name="connsiteX366" fmla="*/ 2800100 w 11394183"/>
              <a:gd name="connsiteY366" fmla="*/ 1631719 h 3300883"/>
              <a:gd name="connsiteX367" fmla="*/ 2768891 w 11394183"/>
              <a:gd name="connsiteY367" fmla="*/ 1661476 h 3300883"/>
              <a:gd name="connsiteX368" fmla="*/ 2768891 w 11394183"/>
              <a:gd name="connsiteY368" fmla="*/ 1686878 h 3300883"/>
              <a:gd name="connsiteX369" fmla="*/ 2708650 w 11394183"/>
              <a:gd name="connsiteY369" fmla="*/ 1747845 h 3300883"/>
              <a:gd name="connsiteX370" fmla="*/ 2626636 w 11394183"/>
              <a:gd name="connsiteY370" fmla="*/ 1667282 h 3300883"/>
              <a:gd name="connsiteX371" fmla="*/ 2593976 w 11394183"/>
              <a:gd name="connsiteY371" fmla="*/ 1631719 h 3300883"/>
              <a:gd name="connsiteX372" fmla="*/ 2570751 w 11394183"/>
              <a:gd name="connsiteY372" fmla="*/ 1619380 h 3300883"/>
              <a:gd name="connsiteX373" fmla="*/ 2566396 w 11394183"/>
              <a:gd name="connsiteY373" fmla="*/ 1580914 h 3300883"/>
              <a:gd name="connsiteX374" fmla="*/ 2566396 w 11394183"/>
              <a:gd name="connsiteY374" fmla="*/ 137317 h 3300883"/>
              <a:gd name="connsiteX375" fmla="*/ 2573653 w 11394183"/>
              <a:gd name="connsiteY375" fmla="*/ 104655 h 3300883"/>
              <a:gd name="connsiteX376" fmla="*/ 2573653 w 11394183"/>
              <a:gd name="connsiteY376" fmla="*/ 105382 h 3300883"/>
              <a:gd name="connsiteX377" fmla="*/ 2580912 w 11394183"/>
              <a:gd name="connsiteY377" fmla="*/ 97398 h 3300883"/>
              <a:gd name="connsiteX378" fmla="*/ 2588896 w 11394183"/>
              <a:gd name="connsiteY378" fmla="*/ 40786 h 3300883"/>
              <a:gd name="connsiteX379" fmla="*/ 2529381 w 11394183"/>
              <a:gd name="connsiteY379"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9760429 w 11394183"/>
              <a:gd name="connsiteY294" fmla="*/ 1255034 h 3300883"/>
              <a:gd name="connsiteX295" fmla="*/ 9609464 w 11394183"/>
              <a:gd name="connsiteY295" fmla="*/ 1208583 h 3300883"/>
              <a:gd name="connsiteX296" fmla="*/ 6151074 w 11394183"/>
              <a:gd name="connsiteY296" fmla="*/ 1210034 h 3300883"/>
              <a:gd name="connsiteX297" fmla="*/ 3621696 w 11394183"/>
              <a:gd name="connsiteY297" fmla="*/ 1208583 h 3300883"/>
              <a:gd name="connsiteX298" fmla="*/ 3552745 w 11394183"/>
              <a:gd name="connsiteY298" fmla="*/ 1211486 h 3300883"/>
              <a:gd name="connsiteX299" fmla="*/ 3526616 w 11394183"/>
              <a:gd name="connsiteY299" fmla="*/ 1225276 h 3300883"/>
              <a:gd name="connsiteX300" fmla="*/ 3541858 w 11394183"/>
              <a:gd name="connsiteY300" fmla="*/ 1252131 h 3300883"/>
              <a:gd name="connsiteX301" fmla="*/ 3581050 w 11394183"/>
              <a:gd name="connsiteY301" fmla="*/ 1278984 h 3300883"/>
              <a:gd name="connsiteX302" fmla="*/ 4092007 w 11394183"/>
              <a:gd name="connsiteY302" fmla="*/ 2112917 h 3300883"/>
              <a:gd name="connsiteX303" fmla="*/ 4068782 w 11394183"/>
              <a:gd name="connsiteY303" fmla="*/ 2144852 h 3300883"/>
              <a:gd name="connsiteX304" fmla="*/ 3644195 w 11394183"/>
              <a:gd name="connsiteY304" fmla="*/ 2144127 h 3300883"/>
              <a:gd name="connsiteX305" fmla="*/ 3623147 w 11394183"/>
              <a:gd name="connsiteY305" fmla="*/ 2136142 h 3300883"/>
              <a:gd name="connsiteX306" fmla="*/ 3589760 w 11394183"/>
              <a:gd name="connsiteY306" fmla="*/ 2117998 h 3300883"/>
              <a:gd name="connsiteX307" fmla="*/ 3504842 w 11394183"/>
              <a:gd name="connsiteY307" fmla="*/ 2105660 h 3300883"/>
              <a:gd name="connsiteX308" fmla="*/ 3499037 w 11394183"/>
              <a:gd name="connsiteY308" fmla="*/ 2089693 h 3300883"/>
              <a:gd name="connsiteX309" fmla="*/ 3499037 w 11394183"/>
              <a:gd name="connsiteY309" fmla="*/ 1765989 h 3300883"/>
              <a:gd name="connsiteX310" fmla="*/ 3504842 w 11394183"/>
              <a:gd name="connsiteY310" fmla="*/ 1750022 h 3300883"/>
              <a:gd name="connsiteX311" fmla="*/ 3491053 w 11394183"/>
              <a:gd name="connsiteY311" fmla="*/ 1744216 h 3300883"/>
              <a:gd name="connsiteX312" fmla="*/ 3248639 w 11394183"/>
              <a:gd name="connsiteY312" fmla="*/ 1744942 h 3300883"/>
              <a:gd name="connsiteX313" fmla="*/ 3186220 w 11394183"/>
              <a:gd name="connsiteY313" fmla="*/ 1683975 h 3300883"/>
              <a:gd name="connsiteX314" fmla="*/ 3172431 w 11394183"/>
              <a:gd name="connsiteY314" fmla="*/ 1617928 h 3300883"/>
              <a:gd name="connsiteX315" fmla="*/ 3165898 w 11394183"/>
              <a:gd name="connsiteY315" fmla="*/ 1591074 h 3300883"/>
              <a:gd name="connsiteX316" fmla="*/ 3165898 w 11394183"/>
              <a:gd name="connsiteY316" fmla="*/ 1007539 h 3300883"/>
              <a:gd name="connsiteX317" fmla="*/ 3172375 w 11394183"/>
              <a:gd name="connsiteY317" fmla="*/ 980915 h 3300883"/>
              <a:gd name="connsiteX318" fmla="*/ 3171705 w 11394183"/>
              <a:gd name="connsiteY318" fmla="*/ 981410 h 3300883"/>
              <a:gd name="connsiteX319" fmla="*/ 3172431 w 11394183"/>
              <a:gd name="connsiteY319" fmla="*/ 980685 h 3300883"/>
              <a:gd name="connsiteX320" fmla="*/ 3172375 w 11394183"/>
              <a:gd name="connsiteY320" fmla="*/ 980915 h 3300883"/>
              <a:gd name="connsiteX321" fmla="*/ 3184225 w 11394183"/>
              <a:gd name="connsiteY321" fmla="*/ 972157 h 3300883"/>
              <a:gd name="connsiteX322" fmla="*/ 3200011 w 11394183"/>
              <a:gd name="connsiteY322" fmla="*/ 972701 h 3300883"/>
              <a:gd name="connsiteX323" fmla="*/ 3781369 w 11394183"/>
              <a:gd name="connsiteY323" fmla="*/ 972701 h 3300883"/>
              <a:gd name="connsiteX324" fmla="*/ 3809675 w 11394183"/>
              <a:gd name="connsiteY324" fmla="*/ 981410 h 3300883"/>
              <a:gd name="connsiteX325" fmla="*/ 3808949 w 11394183"/>
              <a:gd name="connsiteY325" fmla="*/ 980685 h 3300883"/>
              <a:gd name="connsiteX326" fmla="*/ 3813303 w 11394183"/>
              <a:gd name="connsiteY326" fmla="*/ 984314 h 3300883"/>
              <a:gd name="connsiteX327" fmla="*/ 3811127 w 11394183"/>
              <a:gd name="connsiteY327" fmla="*/ 986491 h 3300883"/>
              <a:gd name="connsiteX328" fmla="*/ 3831448 w 11394183"/>
              <a:gd name="connsiteY328" fmla="*/ 1017700 h 3300883"/>
              <a:gd name="connsiteX329" fmla="*/ 3912011 w 11394183"/>
              <a:gd name="connsiteY329" fmla="*/ 1017700 h 3300883"/>
              <a:gd name="connsiteX330" fmla="*/ 3919269 w 11394183"/>
              <a:gd name="connsiteY330" fmla="*/ 1010442 h 3300883"/>
              <a:gd name="connsiteX331" fmla="*/ 3926527 w 11394183"/>
              <a:gd name="connsiteY331" fmla="*/ 1002459 h 3300883"/>
              <a:gd name="connsiteX332" fmla="*/ 3928705 w 11394183"/>
              <a:gd name="connsiteY332" fmla="*/ 934960 h 3300883"/>
              <a:gd name="connsiteX333" fmla="*/ 3838706 w 11394183"/>
              <a:gd name="connsiteY333" fmla="*/ 922621 h 3300883"/>
              <a:gd name="connsiteX334" fmla="*/ 3790078 w 11394183"/>
              <a:gd name="connsiteY334" fmla="*/ 939315 h 3300883"/>
              <a:gd name="connsiteX335" fmla="*/ 3191301 w 11394183"/>
              <a:gd name="connsiteY335" fmla="*/ 939315 h 3300883"/>
              <a:gd name="connsiteX336" fmla="*/ 3141947 w 11394183"/>
              <a:gd name="connsiteY336" fmla="*/ 987217 h 3300883"/>
              <a:gd name="connsiteX337" fmla="*/ 3141947 w 11394183"/>
              <a:gd name="connsiteY337" fmla="*/ 1596881 h 3300883"/>
              <a:gd name="connsiteX338" fmla="*/ 3117271 w 11394183"/>
              <a:gd name="connsiteY338" fmla="*/ 1630267 h 3300883"/>
              <a:gd name="connsiteX339" fmla="*/ 3049046 w 11394183"/>
              <a:gd name="connsiteY339" fmla="*/ 1702846 h 3300883"/>
              <a:gd name="connsiteX340" fmla="*/ 3049773 w 11394183"/>
              <a:gd name="connsiteY340" fmla="*/ 1724619 h 3300883"/>
              <a:gd name="connsiteX341" fmla="*/ 3030176 w 11394183"/>
              <a:gd name="connsiteY341" fmla="*/ 1746393 h 3300883"/>
              <a:gd name="connsiteX342" fmla="*/ 2968483 w 11394183"/>
              <a:gd name="connsiteY342" fmla="*/ 1746393 h 3300883"/>
              <a:gd name="connsiteX343" fmla="*/ 2909695 w 11394183"/>
              <a:gd name="connsiteY343" fmla="*/ 1689782 h 3300883"/>
              <a:gd name="connsiteX344" fmla="*/ 2874131 w 11394183"/>
              <a:gd name="connsiteY344" fmla="*/ 1617928 h 3300883"/>
              <a:gd name="connsiteX345" fmla="*/ 2863970 w 11394183"/>
              <a:gd name="connsiteY345" fmla="*/ 1584542 h 3300883"/>
              <a:gd name="connsiteX346" fmla="*/ 2863970 w 11394183"/>
              <a:gd name="connsiteY346" fmla="*/ 535775 h 3300883"/>
              <a:gd name="connsiteX347" fmla="*/ 2871228 w 11394183"/>
              <a:gd name="connsiteY347" fmla="*/ 502389 h 3300883"/>
              <a:gd name="connsiteX348" fmla="*/ 2870501 w 11394183"/>
              <a:gd name="connsiteY348" fmla="*/ 503114 h 3300883"/>
              <a:gd name="connsiteX349" fmla="*/ 2906066 w 11394183"/>
              <a:gd name="connsiteY349" fmla="*/ 494405 h 3300883"/>
              <a:gd name="connsiteX350" fmla="*/ 3344443 w 11394183"/>
              <a:gd name="connsiteY350" fmla="*/ 495131 h 3300883"/>
              <a:gd name="connsiteX351" fmla="*/ 3378556 w 11394183"/>
              <a:gd name="connsiteY351" fmla="*/ 460293 h 3300883"/>
              <a:gd name="connsiteX352" fmla="*/ 3378556 w 11394183"/>
              <a:gd name="connsiteY352" fmla="*/ 206266 h 3300883"/>
              <a:gd name="connsiteX353" fmla="*/ 3393071 w 11394183"/>
              <a:gd name="connsiteY353" fmla="*/ 176509 h 3300883"/>
              <a:gd name="connsiteX354" fmla="*/ 3414845 w 11394183"/>
              <a:gd name="connsiteY354" fmla="*/ 154735 h 3300883"/>
              <a:gd name="connsiteX355" fmla="*/ 3417022 w 11394183"/>
              <a:gd name="connsiteY355" fmla="*/ 92317 h 3300883"/>
              <a:gd name="connsiteX356" fmla="*/ 3349523 w 11394183"/>
              <a:gd name="connsiteY356" fmla="*/ 62560 h 3300883"/>
              <a:gd name="connsiteX357" fmla="*/ 3300169 w 11394183"/>
              <a:gd name="connsiteY357" fmla="*/ 109736 h 3300883"/>
              <a:gd name="connsiteX358" fmla="*/ 3330653 w 11394183"/>
              <a:gd name="connsiteY358" fmla="*/ 180863 h 3300883"/>
              <a:gd name="connsiteX359" fmla="*/ 3352427 w 11394183"/>
              <a:gd name="connsiteY359" fmla="*/ 224411 h 3300883"/>
              <a:gd name="connsiteX360" fmla="*/ 3353153 w 11394183"/>
              <a:gd name="connsiteY360" fmla="*/ 438519 h 3300883"/>
              <a:gd name="connsiteX361" fmla="*/ 3319041 w 11394183"/>
              <a:gd name="connsiteY361" fmla="*/ 472632 h 3300883"/>
              <a:gd name="connsiteX362" fmla="*/ 2869050 w 11394183"/>
              <a:gd name="connsiteY362" fmla="*/ 471179 h 3300883"/>
              <a:gd name="connsiteX363" fmla="*/ 2825503 w 11394183"/>
              <a:gd name="connsiteY363" fmla="*/ 513276 h 3300883"/>
              <a:gd name="connsiteX364" fmla="*/ 2826955 w 11394183"/>
              <a:gd name="connsiteY364" fmla="*/ 1601961 h 3300883"/>
              <a:gd name="connsiteX365" fmla="*/ 2800100 w 11394183"/>
              <a:gd name="connsiteY365" fmla="*/ 1631719 h 3300883"/>
              <a:gd name="connsiteX366" fmla="*/ 2768891 w 11394183"/>
              <a:gd name="connsiteY366" fmla="*/ 1661476 h 3300883"/>
              <a:gd name="connsiteX367" fmla="*/ 2768891 w 11394183"/>
              <a:gd name="connsiteY367" fmla="*/ 1686878 h 3300883"/>
              <a:gd name="connsiteX368" fmla="*/ 2708650 w 11394183"/>
              <a:gd name="connsiteY368" fmla="*/ 1747845 h 3300883"/>
              <a:gd name="connsiteX369" fmla="*/ 2626636 w 11394183"/>
              <a:gd name="connsiteY369" fmla="*/ 1667282 h 3300883"/>
              <a:gd name="connsiteX370" fmla="*/ 2593976 w 11394183"/>
              <a:gd name="connsiteY370" fmla="*/ 1631719 h 3300883"/>
              <a:gd name="connsiteX371" fmla="*/ 2570751 w 11394183"/>
              <a:gd name="connsiteY371" fmla="*/ 1619380 h 3300883"/>
              <a:gd name="connsiteX372" fmla="*/ 2566396 w 11394183"/>
              <a:gd name="connsiteY372" fmla="*/ 1580914 h 3300883"/>
              <a:gd name="connsiteX373" fmla="*/ 2566396 w 11394183"/>
              <a:gd name="connsiteY373" fmla="*/ 137317 h 3300883"/>
              <a:gd name="connsiteX374" fmla="*/ 2573653 w 11394183"/>
              <a:gd name="connsiteY374" fmla="*/ 104655 h 3300883"/>
              <a:gd name="connsiteX375" fmla="*/ 2573653 w 11394183"/>
              <a:gd name="connsiteY375" fmla="*/ 105382 h 3300883"/>
              <a:gd name="connsiteX376" fmla="*/ 2580912 w 11394183"/>
              <a:gd name="connsiteY376" fmla="*/ 97398 h 3300883"/>
              <a:gd name="connsiteX377" fmla="*/ 2588896 w 11394183"/>
              <a:gd name="connsiteY377" fmla="*/ 40786 h 3300883"/>
              <a:gd name="connsiteX378" fmla="*/ 2529381 w 11394183"/>
              <a:gd name="connsiteY378"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9760429 w 11394183"/>
              <a:gd name="connsiteY293" fmla="*/ 1255034 h 3300883"/>
              <a:gd name="connsiteX294" fmla="*/ 9609464 w 11394183"/>
              <a:gd name="connsiteY294" fmla="*/ 1208583 h 3300883"/>
              <a:gd name="connsiteX295" fmla="*/ 6151074 w 11394183"/>
              <a:gd name="connsiteY295" fmla="*/ 1210034 h 3300883"/>
              <a:gd name="connsiteX296" fmla="*/ 3621696 w 11394183"/>
              <a:gd name="connsiteY296" fmla="*/ 1208583 h 3300883"/>
              <a:gd name="connsiteX297" fmla="*/ 3552745 w 11394183"/>
              <a:gd name="connsiteY297" fmla="*/ 1211486 h 3300883"/>
              <a:gd name="connsiteX298" fmla="*/ 3526616 w 11394183"/>
              <a:gd name="connsiteY298" fmla="*/ 1225276 h 3300883"/>
              <a:gd name="connsiteX299" fmla="*/ 3541858 w 11394183"/>
              <a:gd name="connsiteY299" fmla="*/ 1252131 h 3300883"/>
              <a:gd name="connsiteX300" fmla="*/ 3581050 w 11394183"/>
              <a:gd name="connsiteY300" fmla="*/ 1278984 h 3300883"/>
              <a:gd name="connsiteX301" fmla="*/ 4092007 w 11394183"/>
              <a:gd name="connsiteY301" fmla="*/ 2112917 h 3300883"/>
              <a:gd name="connsiteX302" fmla="*/ 4068782 w 11394183"/>
              <a:gd name="connsiteY302" fmla="*/ 2144852 h 3300883"/>
              <a:gd name="connsiteX303" fmla="*/ 3644195 w 11394183"/>
              <a:gd name="connsiteY303" fmla="*/ 2144127 h 3300883"/>
              <a:gd name="connsiteX304" fmla="*/ 3623147 w 11394183"/>
              <a:gd name="connsiteY304" fmla="*/ 2136142 h 3300883"/>
              <a:gd name="connsiteX305" fmla="*/ 3589760 w 11394183"/>
              <a:gd name="connsiteY305" fmla="*/ 2117998 h 3300883"/>
              <a:gd name="connsiteX306" fmla="*/ 3504842 w 11394183"/>
              <a:gd name="connsiteY306" fmla="*/ 2105660 h 3300883"/>
              <a:gd name="connsiteX307" fmla="*/ 3499037 w 11394183"/>
              <a:gd name="connsiteY307" fmla="*/ 2089693 h 3300883"/>
              <a:gd name="connsiteX308" fmla="*/ 3499037 w 11394183"/>
              <a:gd name="connsiteY308" fmla="*/ 1765989 h 3300883"/>
              <a:gd name="connsiteX309" fmla="*/ 3504842 w 11394183"/>
              <a:gd name="connsiteY309" fmla="*/ 1750022 h 3300883"/>
              <a:gd name="connsiteX310" fmla="*/ 3491053 w 11394183"/>
              <a:gd name="connsiteY310" fmla="*/ 1744216 h 3300883"/>
              <a:gd name="connsiteX311" fmla="*/ 3248639 w 11394183"/>
              <a:gd name="connsiteY311" fmla="*/ 1744942 h 3300883"/>
              <a:gd name="connsiteX312" fmla="*/ 3186220 w 11394183"/>
              <a:gd name="connsiteY312" fmla="*/ 1683975 h 3300883"/>
              <a:gd name="connsiteX313" fmla="*/ 3172431 w 11394183"/>
              <a:gd name="connsiteY313" fmla="*/ 1617928 h 3300883"/>
              <a:gd name="connsiteX314" fmla="*/ 3165898 w 11394183"/>
              <a:gd name="connsiteY314" fmla="*/ 1591074 h 3300883"/>
              <a:gd name="connsiteX315" fmla="*/ 3165898 w 11394183"/>
              <a:gd name="connsiteY315" fmla="*/ 1007539 h 3300883"/>
              <a:gd name="connsiteX316" fmla="*/ 3172375 w 11394183"/>
              <a:gd name="connsiteY316" fmla="*/ 980915 h 3300883"/>
              <a:gd name="connsiteX317" fmla="*/ 3171705 w 11394183"/>
              <a:gd name="connsiteY317" fmla="*/ 981410 h 3300883"/>
              <a:gd name="connsiteX318" fmla="*/ 3172431 w 11394183"/>
              <a:gd name="connsiteY318" fmla="*/ 980685 h 3300883"/>
              <a:gd name="connsiteX319" fmla="*/ 3172375 w 11394183"/>
              <a:gd name="connsiteY319" fmla="*/ 980915 h 3300883"/>
              <a:gd name="connsiteX320" fmla="*/ 3184225 w 11394183"/>
              <a:gd name="connsiteY320" fmla="*/ 972157 h 3300883"/>
              <a:gd name="connsiteX321" fmla="*/ 3200011 w 11394183"/>
              <a:gd name="connsiteY321" fmla="*/ 972701 h 3300883"/>
              <a:gd name="connsiteX322" fmla="*/ 3781369 w 11394183"/>
              <a:gd name="connsiteY322" fmla="*/ 972701 h 3300883"/>
              <a:gd name="connsiteX323" fmla="*/ 3809675 w 11394183"/>
              <a:gd name="connsiteY323" fmla="*/ 981410 h 3300883"/>
              <a:gd name="connsiteX324" fmla="*/ 3808949 w 11394183"/>
              <a:gd name="connsiteY324" fmla="*/ 980685 h 3300883"/>
              <a:gd name="connsiteX325" fmla="*/ 3813303 w 11394183"/>
              <a:gd name="connsiteY325" fmla="*/ 984314 h 3300883"/>
              <a:gd name="connsiteX326" fmla="*/ 3811127 w 11394183"/>
              <a:gd name="connsiteY326" fmla="*/ 986491 h 3300883"/>
              <a:gd name="connsiteX327" fmla="*/ 3831448 w 11394183"/>
              <a:gd name="connsiteY327" fmla="*/ 1017700 h 3300883"/>
              <a:gd name="connsiteX328" fmla="*/ 3912011 w 11394183"/>
              <a:gd name="connsiteY328" fmla="*/ 1017700 h 3300883"/>
              <a:gd name="connsiteX329" fmla="*/ 3919269 w 11394183"/>
              <a:gd name="connsiteY329" fmla="*/ 1010442 h 3300883"/>
              <a:gd name="connsiteX330" fmla="*/ 3926527 w 11394183"/>
              <a:gd name="connsiteY330" fmla="*/ 1002459 h 3300883"/>
              <a:gd name="connsiteX331" fmla="*/ 3928705 w 11394183"/>
              <a:gd name="connsiteY331" fmla="*/ 934960 h 3300883"/>
              <a:gd name="connsiteX332" fmla="*/ 3838706 w 11394183"/>
              <a:gd name="connsiteY332" fmla="*/ 922621 h 3300883"/>
              <a:gd name="connsiteX333" fmla="*/ 3790078 w 11394183"/>
              <a:gd name="connsiteY333" fmla="*/ 939315 h 3300883"/>
              <a:gd name="connsiteX334" fmla="*/ 3191301 w 11394183"/>
              <a:gd name="connsiteY334" fmla="*/ 939315 h 3300883"/>
              <a:gd name="connsiteX335" fmla="*/ 3141947 w 11394183"/>
              <a:gd name="connsiteY335" fmla="*/ 987217 h 3300883"/>
              <a:gd name="connsiteX336" fmla="*/ 3141947 w 11394183"/>
              <a:gd name="connsiteY336" fmla="*/ 1596881 h 3300883"/>
              <a:gd name="connsiteX337" fmla="*/ 3117271 w 11394183"/>
              <a:gd name="connsiteY337" fmla="*/ 1630267 h 3300883"/>
              <a:gd name="connsiteX338" fmla="*/ 3049046 w 11394183"/>
              <a:gd name="connsiteY338" fmla="*/ 1702846 h 3300883"/>
              <a:gd name="connsiteX339" fmla="*/ 3049773 w 11394183"/>
              <a:gd name="connsiteY339" fmla="*/ 1724619 h 3300883"/>
              <a:gd name="connsiteX340" fmla="*/ 3030176 w 11394183"/>
              <a:gd name="connsiteY340" fmla="*/ 1746393 h 3300883"/>
              <a:gd name="connsiteX341" fmla="*/ 2968483 w 11394183"/>
              <a:gd name="connsiteY341" fmla="*/ 1746393 h 3300883"/>
              <a:gd name="connsiteX342" fmla="*/ 2909695 w 11394183"/>
              <a:gd name="connsiteY342" fmla="*/ 1689782 h 3300883"/>
              <a:gd name="connsiteX343" fmla="*/ 2874131 w 11394183"/>
              <a:gd name="connsiteY343" fmla="*/ 1617928 h 3300883"/>
              <a:gd name="connsiteX344" fmla="*/ 2863970 w 11394183"/>
              <a:gd name="connsiteY344" fmla="*/ 1584542 h 3300883"/>
              <a:gd name="connsiteX345" fmla="*/ 2863970 w 11394183"/>
              <a:gd name="connsiteY345" fmla="*/ 535775 h 3300883"/>
              <a:gd name="connsiteX346" fmla="*/ 2871228 w 11394183"/>
              <a:gd name="connsiteY346" fmla="*/ 502389 h 3300883"/>
              <a:gd name="connsiteX347" fmla="*/ 2870501 w 11394183"/>
              <a:gd name="connsiteY347" fmla="*/ 503114 h 3300883"/>
              <a:gd name="connsiteX348" fmla="*/ 2906066 w 11394183"/>
              <a:gd name="connsiteY348" fmla="*/ 494405 h 3300883"/>
              <a:gd name="connsiteX349" fmla="*/ 3344443 w 11394183"/>
              <a:gd name="connsiteY349" fmla="*/ 495131 h 3300883"/>
              <a:gd name="connsiteX350" fmla="*/ 3378556 w 11394183"/>
              <a:gd name="connsiteY350" fmla="*/ 460293 h 3300883"/>
              <a:gd name="connsiteX351" fmla="*/ 3378556 w 11394183"/>
              <a:gd name="connsiteY351" fmla="*/ 206266 h 3300883"/>
              <a:gd name="connsiteX352" fmla="*/ 3393071 w 11394183"/>
              <a:gd name="connsiteY352" fmla="*/ 176509 h 3300883"/>
              <a:gd name="connsiteX353" fmla="*/ 3414845 w 11394183"/>
              <a:gd name="connsiteY353" fmla="*/ 154735 h 3300883"/>
              <a:gd name="connsiteX354" fmla="*/ 3417022 w 11394183"/>
              <a:gd name="connsiteY354" fmla="*/ 92317 h 3300883"/>
              <a:gd name="connsiteX355" fmla="*/ 3349523 w 11394183"/>
              <a:gd name="connsiteY355" fmla="*/ 62560 h 3300883"/>
              <a:gd name="connsiteX356" fmla="*/ 3300169 w 11394183"/>
              <a:gd name="connsiteY356" fmla="*/ 109736 h 3300883"/>
              <a:gd name="connsiteX357" fmla="*/ 3330653 w 11394183"/>
              <a:gd name="connsiteY357" fmla="*/ 180863 h 3300883"/>
              <a:gd name="connsiteX358" fmla="*/ 3352427 w 11394183"/>
              <a:gd name="connsiteY358" fmla="*/ 224411 h 3300883"/>
              <a:gd name="connsiteX359" fmla="*/ 3353153 w 11394183"/>
              <a:gd name="connsiteY359" fmla="*/ 438519 h 3300883"/>
              <a:gd name="connsiteX360" fmla="*/ 3319041 w 11394183"/>
              <a:gd name="connsiteY360" fmla="*/ 472632 h 3300883"/>
              <a:gd name="connsiteX361" fmla="*/ 2869050 w 11394183"/>
              <a:gd name="connsiteY361" fmla="*/ 471179 h 3300883"/>
              <a:gd name="connsiteX362" fmla="*/ 2825503 w 11394183"/>
              <a:gd name="connsiteY362" fmla="*/ 513276 h 3300883"/>
              <a:gd name="connsiteX363" fmla="*/ 2826955 w 11394183"/>
              <a:gd name="connsiteY363" fmla="*/ 1601961 h 3300883"/>
              <a:gd name="connsiteX364" fmla="*/ 2800100 w 11394183"/>
              <a:gd name="connsiteY364" fmla="*/ 1631719 h 3300883"/>
              <a:gd name="connsiteX365" fmla="*/ 2768891 w 11394183"/>
              <a:gd name="connsiteY365" fmla="*/ 1661476 h 3300883"/>
              <a:gd name="connsiteX366" fmla="*/ 2768891 w 11394183"/>
              <a:gd name="connsiteY366" fmla="*/ 1686878 h 3300883"/>
              <a:gd name="connsiteX367" fmla="*/ 2708650 w 11394183"/>
              <a:gd name="connsiteY367" fmla="*/ 1747845 h 3300883"/>
              <a:gd name="connsiteX368" fmla="*/ 2626636 w 11394183"/>
              <a:gd name="connsiteY368" fmla="*/ 1667282 h 3300883"/>
              <a:gd name="connsiteX369" fmla="*/ 2593976 w 11394183"/>
              <a:gd name="connsiteY369" fmla="*/ 1631719 h 3300883"/>
              <a:gd name="connsiteX370" fmla="*/ 2570751 w 11394183"/>
              <a:gd name="connsiteY370" fmla="*/ 1619380 h 3300883"/>
              <a:gd name="connsiteX371" fmla="*/ 2566396 w 11394183"/>
              <a:gd name="connsiteY371" fmla="*/ 1580914 h 3300883"/>
              <a:gd name="connsiteX372" fmla="*/ 2566396 w 11394183"/>
              <a:gd name="connsiteY372" fmla="*/ 137317 h 3300883"/>
              <a:gd name="connsiteX373" fmla="*/ 2573653 w 11394183"/>
              <a:gd name="connsiteY373" fmla="*/ 104655 h 3300883"/>
              <a:gd name="connsiteX374" fmla="*/ 2573653 w 11394183"/>
              <a:gd name="connsiteY374" fmla="*/ 105382 h 3300883"/>
              <a:gd name="connsiteX375" fmla="*/ 2580912 w 11394183"/>
              <a:gd name="connsiteY375" fmla="*/ 97398 h 3300883"/>
              <a:gd name="connsiteX376" fmla="*/ 2588896 w 11394183"/>
              <a:gd name="connsiteY376" fmla="*/ 40786 h 3300883"/>
              <a:gd name="connsiteX377" fmla="*/ 2529381 w 11394183"/>
              <a:gd name="connsiteY377"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94183 w 11394183"/>
              <a:gd name="connsiteY291" fmla="*/ 2251543 h 3300883"/>
              <a:gd name="connsiteX292" fmla="*/ 9760429 w 11394183"/>
              <a:gd name="connsiteY292" fmla="*/ 1255034 h 3300883"/>
              <a:gd name="connsiteX293" fmla="*/ 9609464 w 11394183"/>
              <a:gd name="connsiteY293" fmla="*/ 1208583 h 3300883"/>
              <a:gd name="connsiteX294" fmla="*/ 6151074 w 11394183"/>
              <a:gd name="connsiteY294" fmla="*/ 1210034 h 3300883"/>
              <a:gd name="connsiteX295" fmla="*/ 3621696 w 11394183"/>
              <a:gd name="connsiteY295" fmla="*/ 1208583 h 3300883"/>
              <a:gd name="connsiteX296" fmla="*/ 3552745 w 11394183"/>
              <a:gd name="connsiteY296" fmla="*/ 1211486 h 3300883"/>
              <a:gd name="connsiteX297" fmla="*/ 3526616 w 11394183"/>
              <a:gd name="connsiteY297" fmla="*/ 1225276 h 3300883"/>
              <a:gd name="connsiteX298" fmla="*/ 3541858 w 11394183"/>
              <a:gd name="connsiteY298" fmla="*/ 1252131 h 3300883"/>
              <a:gd name="connsiteX299" fmla="*/ 3581050 w 11394183"/>
              <a:gd name="connsiteY299" fmla="*/ 1278984 h 3300883"/>
              <a:gd name="connsiteX300" fmla="*/ 4092007 w 11394183"/>
              <a:gd name="connsiteY300" fmla="*/ 2112917 h 3300883"/>
              <a:gd name="connsiteX301" fmla="*/ 4068782 w 11394183"/>
              <a:gd name="connsiteY301" fmla="*/ 2144852 h 3300883"/>
              <a:gd name="connsiteX302" fmla="*/ 3644195 w 11394183"/>
              <a:gd name="connsiteY302" fmla="*/ 2144127 h 3300883"/>
              <a:gd name="connsiteX303" fmla="*/ 3623147 w 11394183"/>
              <a:gd name="connsiteY303" fmla="*/ 2136142 h 3300883"/>
              <a:gd name="connsiteX304" fmla="*/ 3589760 w 11394183"/>
              <a:gd name="connsiteY304" fmla="*/ 2117998 h 3300883"/>
              <a:gd name="connsiteX305" fmla="*/ 3504842 w 11394183"/>
              <a:gd name="connsiteY305" fmla="*/ 2105660 h 3300883"/>
              <a:gd name="connsiteX306" fmla="*/ 3499037 w 11394183"/>
              <a:gd name="connsiteY306" fmla="*/ 2089693 h 3300883"/>
              <a:gd name="connsiteX307" fmla="*/ 3499037 w 11394183"/>
              <a:gd name="connsiteY307" fmla="*/ 1765989 h 3300883"/>
              <a:gd name="connsiteX308" fmla="*/ 3504842 w 11394183"/>
              <a:gd name="connsiteY308" fmla="*/ 1750022 h 3300883"/>
              <a:gd name="connsiteX309" fmla="*/ 3491053 w 11394183"/>
              <a:gd name="connsiteY309" fmla="*/ 1744216 h 3300883"/>
              <a:gd name="connsiteX310" fmla="*/ 3248639 w 11394183"/>
              <a:gd name="connsiteY310" fmla="*/ 1744942 h 3300883"/>
              <a:gd name="connsiteX311" fmla="*/ 3186220 w 11394183"/>
              <a:gd name="connsiteY311" fmla="*/ 1683975 h 3300883"/>
              <a:gd name="connsiteX312" fmla="*/ 3172431 w 11394183"/>
              <a:gd name="connsiteY312" fmla="*/ 1617928 h 3300883"/>
              <a:gd name="connsiteX313" fmla="*/ 3165898 w 11394183"/>
              <a:gd name="connsiteY313" fmla="*/ 1591074 h 3300883"/>
              <a:gd name="connsiteX314" fmla="*/ 3165898 w 11394183"/>
              <a:gd name="connsiteY314" fmla="*/ 1007539 h 3300883"/>
              <a:gd name="connsiteX315" fmla="*/ 3172375 w 11394183"/>
              <a:gd name="connsiteY315" fmla="*/ 980915 h 3300883"/>
              <a:gd name="connsiteX316" fmla="*/ 3171705 w 11394183"/>
              <a:gd name="connsiteY316" fmla="*/ 981410 h 3300883"/>
              <a:gd name="connsiteX317" fmla="*/ 3172431 w 11394183"/>
              <a:gd name="connsiteY317" fmla="*/ 980685 h 3300883"/>
              <a:gd name="connsiteX318" fmla="*/ 3172375 w 11394183"/>
              <a:gd name="connsiteY318" fmla="*/ 980915 h 3300883"/>
              <a:gd name="connsiteX319" fmla="*/ 3184225 w 11394183"/>
              <a:gd name="connsiteY319" fmla="*/ 972157 h 3300883"/>
              <a:gd name="connsiteX320" fmla="*/ 3200011 w 11394183"/>
              <a:gd name="connsiteY320" fmla="*/ 972701 h 3300883"/>
              <a:gd name="connsiteX321" fmla="*/ 3781369 w 11394183"/>
              <a:gd name="connsiteY321" fmla="*/ 972701 h 3300883"/>
              <a:gd name="connsiteX322" fmla="*/ 3809675 w 11394183"/>
              <a:gd name="connsiteY322" fmla="*/ 981410 h 3300883"/>
              <a:gd name="connsiteX323" fmla="*/ 3808949 w 11394183"/>
              <a:gd name="connsiteY323" fmla="*/ 980685 h 3300883"/>
              <a:gd name="connsiteX324" fmla="*/ 3813303 w 11394183"/>
              <a:gd name="connsiteY324" fmla="*/ 984314 h 3300883"/>
              <a:gd name="connsiteX325" fmla="*/ 3811127 w 11394183"/>
              <a:gd name="connsiteY325" fmla="*/ 986491 h 3300883"/>
              <a:gd name="connsiteX326" fmla="*/ 3831448 w 11394183"/>
              <a:gd name="connsiteY326" fmla="*/ 1017700 h 3300883"/>
              <a:gd name="connsiteX327" fmla="*/ 3912011 w 11394183"/>
              <a:gd name="connsiteY327" fmla="*/ 1017700 h 3300883"/>
              <a:gd name="connsiteX328" fmla="*/ 3919269 w 11394183"/>
              <a:gd name="connsiteY328" fmla="*/ 1010442 h 3300883"/>
              <a:gd name="connsiteX329" fmla="*/ 3926527 w 11394183"/>
              <a:gd name="connsiteY329" fmla="*/ 1002459 h 3300883"/>
              <a:gd name="connsiteX330" fmla="*/ 3928705 w 11394183"/>
              <a:gd name="connsiteY330" fmla="*/ 934960 h 3300883"/>
              <a:gd name="connsiteX331" fmla="*/ 3838706 w 11394183"/>
              <a:gd name="connsiteY331" fmla="*/ 922621 h 3300883"/>
              <a:gd name="connsiteX332" fmla="*/ 3790078 w 11394183"/>
              <a:gd name="connsiteY332" fmla="*/ 939315 h 3300883"/>
              <a:gd name="connsiteX333" fmla="*/ 3191301 w 11394183"/>
              <a:gd name="connsiteY333" fmla="*/ 939315 h 3300883"/>
              <a:gd name="connsiteX334" fmla="*/ 3141947 w 11394183"/>
              <a:gd name="connsiteY334" fmla="*/ 987217 h 3300883"/>
              <a:gd name="connsiteX335" fmla="*/ 3141947 w 11394183"/>
              <a:gd name="connsiteY335" fmla="*/ 1596881 h 3300883"/>
              <a:gd name="connsiteX336" fmla="*/ 3117271 w 11394183"/>
              <a:gd name="connsiteY336" fmla="*/ 1630267 h 3300883"/>
              <a:gd name="connsiteX337" fmla="*/ 3049046 w 11394183"/>
              <a:gd name="connsiteY337" fmla="*/ 1702846 h 3300883"/>
              <a:gd name="connsiteX338" fmla="*/ 3049773 w 11394183"/>
              <a:gd name="connsiteY338" fmla="*/ 1724619 h 3300883"/>
              <a:gd name="connsiteX339" fmla="*/ 3030176 w 11394183"/>
              <a:gd name="connsiteY339" fmla="*/ 1746393 h 3300883"/>
              <a:gd name="connsiteX340" fmla="*/ 2968483 w 11394183"/>
              <a:gd name="connsiteY340" fmla="*/ 1746393 h 3300883"/>
              <a:gd name="connsiteX341" fmla="*/ 2909695 w 11394183"/>
              <a:gd name="connsiteY341" fmla="*/ 1689782 h 3300883"/>
              <a:gd name="connsiteX342" fmla="*/ 2874131 w 11394183"/>
              <a:gd name="connsiteY342" fmla="*/ 1617928 h 3300883"/>
              <a:gd name="connsiteX343" fmla="*/ 2863970 w 11394183"/>
              <a:gd name="connsiteY343" fmla="*/ 1584542 h 3300883"/>
              <a:gd name="connsiteX344" fmla="*/ 2863970 w 11394183"/>
              <a:gd name="connsiteY344" fmla="*/ 535775 h 3300883"/>
              <a:gd name="connsiteX345" fmla="*/ 2871228 w 11394183"/>
              <a:gd name="connsiteY345" fmla="*/ 502389 h 3300883"/>
              <a:gd name="connsiteX346" fmla="*/ 2870501 w 11394183"/>
              <a:gd name="connsiteY346" fmla="*/ 503114 h 3300883"/>
              <a:gd name="connsiteX347" fmla="*/ 2906066 w 11394183"/>
              <a:gd name="connsiteY347" fmla="*/ 494405 h 3300883"/>
              <a:gd name="connsiteX348" fmla="*/ 3344443 w 11394183"/>
              <a:gd name="connsiteY348" fmla="*/ 495131 h 3300883"/>
              <a:gd name="connsiteX349" fmla="*/ 3378556 w 11394183"/>
              <a:gd name="connsiteY349" fmla="*/ 460293 h 3300883"/>
              <a:gd name="connsiteX350" fmla="*/ 3378556 w 11394183"/>
              <a:gd name="connsiteY350" fmla="*/ 206266 h 3300883"/>
              <a:gd name="connsiteX351" fmla="*/ 3393071 w 11394183"/>
              <a:gd name="connsiteY351" fmla="*/ 176509 h 3300883"/>
              <a:gd name="connsiteX352" fmla="*/ 3414845 w 11394183"/>
              <a:gd name="connsiteY352" fmla="*/ 154735 h 3300883"/>
              <a:gd name="connsiteX353" fmla="*/ 3417022 w 11394183"/>
              <a:gd name="connsiteY353" fmla="*/ 92317 h 3300883"/>
              <a:gd name="connsiteX354" fmla="*/ 3349523 w 11394183"/>
              <a:gd name="connsiteY354" fmla="*/ 62560 h 3300883"/>
              <a:gd name="connsiteX355" fmla="*/ 3300169 w 11394183"/>
              <a:gd name="connsiteY355" fmla="*/ 109736 h 3300883"/>
              <a:gd name="connsiteX356" fmla="*/ 3330653 w 11394183"/>
              <a:gd name="connsiteY356" fmla="*/ 180863 h 3300883"/>
              <a:gd name="connsiteX357" fmla="*/ 3352427 w 11394183"/>
              <a:gd name="connsiteY357" fmla="*/ 224411 h 3300883"/>
              <a:gd name="connsiteX358" fmla="*/ 3353153 w 11394183"/>
              <a:gd name="connsiteY358" fmla="*/ 438519 h 3300883"/>
              <a:gd name="connsiteX359" fmla="*/ 3319041 w 11394183"/>
              <a:gd name="connsiteY359" fmla="*/ 472632 h 3300883"/>
              <a:gd name="connsiteX360" fmla="*/ 2869050 w 11394183"/>
              <a:gd name="connsiteY360" fmla="*/ 471179 h 3300883"/>
              <a:gd name="connsiteX361" fmla="*/ 2825503 w 11394183"/>
              <a:gd name="connsiteY361" fmla="*/ 513276 h 3300883"/>
              <a:gd name="connsiteX362" fmla="*/ 2826955 w 11394183"/>
              <a:gd name="connsiteY362" fmla="*/ 1601961 h 3300883"/>
              <a:gd name="connsiteX363" fmla="*/ 2800100 w 11394183"/>
              <a:gd name="connsiteY363" fmla="*/ 1631719 h 3300883"/>
              <a:gd name="connsiteX364" fmla="*/ 2768891 w 11394183"/>
              <a:gd name="connsiteY364" fmla="*/ 1661476 h 3300883"/>
              <a:gd name="connsiteX365" fmla="*/ 2768891 w 11394183"/>
              <a:gd name="connsiteY365" fmla="*/ 1686878 h 3300883"/>
              <a:gd name="connsiteX366" fmla="*/ 2708650 w 11394183"/>
              <a:gd name="connsiteY366" fmla="*/ 1747845 h 3300883"/>
              <a:gd name="connsiteX367" fmla="*/ 2626636 w 11394183"/>
              <a:gd name="connsiteY367" fmla="*/ 1667282 h 3300883"/>
              <a:gd name="connsiteX368" fmla="*/ 2593976 w 11394183"/>
              <a:gd name="connsiteY368" fmla="*/ 1631719 h 3300883"/>
              <a:gd name="connsiteX369" fmla="*/ 2570751 w 11394183"/>
              <a:gd name="connsiteY369" fmla="*/ 1619380 h 3300883"/>
              <a:gd name="connsiteX370" fmla="*/ 2566396 w 11394183"/>
              <a:gd name="connsiteY370" fmla="*/ 1580914 h 3300883"/>
              <a:gd name="connsiteX371" fmla="*/ 2566396 w 11394183"/>
              <a:gd name="connsiteY371" fmla="*/ 137317 h 3300883"/>
              <a:gd name="connsiteX372" fmla="*/ 2573653 w 11394183"/>
              <a:gd name="connsiteY372" fmla="*/ 104655 h 3300883"/>
              <a:gd name="connsiteX373" fmla="*/ 2573653 w 11394183"/>
              <a:gd name="connsiteY373" fmla="*/ 105382 h 3300883"/>
              <a:gd name="connsiteX374" fmla="*/ 2580912 w 11394183"/>
              <a:gd name="connsiteY374" fmla="*/ 97398 h 3300883"/>
              <a:gd name="connsiteX375" fmla="*/ 2588896 w 11394183"/>
              <a:gd name="connsiteY375" fmla="*/ 40786 h 3300883"/>
              <a:gd name="connsiteX376" fmla="*/ 2529381 w 11394183"/>
              <a:gd name="connsiteY376"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1394183 w 11394183"/>
              <a:gd name="connsiteY290" fmla="*/ 2251543 h 3300883"/>
              <a:gd name="connsiteX291" fmla="*/ 9760429 w 11394183"/>
              <a:gd name="connsiteY291" fmla="*/ 1255034 h 3300883"/>
              <a:gd name="connsiteX292" fmla="*/ 9609464 w 11394183"/>
              <a:gd name="connsiteY292" fmla="*/ 1208583 h 3300883"/>
              <a:gd name="connsiteX293" fmla="*/ 6151074 w 11394183"/>
              <a:gd name="connsiteY293" fmla="*/ 1210034 h 3300883"/>
              <a:gd name="connsiteX294" fmla="*/ 3621696 w 11394183"/>
              <a:gd name="connsiteY294" fmla="*/ 1208583 h 3300883"/>
              <a:gd name="connsiteX295" fmla="*/ 3552745 w 11394183"/>
              <a:gd name="connsiteY295" fmla="*/ 1211486 h 3300883"/>
              <a:gd name="connsiteX296" fmla="*/ 3526616 w 11394183"/>
              <a:gd name="connsiteY296" fmla="*/ 1225276 h 3300883"/>
              <a:gd name="connsiteX297" fmla="*/ 3541858 w 11394183"/>
              <a:gd name="connsiteY297" fmla="*/ 1252131 h 3300883"/>
              <a:gd name="connsiteX298" fmla="*/ 3581050 w 11394183"/>
              <a:gd name="connsiteY298" fmla="*/ 1278984 h 3300883"/>
              <a:gd name="connsiteX299" fmla="*/ 4092007 w 11394183"/>
              <a:gd name="connsiteY299" fmla="*/ 2112917 h 3300883"/>
              <a:gd name="connsiteX300" fmla="*/ 4068782 w 11394183"/>
              <a:gd name="connsiteY300" fmla="*/ 2144852 h 3300883"/>
              <a:gd name="connsiteX301" fmla="*/ 3644195 w 11394183"/>
              <a:gd name="connsiteY301" fmla="*/ 2144127 h 3300883"/>
              <a:gd name="connsiteX302" fmla="*/ 3623147 w 11394183"/>
              <a:gd name="connsiteY302" fmla="*/ 2136142 h 3300883"/>
              <a:gd name="connsiteX303" fmla="*/ 3589760 w 11394183"/>
              <a:gd name="connsiteY303" fmla="*/ 2117998 h 3300883"/>
              <a:gd name="connsiteX304" fmla="*/ 3504842 w 11394183"/>
              <a:gd name="connsiteY304" fmla="*/ 2105660 h 3300883"/>
              <a:gd name="connsiteX305" fmla="*/ 3499037 w 11394183"/>
              <a:gd name="connsiteY305" fmla="*/ 2089693 h 3300883"/>
              <a:gd name="connsiteX306" fmla="*/ 3499037 w 11394183"/>
              <a:gd name="connsiteY306" fmla="*/ 1765989 h 3300883"/>
              <a:gd name="connsiteX307" fmla="*/ 3504842 w 11394183"/>
              <a:gd name="connsiteY307" fmla="*/ 1750022 h 3300883"/>
              <a:gd name="connsiteX308" fmla="*/ 3491053 w 11394183"/>
              <a:gd name="connsiteY308" fmla="*/ 1744216 h 3300883"/>
              <a:gd name="connsiteX309" fmla="*/ 3248639 w 11394183"/>
              <a:gd name="connsiteY309" fmla="*/ 1744942 h 3300883"/>
              <a:gd name="connsiteX310" fmla="*/ 3186220 w 11394183"/>
              <a:gd name="connsiteY310" fmla="*/ 1683975 h 3300883"/>
              <a:gd name="connsiteX311" fmla="*/ 3172431 w 11394183"/>
              <a:gd name="connsiteY311" fmla="*/ 1617928 h 3300883"/>
              <a:gd name="connsiteX312" fmla="*/ 3165898 w 11394183"/>
              <a:gd name="connsiteY312" fmla="*/ 1591074 h 3300883"/>
              <a:gd name="connsiteX313" fmla="*/ 3165898 w 11394183"/>
              <a:gd name="connsiteY313" fmla="*/ 1007539 h 3300883"/>
              <a:gd name="connsiteX314" fmla="*/ 3172375 w 11394183"/>
              <a:gd name="connsiteY314" fmla="*/ 980915 h 3300883"/>
              <a:gd name="connsiteX315" fmla="*/ 3171705 w 11394183"/>
              <a:gd name="connsiteY315" fmla="*/ 981410 h 3300883"/>
              <a:gd name="connsiteX316" fmla="*/ 3172431 w 11394183"/>
              <a:gd name="connsiteY316" fmla="*/ 980685 h 3300883"/>
              <a:gd name="connsiteX317" fmla="*/ 3172375 w 11394183"/>
              <a:gd name="connsiteY317" fmla="*/ 980915 h 3300883"/>
              <a:gd name="connsiteX318" fmla="*/ 3184225 w 11394183"/>
              <a:gd name="connsiteY318" fmla="*/ 972157 h 3300883"/>
              <a:gd name="connsiteX319" fmla="*/ 3200011 w 11394183"/>
              <a:gd name="connsiteY319" fmla="*/ 972701 h 3300883"/>
              <a:gd name="connsiteX320" fmla="*/ 3781369 w 11394183"/>
              <a:gd name="connsiteY320" fmla="*/ 972701 h 3300883"/>
              <a:gd name="connsiteX321" fmla="*/ 3809675 w 11394183"/>
              <a:gd name="connsiteY321" fmla="*/ 981410 h 3300883"/>
              <a:gd name="connsiteX322" fmla="*/ 3808949 w 11394183"/>
              <a:gd name="connsiteY322" fmla="*/ 980685 h 3300883"/>
              <a:gd name="connsiteX323" fmla="*/ 3813303 w 11394183"/>
              <a:gd name="connsiteY323" fmla="*/ 984314 h 3300883"/>
              <a:gd name="connsiteX324" fmla="*/ 3811127 w 11394183"/>
              <a:gd name="connsiteY324" fmla="*/ 986491 h 3300883"/>
              <a:gd name="connsiteX325" fmla="*/ 3831448 w 11394183"/>
              <a:gd name="connsiteY325" fmla="*/ 1017700 h 3300883"/>
              <a:gd name="connsiteX326" fmla="*/ 3912011 w 11394183"/>
              <a:gd name="connsiteY326" fmla="*/ 1017700 h 3300883"/>
              <a:gd name="connsiteX327" fmla="*/ 3919269 w 11394183"/>
              <a:gd name="connsiteY327" fmla="*/ 1010442 h 3300883"/>
              <a:gd name="connsiteX328" fmla="*/ 3926527 w 11394183"/>
              <a:gd name="connsiteY328" fmla="*/ 1002459 h 3300883"/>
              <a:gd name="connsiteX329" fmla="*/ 3928705 w 11394183"/>
              <a:gd name="connsiteY329" fmla="*/ 934960 h 3300883"/>
              <a:gd name="connsiteX330" fmla="*/ 3838706 w 11394183"/>
              <a:gd name="connsiteY330" fmla="*/ 922621 h 3300883"/>
              <a:gd name="connsiteX331" fmla="*/ 3790078 w 11394183"/>
              <a:gd name="connsiteY331" fmla="*/ 939315 h 3300883"/>
              <a:gd name="connsiteX332" fmla="*/ 3191301 w 11394183"/>
              <a:gd name="connsiteY332" fmla="*/ 939315 h 3300883"/>
              <a:gd name="connsiteX333" fmla="*/ 3141947 w 11394183"/>
              <a:gd name="connsiteY333" fmla="*/ 987217 h 3300883"/>
              <a:gd name="connsiteX334" fmla="*/ 3141947 w 11394183"/>
              <a:gd name="connsiteY334" fmla="*/ 1596881 h 3300883"/>
              <a:gd name="connsiteX335" fmla="*/ 3117271 w 11394183"/>
              <a:gd name="connsiteY335" fmla="*/ 1630267 h 3300883"/>
              <a:gd name="connsiteX336" fmla="*/ 3049046 w 11394183"/>
              <a:gd name="connsiteY336" fmla="*/ 1702846 h 3300883"/>
              <a:gd name="connsiteX337" fmla="*/ 3049773 w 11394183"/>
              <a:gd name="connsiteY337" fmla="*/ 1724619 h 3300883"/>
              <a:gd name="connsiteX338" fmla="*/ 3030176 w 11394183"/>
              <a:gd name="connsiteY338" fmla="*/ 1746393 h 3300883"/>
              <a:gd name="connsiteX339" fmla="*/ 2968483 w 11394183"/>
              <a:gd name="connsiteY339" fmla="*/ 1746393 h 3300883"/>
              <a:gd name="connsiteX340" fmla="*/ 2909695 w 11394183"/>
              <a:gd name="connsiteY340" fmla="*/ 1689782 h 3300883"/>
              <a:gd name="connsiteX341" fmla="*/ 2874131 w 11394183"/>
              <a:gd name="connsiteY341" fmla="*/ 1617928 h 3300883"/>
              <a:gd name="connsiteX342" fmla="*/ 2863970 w 11394183"/>
              <a:gd name="connsiteY342" fmla="*/ 1584542 h 3300883"/>
              <a:gd name="connsiteX343" fmla="*/ 2863970 w 11394183"/>
              <a:gd name="connsiteY343" fmla="*/ 535775 h 3300883"/>
              <a:gd name="connsiteX344" fmla="*/ 2871228 w 11394183"/>
              <a:gd name="connsiteY344" fmla="*/ 502389 h 3300883"/>
              <a:gd name="connsiteX345" fmla="*/ 2870501 w 11394183"/>
              <a:gd name="connsiteY345" fmla="*/ 503114 h 3300883"/>
              <a:gd name="connsiteX346" fmla="*/ 2906066 w 11394183"/>
              <a:gd name="connsiteY346" fmla="*/ 494405 h 3300883"/>
              <a:gd name="connsiteX347" fmla="*/ 3344443 w 11394183"/>
              <a:gd name="connsiteY347" fmla="*/ 495131 h 3300883"/>
              <a:gd name="connsiteX348" fmla="*/ 3378556 w 11394183"/>
              <a:gd name="connsiteY348" fmla="*/ 460293 h 3300883"/>
              <a:gd name="connsiteX349" fmla="*/ 3378556 w 11394183"/>
              <a:gd name="connsiteY349" fmla="*/ 206266 h 3300883"/>
              <a:gd name="connsiteX350" fmla="*/ 3393071 w 11394183"/>
              <a:gd name="connsiteY350" fmla="*/ 176509 h 3300883"/>
              <a:gd name="connsiteX351" fmla="*/ 3414845 w 11394183"/>
              <a:gd name="connsiteY351" fmla="*/ 154735 h 3300883"/>
              <a:gd name="connsiteX352" fmla="*/ 3417022 w 11394183"/>
              <a:gd name="connsiteY352" fmla="*/ 92317 h 3300883"/>
              <a:gd name="connsiteX353" fmla="*/ 3349523 w 11394183"/>
              <a:gd name="connsiteY353" fmla="*/ 62560 h 3300883"/>
              <a:gd name="connsiteX354" fmla="*/ 3300169 w 11394183"/>
              <a:gd name="connsiteY354" fmla="*/ 109736 h 3300883"/>
              <a:gd name="connsiteX355" fmla="*/ 3330653 w 11394183"/>
              <a:gd name="connsiteY355" fmla="*/ 180863 h 3300883"/>
              <a:gd name="connsiteX356" fmla="*/ 3352427 w 11394183"/>
              <a:gd name="connsiteY356" fmla="*/ 224411 h 3300883"/>
              <a:gd name="connsiteX357" fmla="*/ 3353153 w 11394183"/>
              <a:gd name="connsiteY357" fmla="*/ 438519 h 3300883"/>
              <a:gd name="connsiteX358" fmla="*/ 3319041 w 11394183"/>
              <a:gd name="connsiteY358" fmla="*/ 472632 h 3300883"/>
              <a:gd name="connsiteX359" fmla="*/ 2869050 w 11394183"/>
              <a:gd name="connsiteY359" fmla="*/ 471179 h 3300883"/>
              <a:gd name="connsiteX360" fmla="*/ 2825503 w 11394183"/>
              <a:gd name="connsiteY360" fmla="*/ 513276 h 3300883"/>
              <a:gd name="connsiteX361" fmla="*/ 2826955 w 11394183"/>
              <a:gd name="connsiteY361" fmla="*/ 1601961 h 3300883"/>
              <a:gd name="connsiteX362" fmla="*/ 2800100 w 11394183"/>
              <a:gd name="connsiteY362" fmla="*/ 1631719 h 3300883"/>
              <a:gd name="connsiteX363" fmla="*/ 2768891 w 11394183"/>
              <a:gd name="connsiteY363" fmla="*/ 1661476 h 3300883"/>
              <a:gd name="connsiteX364" fmla="*/ 2768891 w 11394183"/>
              <a:gd name="connsiteY364" fmla="*/ 1686878 h 3300883"/>
              <a:gd name="connsiteX365" fmla="*/ 2708650 w 11394183"/>
              <a:gd name="connsiteY365" fmla="*/ 1747845 h 3300883"/>
              <a:gd name="connsiteX366" fmla="*/ 2626636 w 11394183"/>
              <a:gd name="connsiteY366" fmla="*/ 1667282 h 3300883"/>
              <a:gd name="connsiteX367" fmla="*/ 2593976 w 11394183"/>
              <a:gd name="connsiteY367" fmla="*/ 1631719 h 3300883"/>
              <a:gd name="connsiteX368" fmla="*/ 2570751 w 11394183"/>
              <a:gd name="connsiteY368" fmla="*/ 1619380 h 3300883"/>
              <a:gd name="connsiteX369" fmla="*/ 2566396 w 11394183"/>
              <a:gd name="connsiteY369" fmla="*/ 1580914 h 3300883"/>
              <a:gd name="connsiteX370" fmla="*/ 2566396 w 11394183"/>
              <a:gd name="connsiteY370" fmla="*/ 137317 h 3300883"/>
              <a:gd name="connsiteX371" fmla="*/ 2573653 w 11394183"/>
              <a:gd name="connsiteY371" fmla="*/ 104655 h 3300883"/>
              <a:gd name="connsiteX372" fmla="*/ 2573653 w 11394183"/>
              <a:gd name="connsiteY372" fmla="*/ 105382 h 3300883"/>
              <a:gd name="connsiteX373" fmla="*/ 2580912 w 11394183"/>
              <a:gd name="connsiteY373" fmla="*/ 97398 h 3300883"/>
              <a:gd name="connsiteX374" fmla="*/ 2588896 w 11394183"/>
              <a:gd name="connsiteY374" fmla="*/ 40786 h 3300883"/>
              <a:gd name="connsiteX375" fmla="*/ 2529381 w 11394183"/>
              <a:gd name="connsiteY375" fmla="*/ 142 h 330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11394183" h="3300883">
                <a:moveTo>
                  <a:pt x="3168075" y="3011446"/>
                </a:moveTo>
                <a:cubicBezTo>
                  <a:pt x="3133237" y="3004189"/>
                  <a:pt x="3141946" y="3031042"/>
                  <a:pt x="3141946" y="3047736"/>
                </a:cubicBezTo>
                <a:lnTo>
                  <a:pt x="3141946" y="3300883"/>
                </a:lnTo>
                <a:lnTo>
                  <a:pt x="3165898" y="3300883"/>
                </a:lnTo>
                <a:lnTo>
                  <a:pt x="3165898" y="3029591"/>
                </a:lnTo>
                <a:cubicBezTo>
                  <a:pt x="3165898" y="3023059"/>
                  <a:pt x="3167349" y="3017253"/>
                  <a:pt x="3168075" y="3011446"/>
                </a:cubicBezTo>
                <a:close/>
                <a:moveTo>
                  <a:pt x="2591366" y="3007317"/>
                </a:moveTo>
                <a:cubicBezTo>
                  <a:pt x="2577282" y="3007181"/>
                  <a:pt x="2577282" y="3023783"/>
                  <a:pt x="2577282" y="3041202"/>
                </a:cubicBezTo>
                <a:cubicBezTo>
                  <a:pt x="2577352" y="3127762"/>
                  <a:pt x="2577421" y="3214323"/>
                  <a:pt x="2577491" y="3300883"/>
                </a:cubicBezTo>
                <a:lnTo>
                  <a:pt x="2606313" y="3300883"/>
                </a:lnTo>
                <a:lnTo>
                  <a:pt x="2606313" y="3041928"/>
                </a:lnTo>
                <a:cubicBezTo>
                  <a:pt x="2606313" y="3031767"/>
                  <a:pt x="2604135" y="3022332"/>
                  <a:pt x="2610667" y="3013622"/>
                </a:cubicBezTo>
                <a:cubicBezTo>
                  <a:pt x="2602321" y="3009268"/>
                  <a:pt x="2596061" y="3007362"/>
                  <a:pt x="2591366" y="3007317"/>
                </a:cubicBezTo>
                <a:close/>
                <a:moveTo>
                  <a:pt x="2903083" y="3005447"/>
                </a:moveTo>
                <a:cubicBezTo>
                  <a:pt x="2898490" y="3005594"/>
                  <a:pt x="2893182" y="3007091"/>
                  <a:pt x="2887195" y="3009994"/>
                </a:cubicBezTo>
                <a:cubicBezTo>
                  <a:pt x="2869776" y="3018703"/>
                  <a:pt x="2877033" y="3035396"/>
                  <a:pt x="2877033" y="3048460"/>
                </a:cubicBezTo>
                <a:lnTo>
                  <a:pt x="2877033" y="3300883"/>
                </a:lnTo>
                <a:lnTo>
                  <a:pt x="2924210" y="3300883"/>
                </a:lnTo>
                <a:lnTo>
                  <a:pt x="2924210" y="3039025"/>
                </a:lnTo>
                <a:cubicBezTo>
                  <a:pt x="2924210" y="3016707"/>
                  <a:pt x="2916862" y="3005004"/>
                  <a:pt x="2903083" y="3005447"/>
                </a:cubicBezTo>
                <a:close/>
                <a:moveTo>
                  <a:pt x="1413840" y="2870642"/>
                </a:moveTo>
                <a:cubicBezTo>
                  <a:pt x="1414566" y="2872094"/>
                  <a:pt x="1414566" y="2872820"/>
                  <a:pt x="1414566" y="2874271"/>
                </a:cubicBezTo>
                <a:lnTo>
                  <a:pt x="1228038" y="2874271"/>
                </a:lnTo>
                <a:lnTo>
                  <a:pt x="1228038" y="2870642"/>
                </a:lnTo>
                <a:lnTo>
                  <a:pt x="1413840" y="2870642"/>
                </a:lnTo>
                <a:close/>
                <a:moveTo>
                  <a:pt x="3635032" y="2179418"/>
                </a:moveTo>
                <a:cubicBezTo>
                  <a:pt x="3639659" y="2178965"/>
                  <a:pt x="3644558" y="2179690"/>
                  <a:pt x="3649275" y="2179690"/>
                </a:cubicBezTo>
                <a:lnTo>
                  <a:pt x="4079669" y="2179690"/>
                </a:lnTo>
                <a:cubicBezTo>
                  <a:pt x="4084023" y="2179690"/>
                  <a:pt x="4089104" y="2180416"/>
                  <a:pt x="4093459" y="2186222"/>
                </a:cubicBezTo>
                <a:lnTo>
                  <a:pt x="3622421" y="2186222"/>
                </a:lnTo>
                <a:lnTo>
                  <a:pt x="3624598" y="2190577"/>
                </a:lnTo>
                <a:lnTo>
                  <a:pt x="4062975" y="2190577"/>
                </a:lnTo>
                <a:cubicBezTo>
                  <a:pt x="4092733" y="2190577"/>
                  <a:pt x="4102168" y="2197835"/>
                  <a:pt x="4102168" y="2228318"/>
                </a:cubicBezTo>
                <a:cubicBezTo>
                  <a:pt x="4101443" y="2291462"/>
                  <a:pt x="4099265" y="2353880"/>
                  <a:pt x="4093459" y="2416298"/>
                </a:cubicBezTo>
                <a:cubicBezTo>
                  <a:pt x="4091281" y="2438072"/>
                  <a:pt x="4082572" y="2447507"/>
                  <a:pt x="4059347" y="2447507"/>
                </a:cubicBezTo>
                <a:lnTo>
                  <a:pt x="3650000" y="2447507"/>
                </a:lnTo>
                <a:cubicBezTo>
                  <a:pt x="3628228" y="2447507"/>
                  <a:pt x="3618791" y="2440975"/>
                  <a:pt x="3621696" y="2418475"/>
                </a:cubicBezTo>
                <a:cubicBezTo>
                  <a:pt x="3623872" y="2400330"/>
                  <a:pt x="3615163" y="2397427"/>
                  <a:pt x="3598470" y="2396702"/>
                </a:cubicBezTo>
                <a:cubicBezTo>
                  <a:pt x="3567260" y="2394524"/>
                  <a:pt x="3533875" y="2408315"/>
                  <a:pt x="3504842" y="2387266"/>
                </a:cubicBezTo>
                <a:cubicBezTo>
                  <a:pt x="3496859" y="2341541"/>
                  <a:pt x="3493230" y="2295817"/>
                  <a:pt x="3506294" y="2251543"/>
                </a:cubicBezTo>
                <a:cubicBezTo>
                  <a:pt x="3543309" y="2237754"/>
                  <a:pt x="3580324" y="2239930"/>
                  <a:pt x="3618791" y="2250818"/>
                </a:cubicBezTo>
                <a:cubicBezTo>
                  <a:pt x="3625324" y="2232673"/>
                  <a:pt x="3620969" y="2213802"/>
                  <a:pt x="3620969" y="2195657"/>
                </a:cubicBezTo>
                <a:cubicBezTo>
                  <a:pt x="3617340" y="2192028"/>
                  <a:pt x="3614437" y="2188400"/>
                  <a:pt x="3622421" y="2186222"/>
                </a:cubicBezTo>
                <a:cubicBezTo>
                  <a:pt x="3626050" y="2181505"/>
                  <a:pt x="3630405" y="2179872"/>
                  <a:pt x="3635032" y="2179418"/>
                </a:cubicBezTo>
                <a:close/>
                <a:moveTo>
                  <a:pt x="76208" y="1218744"/>
                </a:moveTo>
                <a:cubicBezTo>
                  <a:pt x="10161" y="1219469"/>
                  <a:pt x="1452" y="1231082"/>
                  <a:pt x="0" y="1294951"/>
                </a:cubicBezTo>
                <a:lnTo>
                  <a:pt x="0" y="1338499"/>
                </a:lnTo>
                <a:lnTo>
                  <a:pt x="0" y="3206684"/>
                </a:lnTo>
                <a:cubicBezTo>
                  <a:pt x="0" y="3226280"/>
                  <a:pt x="0" y="3245151"/>
                  <a:pt x="1452" y="3264747"/>
                </a:cubicBezTo>
                <a:cubicBezTo>
                  <a:pt x="1815" y="3272731"/>
                  <a:pt x="2904" y="3280533"/>
                  <a:pt x="5988" y="3287337"/>
                </a:cubicBezTo>
                <a:lnTo>
                  <a:pt x="19459" y="3300883"/>
                </a:lnTo>
                <a:lnTo>
                  <a:pt x="25633" y="3300883"/>
                </a:lnTo>
                <a:lnTo>
                  <a:pt x="26219" y="3300311"/>
                </a:lnTo>
                <a:lnTo>
                  <a:pt x="26699" y="3300883"/>
                </a:lnTo>
                <a:lnTo>
                  <a:pt x="1001629" y="3300883"/>
                </a:lnTo>
                <a:lnTo>
                  <a:pt x="1038606" y="3290150"/>
                </a:lnTo>
                <a:cubicBezTo>
                  <a:pt x="1029171" y="3272006"/>
                  <a:pt x="1012478" y="3262570"/>
                  <a:pt x="997236" y="3251683"/>
                </a:cubicBezTo>
                <a:cubicBezTo>
                  <a:pt x="880384" y="3165314"/>
                  <a:pt x="784580" y="3060074"/>
                  <a:pt x="706920" y="2937416"/>
                </a:cubicBezTo>
                <a:cubicBezTo>
                  <a:pt x="643051" y="2835805"/>
                  <a:pt x="592971" y="2728388"/>
                  <a:pt x="566116" y="2610810"/>
                </a:cubicBezTo>
                <a:cubicBezTo>
                  <a:pt x="549423" y="2604278"/>
                  <a:pt x="548698" y="2591939"/>
                  <a:pt x="553779" y="2577424"/>
                </a:cubicBezTo>
                <a:cubicBezTo>
                  <a:pt x="551601" y="2570165"/>
                  <a:pt x="548698" y="2563633"/>
                  <a:pt x="545795" y="2556376"/>
                </a:cubicBezTo>
                <a:cubicBezTo>
                  <a:pt x="528376" y="2515006"/>
                  <a:pt x="524021" y="2470007"/>
                  <a:pt x="521117" y="2426459"/>
                </a:cubicBezTo>
                <a:cubicBezTo>
                  <a:pt x="513134" y="2316139"/>
                  <a:pt x="511682" y="2205819"/>
                  <a:pt x="528376" y="2095499"/>
                </a:cubicBezTo>
                <a:cubicBezTo>
                  <a:pt x="529827" y="2086789"/>
                  <a:pt x="529827" y="2075903"/>
                  <a:pt x="538537" y="2069371"/>
                </a:cubicBezTo>
                <a:lnTo>
                  <a:pt x="538537" y="2066467"/>
                </a:lnTo>
                <a:cubicBezTo>
                  <a:pt x="539988" y="1990260"/>
                  <a:pt x="567568" y="1919857"/>
                  <a:pt x="593697" y="1850181"/>
                </a:cubicBezTo>
                <a:cubicBezTo>
                  <a:pt x="656115" y="1685427"/>
                  <a:pt x="751193" y="1540995"/>
                  <a:pt x="880384" y="1419788"/>
                </a:cubicBezTo>
                <a:cubicBezTo>
                  <a:pt x="888368" y="1411804"/>
                  <a:pt x="894175" y="1398014"/>
                  <a:pt x="909415" y="1403095"/>
                </a:cubicBezTo>
                <a:cubicBezTo>
                  <a:pt x="920303" y="1366079"/>
                  <a:pt x="955866" y="1353741"/>
                  <a:pt x="981269" y="1331967"/>
                </a:cubicBezTo>
                <a:cubicBezTo>
                  <a:pt x="1013204" y="1305113"/>
                  <a:pt x="1050219" y="1283340"/>
                  <a:pt x="1085057" y="1260114"/>
                </a:cubicBezTo>
                <a:cubicBezTo>
                  <a:pt x="1096670" y="1252856"/>
                  <a:pt x="1108282" y="1246324"/>
                  <a:pt x="1107556" y="1230357"/>
                </a:cubicBezTo>
                <a:cubicBezTo>
                  <a:pt x="1096670" y="1217293"/>
                  <a:pt x="1080703" y="1219469"/>
                  <a:pt x="1066912" y="1219469"/>
                </a:cubicBezTo>
                <a:lnTo>
                  <a:pt x="76208" y="1218744"/>
                </a:lnTo>
                <a:close/>
                <a:moveTo>
                  <a:pt x="2529381" y="142"/>
                </a:moveTo>
                <a:cubicBezTo>
                  <a:pt x="2501075" y="1594"/>
                  <a:pt x="2475672" y="16835"/>
                  <a:pt x="2466963" y="46592"/>
                </a:cubicBezTo>
                <a:cubicBezTo>
                  <a:pt x="2458978" y="74898"/>
                  <a:pt x="2469866" y="98849"/>
                  <a:pt x="2497445" y="111914"/>
                </a:cubicBezTo>
                <a:cubicBezTo>
                  <a:pt x="2522849" y="124252"/>
                  <a:pt x="2527929" y="143122"/>
                  <a:pt x="2527929" y="169977"/>
                </a:cubicBezTo>
                <a:cubicBezTo>
                  <a:pt x="2527203" y="594564"/>
                  <a:pt x="2527203" y="1019152"/>
                  <a:pt x="2527203" y="1443739"/>
                </a:cubicBezTo>
                <a:cubicBezTo>
                  <a:pt x="2527203" y="1496721"/>
                  <a:pt x="2527929" y="1550430"/>
                  <a:pt x="2527203" y="1603413"/>
                </a:cubicBezTo>
                <a:cubicBezTo>
                  <a:pt x="2527203" y="1613574"/>
                  <a:pt x="2532284" y="1629541"/>
                  <a:pt x="2517042" y="1630267"/>
                </a:cubicBezTo>
                <a:cubicBezTo>
                  <a:pt x="2487285" y="1632444"/>
                  <a:pt x="2491640" y="1652766"/>
                  <a:pt x="2491640" y="1671637"/>
                </a:cubicBezTo>
                <a:cubicBezTo>
                  <a:pt x="2491640" y="1688330"/>
                  <a:pt x="2490188" y="1705749"/>
                  <a:pt x="2491640" y="1722443"/>
                </a:cubicBezTo>
                <a:cubicBezTo>
                  <a:pt x="2493091" y="1740587"/>
                  <a:pt x="2487285" y="1749297"/>
                  <a:pt x="2467688" y="1748571"/>
                </a:cubicBezTo>
                <a:cubicBezTo>
                  <a:pt x="2436480" y="1747845"/>
                  <a:pt x="2404544" y="1747845"/>
                  <a:pt x="2373335" y="1748571"/>
                </a:cubicBezTo>
                <a:cubicBezTo>
                  <a:pt x="2354465" y="1749297"/>
                  <a:pt x="2348658" y="1739861"/>
                  <a:pt x="2349384" y="1721716"/>
                </a:cubicBezTo>
                <a:cubicBezTo>
                  <a:pt x="2350110" y="1697766"/>
                  <a:pt x="2350110" y="1673089"/>
                  <a:pt x="2349384" y="1649137"/>
                </a:cubicBezTo>
                <a:cubicBezTo>
                  <a:pt x="2349384" y="1641154"/>
                  <a:pt x="2355191" y="1627363"/>
                  <a:pt x="2337046" y="1630993"/>
                </a:cubicBezTo>
                <a:cubicBezTo>
                  <a:pt x="2311644" y="1636073"/>
                  <a:pt x="2310918" y="1622283"/>
                  <a:pt x="2310918" y="1601961"/>
                </a:cubicBezTo>
                <a:lnTo>
                  <a:pt x="2310918" y="861655"/>
                </a:lnTo>
                <a:cubicBezTo>
                  <a:pt x="2310918" y="842059"/>
                  <a:pt x="2313820" y="823914"/>
                  <a:pt x="2322530" y="805769"/>
                </a:cubicBezTo>
                <a:cubicBezTo>
                  <a:pt x="2345030" y="760044"/>
                  <a:pt x="2314547" y="715046"/>
                  <a:pt x="2265193" y="717949"/>
                </a:cubicBezTo>
                <a:cubicBezTo>
                  <a:pt x="2232533" y="720126"/>
                  <a:pt x="2210033" y="744077"/>
                  <a:pt x="2207130" y="781093"/>
                </a:cubicBezTo>
                <a:cubicBezTo>
                  <a:pt x="2204952" y="813753"/>
                  <a:pt x="2215839" y="836978"/>
                  <a:pt x="2253580" y="838430"/>
                </a:cubicBezTo>
                <a:cubicBezTo>
                  <a:pt x="2281886" y="839881"/>
                  <a:pt x="2277531" y="860204"/>
                  <a:pt x="2277531" y="877622"/>
                </a:cubicBezTo>
                <a:cubicBezTo>
                  <a:pt x="2277531" y="1117133"/>
                  <a:pt x="2276806" y="1356644"/>
                  <a:pt x="2278257" y="1596155"/>
                </a:cubicBezTo>
                <a:cubicBezTo>
                  <a:pt x="2278984" y="1626638"/>
                  <a:pt x="2268823" y="1635348"/>
                  <a:pt x="2241242" y="1631719"/>
                </a:cubicBezTo>
                <a:cubicBezTo>
                  <a:pt x="2215113" y="1628090"/>
                  <a:pt x="2205678" y="1638976"/>
                  <a:pt x="2205678" y="1666557"/>
                </a:cubicBezTo>
                <a:cubicBezTo>
                  <a:pt x="2205678" y="1692685"/>
                  <a:pt x="2223097" y="1729700"/>
                  <a:pt x="2204952" y="1742764"/>
                </a:cubicBezTo>
                <a:cubicBezTo>
                  <a:pt x="2186808" y="1756554"/>
                  <a:pt x="2151244" y="1747119"/>
                  <a:pt x="2123665" y="1747845"/>
                </a:cubicBezTo>
                <a:cubicBezTo>
                  <a:pt x="2116406" y="1747845"/>
                  <a:pt x="2109148" y="1747119"/>
                  <a:pt x="2101890" y="1747845"/>
                </a:cubicBezTo>
                <a:cubicBezTo>
                  <a:pt x="2081568" y="1749297"/>
                  <a:pt x="2073584" y="1740587"/>
                  <a:pt x="2074309" y="1720265"/>
                </a:cubicBezTo>
                <a:cubicBezTo>
                  <a:pt x="2075035" y="1689782"/>
                  <a:pt x="2074309" y="1660025"/>
                  <a:pt x="2074309" y="1630993"/>
                </a:cubicBezTo>
                <a:cubicBezTo>
                  <a:pt x="2051085" y="1625187"/>
                  <a:pt x="2026407" y="1644057"/>
                  <a:pt x="2008989" y="1618655"/>
                </a:cubicBezTo>
                <a:cubicBezTo>
                  <a:pt x="2001730" y="1613574"/>
                  <a:pt x="2002456" y="1606316"/>
                  <a:pt x="2002456" y="1599058"/>
                </a:cubicBezTo>
                <a:lnTo>
                  <a:pt x="2002456" y="1135278"/>
                </a:lnTo>
                <a:cubicBezTo>
                  <a:pt x="2002456" y="1129472"/>
                  <a:pt x="2003908" y="1123665"/>
                  <a:pt x="2005359" y="1117859"/>
                </a:cubicBezTo>
                <a:lnTo>
                  <a:pt x="1660609" y="1117859"/>
                </a:lnTo>
                <a:cubicBezTo>
                  <a:pt x="1647545" y="1117859"/>
                  <a:pt x="1630126" y="1124391"/>
                  <a:pt x="1623594" y="1104795"/>
                </a:cubicBezTo>
                <a:cubicBezTo>
                  <a:pt x="1614159" y="1095359"/>
                  <a:pt x="1617788" y="1083747"/>
                  <a:pt x="1617788" y="1073586"/>
                </a:cubicBezTo>
                <a:lnTo>
                  <a:pt x="1617788" y="606177"/>
                </a:lnTo>
                <a:cubicBezTo>
                  <a:pt x="1617788" y="596016"/>
                  <a:pt x="1614159" y="584403"/>
                  <a:pt x="1623594" y="575693"/>
                </a:cubicBezTo>
                <a:lnTo>
                  <a:pt x="1623594" y="576420"/>
                </a:lnTo>
                <a:cubicBezTo>
                  <a:pt x="1622868" y="569888"/>
                  <a:pt x="1622868" y="563356"/>
                  <a:pt x="1631577" y="561903"/>
                </a:cubicBezTo>
                <a:lnTo>
                  <a:pt x="1640287" y="498760"/>
                </a:lnTo>
                <a:cubicBezTo>
                  <a:pt x="1631577" y="466825"/>
                  <a:pt x="1603997" y="465374"/>
                  <a:pt x="1579321" y="467551"/>
                </a:cubicBezTo>
                <a:cubicBezTo>
                  <a:pt x="1548838" y="470454"/>
                  <a:pt x="1530693" y="492953"/>
                  <a:pt x="1526338" y="523437"/>
                </a:cubicBezTo>
                <a:cubicBezTo>
                  <a:pt x="1522709" y="546662"/>
                  <a:pt x="1523435" y="572791"/>
                  <a:pt x="1551015" y="578596"/>
                </a:cubicBezTo>
                <a:cubicBezTo>
                  <a:pt x="1582224" y="585855"/>
                  <a:pt x="1581498" y="605451"/>
                  <a:pt x="1581498" y="629402"/>
                </a:cubicBezTo>
                <a:cubicBezTo>
                  <a:pt x="1580772" y="793430"/>
                  <a:pt x="1580772" y="958186"/>
                  <a:pt x="1581498" y="1122214"/>
                </a:cubicBezTo>
                <a:cubicBezTo>
                  <a:pt x="1581498" y="1130923"/>
                  <a:pt x="1575692" y="1141810"/>
                  <a:pt x="1585853" y="1149068"/>
                </a:cubicBezTo>
                <a:cubicBezTo>
                  <a:pt x="1593836" y="1138182"/>
                  <a:pt x="1605449" y="1141084"/>
                  <a:pt x="1615610" y="1141084"/>
                </a:cubicBezTo>
                <a:lnTo>
                  <a:pt x="1943667" y="1141084"/>
                </a:lnTo>
                <a:cubicBezTo>
                  <a:pt x="1953828" y="1141084"/>
                  <a:pt x="1966167" y="1136729"/>
                  <a:pt x="1972699" y="1149793"/>
                </a:cubicBezTo>
                <a:cubicBezTo>
                  <a:pt x="1975602" y="1154874"/>
                  <a:pt x="1979957" y="1160681"/>
                  <a:pt x="1979957" y="1165761"/>
                </a:cubicBezTo>
                <a:cubicBezTo>
                  <a:pt x="1980683" y="1313822"/>
                  <a:pt x="1980683" y="1462609"/>
                  <a:pt x="1980683" y="1611396"/>
                </a:cubicBezTo>
                <a:cubicBezTo>
                  <a:pt x="1980683" y="1620106"/>
                  <a:pt x="1978506" y="1630993"/>
                  <a:pt x="1968344" y="1630267"/>
                </a:cubicBezTo>
                <a:cubicBezTo>
                  <a:pt x="1932780" y="1628090"/>
                  <a:pt x="1938587" y="1652766"/>
                  <a:pt x="1938587" y="1673814"/>
                </a:cubicBezTo>
                <a:cubicBezTo>
                  <a:pt x="1938587" y="1690507"/>
                  <a:pt x="1937861" y="1707927"/>
                  <a:pt x="1939313" y="1724619"/>
                </a:cubicBezTo>
                <a:cubicBezTo>
                  <a:pt x="1940764" y="1742764"/>
                  <a:pt x="1932780" y="1747845"/>
                  <a:pt x="1916087" y="1747845"/>
                </a:cubicBezTo>
                <a:cubicBezTo>
                  <a:pt x="1884878" y="1747119"/>
                  <a:pt x="1852943" y="1746393"/>
                  <a:pt x="1821734" y="1747845"/>
                </a:cubicBezTo>
                <a:cubicBezTo>
                  <a:pt x="1801413" y="1748571"/>
                  <a:pt x="1797058" y="1738410"/>
                  <a:pt x="1797784" y="1720991"/>
                </a:cubicBezTo>
                <a:cubicBezTo>
                  <a:pt x="1798509" y="1697039"/>
                  <a:pt x="1797784" y="1672363"/>
                  <a:pt x="1797784" y="1648412"/>
                </a:cubicBezTo>
                <a:cubicBezTo>
                  <a:pt x="1797784" y="1638976"/>
                  <a:pt x="1799235" y="1627363"/>
                  <a:pt x="1783993" y="1629541"/>
                </a:cubicBezTo>
                <a:cubicBezTo>
                  <a:pt x="1758591" y="1633170"/>
                  <a:pt x="1760768" y="1615751"/>
                  <a:pt x="1760768" y="1599784"/>
                </a:cubicBezTo>
                <a:cubicBezTo>
                  <a:pt x="1760768" y="1522124"/>
                  <a:pt x="1759317" y="1445191"/>
                  <a:pt x="1760768" y="1367531"/>
                </a:cubicBezTo>
                <a:cubicBezTo>
                  <a:pt x="1761494" y="1341403"/>
                  <a:pt x="1754236" y="1333418"/>
                  <a:pt x="1726656" y="1333418"/>
                </a:cubicBezTo>
                <a:lnTo>
                  <a:pt x="1349971" y="1334145"/>
                </a:lnTo>
                <a:cubicBezTo>
                  <a:pt x="1331826" y="1334145"/>
                  <a:pt x="1316584" y="1334145"/>
                  <a:pt x="1301343" y="1318178"/>
                </a:cubicBezTo>
                <a:cubicBezTo>
                  <a:pt x="1281021" y="1296404"/>
                  <a:pt x="1232393" y="1300758"/>
                  <a:pt x="1212797" y="1320354"/>
                </a:cubicBezTo>
                <a:cubicBezTo>
                  <a:pt x="1184491" y="1349386"/>
                  <a:pt x="1183765" y="1377692"/>
                  <a:pt x="1212071" y="1411078"/>
                </a:cubicBezTo>
                <a:cubicBezTo>
                  <a:pt x="1241102" y="1417610"/>
                  <a:pt x="1270134" y="1416885"/>
                  <a:pt x="1299166" y="1409626"/>
                </a:cubicBezTo>
                <a:cubicBezTo>
                  <a:pt x="1296262" y="1401643"/>
                  <a:pt x="1299891" y="1397289"/>
                  <a:pt x="1307149" y="1395111"/>
                </a:cubicBezTo>
                <a:lnTo>
                  <a:pt x="1307149" y="1395837"/>
                </a:lnTo>
                <a:cubicBezTo>
                  <a:pt x="1306423" y="1363902"/>
                  <a:pt x="1320940" y="1351563"/>
                  <a:pt x="1353600" y="1352289"/>
                </a:cubicBezTo>
                <a:cubicBezTo>
                  <a:pt x="1463920" y="1353741"/>
                  <a:pt x="1573515" y="1352289"/>
                  <a:pt x="1683835" y="1353015"/>
                </a:cubicBezTo>
                <a:cubicBezTo>
                  <a:pt x="1694721" y="1353015"/>
                  <a:pt x="1717947" y="1343580"/>
                  <a:pt x="1707060" y="1372612"/>
                </a:cubicBezTo>
                <a:cubicBezTo>
                  <a:pt x="1709238" y="1382047"/>
                  <a:pt x="1713592" y="1390756"/>
                  <a:pt x="1713592" y="1400191"/>
                </a:cubicBezTo>
                <a:cubicBezTo>
                  <a:pt x="1714317" y="1472044"/>
                  <a:pt x="1714317" y="1543172"/>
                  <a:pt x="1715043" y="1614299"/>
                </a:cubicBezTo>
                <a:cubicBezTo>
                  <a:pt x="1715043" y="1627363"/>
                  <a:pt x="1707785" y="1631719"/>
                  <a:pt x="1696899" y="1630267"/>
                </a:cubicBezTo>
                <a:cubicBezTo>
                  <a:pt x="1662787" y="1624461"/>
                  <a:pt x="1659158" y="1644057"/>
                  <a:pt x="1661335" y="1670911"/>
                </a:cubicBezTo>
                <a:cubicBezTo>
                  <a:pt x="1662787" y="1686878"/>
                  <a:pt x="1660609" y="1702846"/>
                  <a:pt x="1662061" y="1718087"/>
                </a:cubicBezTo>
                <a:cubicBezTo>
                  <a:pt x="1664964" y="1741313"/>
                  <a:pt x="1654077" y="1747845"/>
                  <a:pt x="1633030" y="1747119"/>
                </a:cubicBezTo>
                <a:cubicBezTo>
                  <a:pt x="1603997" y="1745668"/>
                  <a:pt x="1574966" y="1745668"/>
                  <a:pt x="1545934" y="1747119"/>
                </a:cubicBezTo>
                <a:cubicBezTo>
                  <a:pt x="1524886" y="1748571"/>
                  <a:pt x="1517628" y="1739861"/>
                  <a:pt x="1519080" y="1719540"/>
                </a:cubicBezTo>
                <a:cubicBezTo>
                  <a:pt x="1519806" y="1702846"/>
                  <a:pt x="1518354" y="1685427"/>
                  <a:pt x="1519080" y="1668734"/>
                </a:cubicBezTo>
                <a:cubicBezTo>
                  <a:pt x="1520532" y="1646960"/>
                  <a:pt x="1519806" y="1627363"/>
                  <a:pt x="1495129" y="1617928"/>
                </a:cubicBezTo>
                <a:cubicBezTo>
                  <a:pt x="1481339" y="1580914"/>
                  <a:pt x="1491500" y="1542447"/>
                  <a:pt x="1490048" y="1504706"/>
                </a:cubicBezTo>
                <a:cubicBezTo>
                  <a:pt x="1482065" y="1502528"/>
                  <a:pt x="1473355" y="1499625"/>
                  <a:pt x="1465372" y="1499625"/>
                </a:cubicBezTo>
                <a:lnTo>
                  <a:pt x="934093" y="1499625"/>
                </a:lnTo>
                <a:cubicBezTo>
                  <a:pt x="900707" y="1499625"/>
                  <a:pt x="866595" y="1501802"/>
                  <a:pt x="833208" y="1502528"/>
                </a:cubicBezTo>
                <a:cubicBezTo>
                  <a:pt x="816515" y="1503979"/>
                  <a:pt x="815063" y="1521398"/>
                  <a:pt x="794741" y="1533737"/>
                </a:cubicBezTo>
                <a:lnTo>
                  <a:pt x="898529" y="1533737"/>
                </a:lnTo>
                <a:lnTo>
                  <a:pt x="1415292" y="1533737"/>
                </a:lnTo>
                <a:cubicBezTo>
                  <a:pt x="1427631" y="1533737"/>
                  <a:pt x="1442872" y="1525753"/>
                  <a:pt x="1450130" y="1543898"/>
                </a:cubicBezTo>
                <a:cubicBezTo>
                  <a:pt x="1450856" y="1556236"/>
                  <a:pt x="1450856" y="1568575"/>
                  <a:pt x="1452307" y="1580187"/>
                </a:cubicBezTo>
                <a:cubicBezTo>
                  <a:pt x="1455936" y="1612848"/>
                  <a:pt x="1450856" y="1637525"/>
                  <a:pt x="1408034" y="1629541"/>
                </a:cubicBezTo>
                <a:cubicBezTo>
                  <a:pt x="1391341" y="1626638"/>
                  <a:pt x="1382631" y="1635348"/>
                  <a:pt x="1384083" y="1652766"/>
                </a:cubicBezTo>
                <a:lnTo>
                  <a:pt x="1384083" y="1663653"/>
                </a:lnTo>
                <a:cubicBezTo>
                  <a:pt x="1382631" y="1744942"/>
                  <a:pt x="1382631" y="1744942"/>
                  <a:pt x="1299891" y="1744942"/>
                </a:cubicBezTo>
                <a:cubicBezTo>
                  <a:pt x="1211345" y="1744942"/>
                  <a:pt x="1211345" y="1744942"/>
                  <a:pt x="1211345" y="1834214"/>
                </a:cubicBezTo>
                <a:cubicBezTo>
                  <a:pt x="1211345" y="1877035"/>
                  <a:pt x="1209894" y="1919132"/>
                  <a:pt x="1211345" y="1961227"/>
                </a:cubicBezTo>
                <a:cubicBezTo>
                  <a:pt x="1212071" y="1982275"/>
                  <a:pt x="1204813" y="1989533"/>
                  <a:pt x="1184491" y="1988082"/>
                </a:cubicBezTo>
                <a:cubicBezTo>
                  <a:pt x="1168523" y="1986630"/>
                  <a:pt x="1153282" y="1987355"/>
                  <a:pt x="1137315" y="1988082"/>
                </a:cubicBezTo>
                <a:cubicBezTo>
                  <a:pt x="1119170" y="1988807"/>
                  <a:pt x="1098847" y="1980823"/>
                  <a:pt x="1090864" y="2009129"/>
                </a:cubicBezTo>
                <a:cubicBezTo>
                  <a:pt x="1087235" y="2020742"/>
                  <a:pt x="1069090" y="2016388"/>
                  <a:pt x="1057477" y="2016388"/>
                </a:cubicBezTo>
                <a:lnTo>
                  <a:pt x="557408" y="2014210"/>
                </a:lnTo>
                <a:cubicBezTo>
                  <a:pt x="544344" y="2044694"/>
                  <a:pt x="558859" y="2049048"/>
                  <a:pt x="586439" y="2049048"/>
                </a:cubicBezTo>
                <a:lnTo>
                  <a:pt x="1056026" y="2049048"/>
                </a:lnTo>
                <a:cubicBezTo>
                  <a:pt x="1067639" y="2049774"/>
                  <a:pt x="1083606" y="2041791"/>
                  <a:pt x="1090864" y="2059209"/>
                </a:cubicBezTo>
                <a:cubicBezTo>
                  <a:pt x="1097396" y="2078080"/>
                  <a:pt x="1093041" y="2097676"/>
                  <a:pt x="1094493" y="2116546"/>
                </a:cubicBezTo>
                <a:cubicBezTo>
                  <a:pt x="1132234" y="2115095"/>
                  <a:pt x="1170701" y="2102757"/>
                  <a:pt x="1206991" y="2122353"/>
                </a:cubicBezTo>
                <a:cubicBezTo>
                  <a:pt x="1214248" y="2162997"/>
                  <a:pt x="1208442" y="2204367"/>
                  <a:pt x="1210619" y="2245011"/>
                </a:cubicBezTo>
                <a:cubicBezTo>
                  <a:pt x="1212071" y="2260979"/>
                  <a:pt x="1204813" y="2266785"/>
                  <a:pt x="1189571" y="2266060"/>
                </a:cubicBezTo>
                <a:lnTo>
                  <a:pt x="1142395" y="2266060"/>
                </a:lnTo>
                <a:cubicBezTo>
                  <a:pt x="1117718" y="2265333"/>
                  <a:pt x="1090864" y="2259527"/>
                  <a:pt x="1093767" y="2301623"/>
                </a:cubicBezTo>
                <a:cubicBezTo>
                  <a:pt x="1095218" y="2321219"/>
                  <a:pt x="1073445" y="2313962"/>
                  <a:pt x="1061832" y="2313962"/>
                </a:cubicBezTo>
                <a:lnTo>
                  <a:pt x="528376" y="2313962"/>
                </a:lnTo>
                <a:cubicBezTo>
                  <a:pt x="522570" y="2340090"/>
                  <a:pt x="534909" y="2346622"/>
                  <a:pt x="559586" y="2346622"/>
                </a:cubicBezTo>
                <a:lnTo>
                  <a:pt x="1055300" y="2346622"/>
                </a:lnTo>
                <a:cubicBezTo>
                  <a:pt x="1066912" y="2347348"/>
                  <a:pt x="1085057" y="2336461"/>
                  <a:pt x="1091589" y="2358235"/>
                </a:cubicBezTo>
                <a:cubicBezTo>
                  <a:pt x="1089412" y="2391621"/>
                  <a:pt x="1103202" y="2401056"/>
                  <a:pt x="1137315" y="2399605"/>
                </a:cubicBezTo>
                <a:cubicBezTo>
                  <a:pt x="1210619" y="2395976"/>
                  <a:pt x="1210619" y="2398153"/>
                  <a:pt x="1210619" y="2470732"/>
                </a:cubicBezTo>
                <a:lnTo>
                  <a:pt x="1137315" y="2543311"/>
                </a:lnTo>
                <a:cubicBezTo>
                  <a:pt x="1118444" y="2544037"/>
                  <a:pt x="1095944" y="2536053"/>
                  <a:pt x="1092315" y="2569440"/>
                </a:cubicBezTo>
                <a:cubicBezTo>
                  <a:pt x="1090864" y="2585407"/>
                  <a:pt x="1069816" y="2578149"/>
                  <a:pt x="1057477" y="2578149"/>
                </a:cubicBezTo>
                <a:lnTo>
                  <a:pt x="557408" y="2578875"/>
                </a:lnTo>
                <a:cubicBezTo>
                  <a:pt x="560311" y="2604278"/>
                  <a:pt x="579907" y="2599197"/>
                  <a:pt x="595875" y="2599197"/>
                </a:cubicBezTo>
                <a:lnTo>
                  <a:pt x="1048042" y="2599922"/>
                </a:lnTo>
                <a:cubicBezTo>
                  <a:pt x="1061106" y="2599922"/>
                  <a:pt x="1077074" y="2592665"/>
                  <a:pt x="1087235" y="2608632"/>
                </a:cubicBezTo>
                <a:cubicBezTo>
                  <a:pt x="1101025" y="2628954"/>
                  <a:pt x="1089412" y="2652905"/>
                  <a:pt x="1095218" y="2673954"/>
                </a:cubicBezTo>
                <a:cubicBezTo>
                  <a:pt x="1132234" y="2665244"/>
                  <a:pt x="1168523" y="2656534"/>
                  <a:pt x="1204087" y="2679034"/>
                </a:cubicBezTo>
                <a:cubicBezTo>
                  <a:pt x="1213523" y="2689195"/>
                  <a:pt x="1209894" y="2702260"/>
                  <a:pt x="1209894" y="2713872"/>
                </a:cubicBezTo>
                <a:cubicBezTo>
                  <a:pt x="1209894" y="2761048"/>
                  <a:pt x="1211345" y="2808224"/>
                  <a:pt x="1209167" y="2855401"/>
                </a:cubicBezTo>
                <a:cubicBezTo>
                  <a:pt x="1208442" y="2876449"/>
                  <a:pt x="1214974" y="2882981"/>
                  <a:pt x="1235296" y="2882255"/>
                </a:cubicBezTo>
                <a:cubicBezTo>
                  <a:pt x="1282473" y="2880804"/>
                  <a:pt x="1329649" y="2883707"/>
                  <a:pt x="1376825" y="2880804"/>
                </a:cubicBezTo>
                <a:cubicBezTo>
                  <a:pt x="1413115" y="2877900"/>
                  <a:pt x="1426179" y="2888061"/>
                  <a:pt x="1423276" y="2925802"/>
                </a:cubicBezTo>
                <a:cubicBezTo>
                  <a:pt x="1421824" y="2952657"/>
                  <a:pt x="1406583" y="2988220"/>
                  <a:pt x="1448678" y="3003462"/>
                </a:cubicBezTo>
                <a:cubicBezTo>
                  <a:pt x="1451582" y="3004188"/>
                  <a:pt x="1450856" y="3016526"/>
                  <a:pt x="1450856" y="3023784"/>
                </a:cubicBezTo>
                <a:lnTo>
                  <a:pt x="1450856" y="3300883"/>
                </a:lnTo>
                <a:lnTo>
                  <a:pt x="1490048" y="3300883"/>
                </a:lnTo>
                <a:lnTo>
                  <a:pt x="1490048" y="3027414"/>
                </a:lnTo>
                <a:cubicBezTo>
                  <a:pt x="1490048" y="3015075"/>
                  <a:pt x="1484242" y="3000559"/>
                  <a:pt x="1496580" y="2990398"/>
                </a:cubicBezTo>
                <a:lnTo>
                  <a:pt x="1495855" y="2991124"/>
                </a:lnTo>
                <a:cubicBezTo>
                  <a:pt x="1497307" y="2989673"/>
                  <a:pt x="1498032" y="2987495"/>
                  <a:pt x="1500210" y="2986043"/>
                </a:cubicBezTo>
                <a:cubicBezTo>
                  <a:pt x="1516903" y="2976608"/>
                  <a:pt x="1543031" y="2995478"/>
                  <a:pt x="1551741" y="2972979"/>
                </a:cubicBezTo>
                <a:cubicBezTo>
                  <a:pt x="1558273" y="2956286"/>
                  <a:pt x="1553918" y="2935238"/>
                  <a:pt x="1553918" y="2915641"/>
                </a:cubicBezTo>
                <a:cubicBezTo>
                  <a:pt x="1553918" y="2868465"/>
                  <a:pt x="1553918" y="2866288"/>
                  <a:pt x="1601821" y="2869191"/>
                </a:cubicBezTo>
                <a:cubicBezTo>
                  <a:pt x="1633755" y="2871368"/>
                  <a:pt x="1667867" y="2856853"/>
                  <a:pt x="1698350" y="2879352"/>
                </a:cubicBezTo>
                <a:cubicBezTo>
                  <a:pt x="1710689" y="2933061"/>
                  <a:pt x="1712141" y="2988946"/>
                  <a:pt x="1712866" y="3041929"/>
                </a:cubicBezTo>
                <a:lnTo>
                  <a:pt x="1713637" y="3300883"/>
                </a:lnTo>
                <a:lnTo>
                  <a:pt x="1762496" y="3300883"/>
                </a:lnTo>
                <a:lnTo>
                  <a:pt x="1762220" y="3001284"/>
                </a:lnTo>
                <a:cubicBezTo>
                  <a:pt x="1757865" y="2971528"/>
                  <a:pt x="1781817" y="2985317"/>
                  <a:pt x="1790526" y="2986043"/>
                </a:cubicBezTo>
                <a:cubicBezTo>
                  <a:pt x="1823912" y="2989673"/>
                  <a:pt x="1832622" y="2976608"/>
                  <a:pt x="1831896" y="2943947"/>
                </a:cubicBezTo>
                <a:cubicBezTo>
                  <a:pt x="1830444" y="2859030"/>
                  <a:pt x="1820283" y="2869191"/>
                  <a:pt x="1905926" y="2869917"/>
                </a:cubicBezTo>
                <a:cubicBezTo>
                  <a:pt x="1929877" y="2869917"/>
                  <a:pt x="1956006" y="2859756"/>
                  <a:pt x="1978506" y="2878626"/>
                </a:cubicBezTo>
                <a:cubicBezTo>
                  <a:pt x="1986489" y="2908384"/>
                  <a:pt x="1979957" y="2938867"/>
                  <a:pt x="1982134" y="2968624"/>
                </a:cubicBezTo>
                <a:cubicBezTo>
                  <a:pt x="1982860" y="2978060"/>
                  <a:pt x="1978506" y="2991849"/>
                  <a:pt x="1991570" y="2992576"/>
                </a:cubicBezTo>
                <a:cubicBezTo>
                  <a:pt x="2022053" y="2994752"/>
                  <a:pt x="2016247" y="3016526"/>
                  <a:pt x="2016247" y="3034671"/>
                </a:cubicBezTo>
                <a:lnTo>
                  <a:pt x="2016442" y="3300883"/>
                </a:lnTo>
                <a:lnTo>
                  <a:pt x="2053457" y="3300883"/>
                </a:lnTo>
                <a:lnTo>
                  <a:pt x="2053262" y="3025236"/>
                </a:lnTo>
                <a:cubicBezTo>
                  <a:pt x="2053262" y="2999108"/>
                  <a:pt x="2053988" y="2978785"/>
                  <a:pt x="2088826" y="2983866"/>
                </a:cubicBezTo>
                <a:cubicBezTo>
                  <a:pt x="2100439" y="2985317"/>
                  <a:pt x="2106244" y="2978785"/>
                  <a:pt x="2106244" y="2966447"/>
                </a:cubicBezTo>
                <a:lnTo>
                  <a:pt x="2106244" y="2944673"/>
                </a:lnTo>
                <a:cubicBezTo>
                  <a:pt x="2107696" y="2857578"/>
                  <a:pt x="2095358" y="2868465"/>
                  <a:pt x="2184631" y="2869917"/>
                </a:cubicBezTo>
                <a:cubicBezTo>
                  <a:pt x="2207130" y="2869917"/>
                  <a:pt x="2234710" y="2855401"/>
                  <a:pt x="2254307" y="2880078"/>
                </a:cubicBezTo>
                <a:cubicBezTo>
                  <a:pt x="2261563" y="2909835"/>
                  <a:pt x="2257935" y="2940318"/>
                  <a:pt x="2257210" y="2970075"/>
                </a:cubicBezTo>
                <a:cubicBezTo>
                  <a:pt x="2257210" y="2986769"/>
                  <a:pt x="2258661" y="2996205"/>
                  <a:pt x="2277531" y="2993301"/>
                </a:cubicBezTo>
                <a:cubicBezTo>
                  <a:pt x="2312369" y="2987495"/>
                  <a:pt x="2316725" y="3006365"/>
                  <a:pt x="2316725" y="3035397"/>
                </a:cubicBezTo>
                <a:lnTo>
                  <a:pt x="2316725" y="3300883"/>
                </a:lnTo>
                <a:lnTo>
                  <a:pt x="2350697" y="3300883"/>
                </a:lnTo>
                <a:cubicBezTo>
                  <a:pt x="2350743" y="3211904"/>
                  <a:pt x="2350790" y="3122925"/>
                  <a:pt x="2350836" y="3033946"/>
                </a:cubicBezTo>
                <a:cubicBezTo>
                  <a:pt x="2350836" y="3020155"/>
                  <a:pt x="2340675" y="3002011"/>
                  <a:pt x="2360997" y="2992576"/>
                </a:cubicBezTo>
                <a:cubicBezTo>
                  <a:pt x="2371884" y="2996930"/>
                  <a:pt x="2379868" y="2991849"/>
                  <a:pt x="2386399" y="2983866"/>
                </a:cubicBezTo>
                <a:cubicBezTo>
                  <a:pt x="2386399" y="2956286"/>
                  <a:pt x="2389303" y="2928705"/>
                  <a:pt x="2383497" y="2901126"/>
                </a:cubicBezTo>
                <a:cubicBezTo>
                  <a:pt x="2379868" y="2885884"/>
                  <a:pt x="2383497" y="2870642"/>
                  <a:pt x="2403093" y="2869917"/>
                </a:cubicBezTo>
                <a:cubicBezTo>
                  <a:pt x="2443011" y="2869191"/>
                  <a:pt x="2482203" y="2869917"/>
                  <a:pt x="2522123" y="2870642"/>
                </a:cubicBezTo>
                <a:cubicBezTo>
                  <a:pt x="2525026" y="2870642"/>
                  <a:pt x="2527929" y="2877175"/>
                  <a:pt x="2530832" y="2880804"/>
                </a:cubicBezTo>
                <a:cubicBezTo>
                  <a:pt x="2538090" y="2917819"/>
                  <a:pt x="2525026" y="2956286"/>
                  <a:pt x="2537364" y="2992576"/>
                </a:cubicBezTo>
                <a:cubicBezTo>
                  <a:pt x="2567847" y="2975156"/>
                  <a:pt x="2600508" y="2986769"/>
                  <a:pt x="2632443" y="2985317"/>
                </a:cubicBezTo>
                <a:cubicBezTo>
                  <a:pt x="2655668" y="2984592"/>
                  <a:pt x="2663652" y="2978785"/>
                  <a:pt x="2663652" y="2954835"/>
                </a:cubicBezTo>
                <a:cubicBezTo>
                  <a:pt x="2664378" y="2869191"/>
                  <a:pt x="2665104" y="2869191"/>
                  <a:pt x="2752198" y="2869191"/>
                </a:cubicBezTo>
                <a:lnTo>
                  <a:pt x="2798649" y="2869191"/>
                </a:lnTo>
                <a:lnTo>
                  <a:pt x="2798649" y="2879352"/>
                </a:lnTo>
                <a:lnTo>
                  <a:pt x="2681797" y="2879352"/>
                </a:lnTo>
                <a:cubicBezTo>
                  <a:pt x="2691957" y="2880078"/>
                  <a:pt x="2701393" y="2880804"/>
                  <a:pt x="2710828" y="2880804"/>
                </a:cubicBezTo>
                <a:cubicBezTo>
                  <a:pt x="2815342" y="2880804"/>
                  <a:pt x="2815342" y="2880804"/>
                  <a:pt x="2809536" y="2985317"/>
                </a:cubicBezTo>
                <a:cubicBezTo>
                  <a:pt x="2842922" y="2984592"/>
                  <a:pt x="2877034" y="2983140"/>
                  <a:pt x="2910420" y="2984592"/>
                </a:cubicBezTo>
                <a:cubicBezTo>
                  <a:pt x="2932194" y="2985317"/>
                  <a:pt x="2939452" y="2978785"/>
                  <a:pt x="2940177" y="2956286"/>
                </a:cubicBezTo>
                <a:cubicBezTo>
                  <a:pt x="2940541" y="2942859"/>
                  <a:pt x="2938363" y="2929250"/>
                  <a:pt x="2938000" y="2915733"/>
                </a:cubicBezTo>
                <a:lnTo>
                  <a:pt x="2946568" y="2876375"/>
                </a:lnTo>
                <a:lnTo>
                  <a:pt x="2945985" y="2876449"/>
                </a:lnTo>
                <a:lnTo>
                  <a:pt x="2946710" y="2875723"/>
                </a:lnTo>
                <a:cubicBezTo>
                  <a:pt x="2946663" y="2875940"/>
                  <a:pt x="2946615" y="2876158"/>
                  <a:pt x="2946568" y="2876375"/>
                </a:cubicBezTo>
                <a:lnTo>
                  <a:pt x="3016658" y="2867467"/>
                </a:lnTo>
                <a:cubicBezTo>
                  <a:pt x="3040155" y="2867376"/>
                  <a:pt x="3063562" y="2870642"/>
                  <a:pt x="3086787" y="2878626"/>
                </a:cubicBezTo>
                <a:cubicBezTo>
                  <a:pt x="3088965" y="2888787"/>
                  <a:pt x="3091868" y="2898223"/>
                  <a:pt x="3094045" y="2908384"/>
                </a:cubicBezTo>
                <a:cubicBezTo>
                  <a:pt x="3093319" y="2984592"/>
                  <a:pt x="3093319" y="2984592"/>
                  <a:pt x="3169527" y="2984592"/>
                </a:cubicBezTo>
                <a:cubicBezTo>
                  <a:pt x="3215978" y="2984592"/>
                  <a:pt x="3215978" y="2984592"/>
                  <a:pt x="3215978" y="2938141"/>
                </a:cubicBezTo>
                <a:cubicBezTo>
                  <a:pt x="3215978" y="2861207"/>
                  <a:pt x="3207995" y="2869191"/>
                  <a:pt x="3282751" y="2869191"/>
                </a:cubicBezTo>
                <a:cubicBezTo>
                  <a:pt x="3340088" y="2869191"/>
                  <a:pt x="3396700" y="2867014"/>
                  <a:pt x="3453311" y="2869917"/>
                </a:cubicBezTo>
                <a:cubicBezTo>
                  <a:pt x="3487424" y="2872094"/>
                  <a:pt x="3499762" y="2863385"/>
                  <a:pt x="3498311" y="2827095"/>
                </a:cubicBezTo>
                <a:cubicBezTo>
                  <a:pt x="3496133" y="2740001"/>
                  <a:pt x="3499762" y="2652905"/>
                  <a:pt x="3496859" y="2565810"/>
                </a:cubicBezTo>
                <a:cubicBezTo>
                  <a:pt x="3496133" y="2527343"/>
                  <a:pt x="3509198" y="2515731"/>
                  <a:pt x="3544761" y="2520086"/>
                </a:cubicBezTo>
                <a:cubicBezTo>
                  <a:pt x="3560003" y="2521537"/>
                  <a:pt x="3575970" y="2520086"/>
                  <a:pt x="3591938" y="2520086"/>
                </a:cubicBezTo>
                <a:cubicBezTo>
                  <a:pt x="3602098" y="2520086"/>
                  <a:pt x="3614437" y="2520086"/>
                  <a:pt x="3613711" y="2507022"/>
                </a:cubicBezTo>
                <a:cubicBezTo>
                  <a:pt x="3612259" y="2480894"/>
                  <a:pt x="3628228" y="2481619"/>
                  <a:pt x="3646372" y="2481619"/>
                </a:cubicBezTo>
                <a:lnTo>
                  <a:pt x="4048460" y="2481619"/>
                </a:lnTo>
                <a:cubicBezTo>
                  <a:pt x="4058621" y="2481619"/>
                  <a:pt x="4070959" y="2477990"/>
                  <a:pt x="4078217" y="2489602"/>
                </a:cubicBezTo>
                <a:cubicBezTo>
                  <a:pt x="4073137" y="2512828"/>
                  <a:pt x="4069508" y="2535328"/>
                  <a:pt x="4063702" y="2557827"/>
                </a:cubicBezTo>
                <a:cubicBezTo>
                  <a:pt x="4004913" y="2773386"/>
                  <a:pt x="3900399" y="2963543"/>
                  <a:pt x="3740724" y="3121765"/>
                </a:cubicBezTo>
                <a:cubicBezTo>
                  <a:pt x="3687016" y="3174023"/>
                  <a:pt x="3628228" y="3220474"/>
                  <a:pt x="3566535" y="3262569"/>
                </a:cubicBezTo>
                <a:cubicBezTo>
                  <a:pt x="3553833" y="3271279"/>
                  <a:pt x="3547664" y="3278900"/>
                  <a:pt x="3548027" y="3286067"/>
                </a:cubicBezTo>
                <a:lnTo>
                  <a:pt x="3562779" y="3300883"/>
                </a:lnTo>
                <a:lnTo>
                  <a:pt x="4927481" y="3300883"/>
                </a:lnTo>
                <a:lnTo>
                  <a:pt x="6796755" y="3296863"/>
                </a:lnTo>
                <a:lnTo>
                  <a:pt x="9075283" y="3297407"/>
                </a:lnTo>
                <a:lnTo>
                  <a:pt x="9637770" y="3298133"/>
                </a:lnTo>
                <a:cubicBezTo>
                  <a:pt x="9682769" y="3298133"/>
                  <a:pt x="9720511" y="3286521"/>
                  <a:pt x="9759703" y="3262569"/>
                </a:cubicBezTo>
                <a:lnTo>
                  <a:pt x="11394183" y="2251543"/>
                </a:lnTo>
                <a:cubicBezTo>
                  <a:pt x="11128544" y="2077595"/>
                  <a:pt x="10057882" y="1428861"/>
                  <a:pt x="9760429" y="1255034"/>
                </a:cubicBezTo>
                <a:cubicBezTo>
                  <a:pt x="9462976" y="1081207"/>
                  <a:pt x="9666076" y="1208583"/>
                  <a:pt x="9609464" y="1208583"/>
                </a:cubicBezTo>
                <a:lnTo>
                  <a:pt x="6151074" y="1210034"/>
                </a:lnTo>
                <a:lnTo>
                  <a:pt x="3621696" y="1208583"/>
                </a:lnTo>
                <a:cubicBezTo>
                  <a:pt x="3598470" y="1208583"/>
                  <a:pt x="3575970" y="1210034"/>
                  <a:pt x="3552745" y="1211486"/>
                </a:cubicBezTo>
                <a:cubicBezTo>
                  <a:pt x="3542583" y="1212212"/>
                  <a:pt x="3529519" y="1211486"/>
                  <a:pt x="3526616" y="1225276"/>
                </a:cubicBezTo>
                <a:cubicBezTo>
                  <a:pt x="3524439" y="1237614"/>
                  <a:pt x="3533149" y="1245598"/>
                  <a:pt x="3541858" y="1252131"/>
                </a:cubicBezTo>
                <a:cubicBezTo>
                  <a:pt x="3554922" y="1261566"/>
                  <a:pt x="3567987" y="1270275"/>
                  <a:pt x="3581050" y="1278984"/>
                </a:cubicBezTo>
                <a:cubicBezTo>
                  <a:pt x="3872819" y="1482205"/>
                  <a:pt x="4041928" y="1760909"/>
                  <a:pt x="4092007" y="2112917"/>
                </a:cubicBezTo>
                <a:cubicBezTo>
                  <a:pt x="4094910" y="2132514"/>
                  <a:pt x="4094910" y="2144852"/>
                  <a:pt x="4068782" y="2144852"/>
                </a:cubicBezTo>
                <a:lnTo>
                  <a:pt x="3644195" y="2144127"/>
                </a:lnTo>
                <a:cubicBezTo>
                  <a:pt x="3636211" y="2144127"/>
                  <a:pt x="3623872" y="2147030"/>
                  <a:pt x="3623147" y="2136142"/>
                </a:cubicBezTo>
                <a:cubicBezTo>
                  <a:pt x="3621696" y="2108563"/>
                  <a:pt x="3602825" y="2120902"/>
                  <a:pt x="3589760" y="2117998"/>
                </a:cubicBezTo>
                <a:cubicBezTo>
                  <a:pt x="3561454" y="2112192"/>
                  <a:pt x="3529519" y="2132514"/>
                  <a:pt x="3504842" y="2105660"/>
                </a:cubicBezTo>
                <a:cubicBezTo>
                  <a:pt x="3502666" y="2100579"/>
                  <a:pt x="3499037" y="2094772"/>
                  <a:pt x="3499037" y="2089693"/>
                </a:cubicBezTo>
                <a:cubicBezTo>
                  <a:pt x="3498311" y="1981550"/>
                  <a:pt x="3498311" y="1874133"/>
                  <a:pt x="3499037" y="1765989"/>
                </a:cubicBezTo>
                <a:cubicBezTo>
                  <a:pt x="3499037" y="1760909"/>
                  <a:pt x="3502666" y="1755103"/>
                  <a:pt x="3504842" y="1750022"/>
                </a:cubicBezTo>
                <a:cubicBezTo>
                  <a:pt x="3503391" y="1741313"/>
                  <a:pt x="3496859" y="1744216"/>
                  <a:pt x="3491053" y="1744216"/>
                </a:cubicBezTo>
                <a:lnTo>
                  <a:pt x="3248639" y="1744942"/>
                </a:lnTo>
                <a:cubicBezTo>
                  <a:pt x="3186947" y="1744942"/>
                  <a:pt x="3188398" y="1744942"/>
                  <a:pt x="3186220" y="1683975"/>
                </a:cubicBezTo>
                <a:cubicBezTo>
                  <a:pt x="3185495" y="1662201"/>
                  <a:pt x="3199285" y="1635348"/>
                  <a:pt x="3172431" y="1617928"/>
                </a:cubicBezTo>
                <a:cubicBezTo>
                  <a:pt x="3162995" y="1610670"/>
                  <a:pt x="3165898" y="1600510"/>
                  <a:pt x="3165898" y="1591074"/>
                </a:cubicBezTo>
                <a:lnTo>
                  <a:pt x="3165898" y="1007539"/>
                </a:lnTo>
                <a:lnTo>
                  <a:pt x="3172375" y="980915"/>
                </a:lnTo>
                <a:lnTo>
                  <a:pt x="3171705" y="981410"/>
                </a:lnTo>
                <a:lnTo>
                  <a:pt x="3172431" y="980685"/>
                </a:lnTo>
                <a:cubicBezTo>
                  <a:pt x="3172412" y="980762"/>
                  <a:pt x="3172394" y="980838"/>
                  <a:pt x="3172375" y="980915"/>
                </a:cubicBezTo>
                <a:lnTo>
                  <a:pt x="3184225" y="972157"/>
                </a:lnTo>
                <a:cubicBezTo>
                  <a:pt x="3189305" y="971612"/>
                  <a:pt x="3194930" y="972701"/>
                  <a:pt x="3200011" y="972701"/>
                </a:cubicBezTo>
                <a:lnTo>
                  <a:pt x="3781369" y="972701"/>
                </a:lnTo>
                <a:cubicBezTo>
                  <a:pt x="3791530" y="972701"/>
                  <a:pt x="3803868" y="967621"/>
                  <a:pt x="3809675" y="981410"/>
                </a:cubicBezTo>
                <a:lnTo>
                  <a:pt x="3808949" y="980685"/>
                </a:lnTo>
                <a:cubicBezTo>
                  <a:pt x="3810400" y="982136"/>
                  <a:pt x="3811852" y="982862"/>
                  <a:pt x="3813303" y="984314"/>
                </a:cubicBezTo>
                <a:lnTo>
                  <a:pt x="3811127" y="986491"/>
                </a:lnTo>
                <a:cubicBezTo>
                  <a:pt x="3816207" y="998103"/>
                  <a:pt x="3819837" y="1010442"/>
                  <a:pt x="3831448" y="1017700"/>
                </a:cubicBezTo>
                <a:cubicBezTo>
                  <a:pt x="3858303" y="1019152"/>
                  <a:pt x="3885157" y="1022055"/>
                  <a:pt x="3912011" y="1017700"/>
                </a:cubicBezTo>
                <a:cubicBezTo>
                  <a:pt x="3911285" y="1012620"/>
                  <a:pt x="3913463" y="1009716"/>
                  <a:pt x="3919269" y="1010442"/>
                </a:cubicBezTo>
                <a:cubicBezTo>
                  <a:pt x="3918544" y="1004635"/>
                  <a:pt x="3920720" y="1001732"/>
                  <a:pt x="3926527" y="1002459"/>
                </a:cubicBezTo>
                <a:cubicBezTo>
                  <a:pt x="3927254" y="979959"/>
                  <a:pt x="3927979" y="957459"/>
                  <a:pt x="3928705" y="934960"/>
                </a:cubicBezTo>
                <a:cubicBezTo>
                  <a:pt x="3905479" y="905203"/>
                  <a:pt x="3864835" y="897945"/>
                  <a:pt x="3838706" y="922621"/>
                </a:cubicBezTo>
                <a:cubicBezTo>
                  <a:pt x="3823465" y="936412"/>
                  <a:pt x="3808949" y="939315"/>
                  <a:pt x="3790078" y="939315"/>
                </a:cubicBezTo>
                <a:lnTo>
                  <a:pt x="3191301" y="939315"/>
                </a:lnTo>
                <a:cubicBezTo>
                  <a:pt x="3141947" y="939315"/>
                  <a:pt x="3141947" y="939315"/>
                  <a:pt x="3141947" y="987217"/>
                </a:cubicBezTo>
                <a:lnTo>
                  <a:pt x="3141947" y="1596881"/>
                </a:lnTo>
                <a:cubicBezTo>
                  <a:pt x="3141947" y="1615026"/>
                  <a:pt x="3143399" y="1628815"/>
                  <a:pt x="3117271" y="1630267"/>
                </a:cubicBezTo>
                <a:cubicBezTo>
                  <a:pt x="3048321" y="1633896"/>
                  <a:pt x="3048321" y="1635348"/>
                  <a:pt x="3049046" y="1702846"/>
                </a:cubicBezTo>
                <a:cubicBezTo>
                  <a:pt x="3049046" y="1710104"/>
                  <a:pt x="3048321" y="1717362"/>
                  <a:pt x="3049773" y="1724619"/>
                </a:cubicBezTo>
                <a:cubicBezTo>
                  <a:pt x="3052675" y="1741313"/>
                  <a:pt x="3045418" y="1746393"/>
                  <a:pt x="3030176" y="1746393"/>
                </a:cubicBezTo>
                <a:lnTo>
                  <a:pt x="2968483" y="1746393"/>
                </a:lnTo>
                <a:cubicBezTo>
                  <a:pt x="2900985" y="1745668"/>
                  <a:pt x="2911147" y="1755829"/>
                  <a:pt x="2909695" y="1689782"/>
                </a:cubicBezTo>
                <a:cubicBezTo>
                  <a:pt x="2909695" y="1660025"/>
                  <a:pt x="2919855" y="1625187"/>
                  <a:pt x="2874131" y="1617928"/>
                </a:cubicBezTo>
                <a:cubicBezTo>
                  <a:pt x="2862518" y="1607767"/>
                  <a:pt x="2867598" y="1594703"/>
                  <a:pt x="2863970" y="1584542"/>
                </a:cubicBezTo>
                <a:lnTo>
                  <a:pt x="2863970" y="535775"/>
                </a:lnTo>
                <a:cubicBezTo>
                  <a:pt x="2863970" y="524162"/>
                  <a:pt x="2858163" y="511098"/>
                  <a:pt x="2871228" y="502389"/>
                </a:cubicBezTo>
                <a:lnTo>
                  <a:pt x="2870501" y="503114"/>
                </a:lnTo>
                <a:cubicBezTo>
                  <a:pt x="2879211" y="487147"/>
                  <a:pt x="2893727" y="494405"/>
                  <a:pt x="2906066" y="494405"/>
                </a:cubicBezTo>
                <a:lnTo>
                  <a:pt x="3344443" y="495131"/>
                </a:lnTo>
                <a:cubicBezTo>
                  <a:pt x="3372023" y="495131"/>
                  <a:pt x="3379281" y="487147"/>
                  <a:pt x="3378556" y="460293"/>
                </a:cubicBezTo>
                <a:cubicBezTo>
                  <a:pt x="3377104" y="375375"/>
                  <a:pt x="3377829" y="291183"/>
                  <a:pt x="3378556" y="206266"/>
                </a:cubicBezTo>
                <a:cubicBezTo>
                  <a:pt x="3378556" y="195379"/>
                  <a:pt x="3370572" y="177961"/>
                  <a:pt x="3393071" y="176509"/>
                </a:cubicBezTo>
                <a:cubicBezTo>
                  <a:pt x="3393071" y="162719"/>
                  <a:pt x="3401054" y="155461"/>
                  <a:pt x="3414845" y="154735"/>
                </a:cubicBezTo>
                <a:cubicBezTo>
                  <a:pt x="3415570" y="133687"/>
                  <a:pt x="3416296" y="113365"/>
                  <a:pt x="3417022" y="92317"/>
                </a:cubicBezTo>
                <a:cubicBezTo>
                  <a:pt x="3403232" y="63285"/>
                  <a:pt x="3374926" y="58931"/>
                  <a:pt x="3349523" y="62560"/>
                </a:cubicBezTo>
                <a:cubicBezTo>
                  <a:pt x="3325573" y="65463"/>
                  <a:pt x="3306702" y="85059"/>
                  <a:pt x="3300169" y="109736"/>
                </a:cubicBezTo>
                <a:cubicBezTo>
                  <a:pt x="3292186" y="140945"/>
                  <a:pt x="3305977" y="166348"/>
                  <a:pt x="3330653" y="180863"/>
                </a:cubicBezTo>
                <a:cubicBezTo>
                  <a:pt x="3350250" y="192476"/>
                  <a:pt x="3352427" y="205540"/>
                  <a:pt x="3352427" y="224411"/>
                </a:cubicBezTo>
                <a:cubicBezTo>
                  <a:pt x="3352427" y="295539"/>
                  <a:pt x="3350975" y="367392"/>
                  <a:pt x="3353153" y="438519"/>
                </a:cubicBezTo>
                <a:cubicBezTo>
                  <a:pt x="3353879" y="465374"/>
                  <a:pt x="3346620" y="472632"/>
                  <a:pt x="3319041" y="472632"/>
                </a:cubicBezTo>
                <a:lnTo>
                  <a:pt x="2869050" y="471179"/>
                </a:lnTo>
                <a:cubicBezTo>
                  <a:pt x="2836390" y="470454"/>
                  <a:pt x="2825503" y="479164"/>
                  <a:pt x="2825503" y="513276"/>
                </a:cubicBezTo>
                <a:cubicBezTo>
                  <a:pt x="2826955" y="876171"/>
                  <a:pt x="2826229" y="1239066"/>
                  <a:pt x="2826955" y="1601961"/>
                </a:cubicBezTo>
                <a:cubicBezTo>
                  <a:pt x="2826955" y="1623735"/>
                  <a:pt x="2823325" y="1634622"/>
                  <a:pt x="2800100" y="1631719"/>
                </a:cubicBezTo>
                <a:cubicBezTo>
                  <a:pt x="2776875" y="1628090"/>
                  <a:pt x="2765989" y="1636799"/>
                  <a:pt x="2768891" y="1661476"/>
                </a:cubicBezTo>
                <a:cubicBezTo>
                  <a:pt x="2769618" y="1670185"/>
                  <a:pt x="2768891" y="1678169"/>
                  <a:pt x="2768891" y="1686878"/>
                </a:cubicBezTo>
                <a:cubicBezTo>
                  <a:pt x="2768891" y="1747845"/>
                  <a:pt x="2768891" y="1747845"/>
                  <a:pt x="2708650" y="1747845"/>
                </a:cubicBezTo>
                <a:cubicBezTo>
                  <a:pt x="2626636" y="1747845"/>
                  <a:pt x="2625910" y="1747845"/>
                  <a:pt x="2626636" y="1667282"/>
                </a:cubicBezTo>
                <a:cubicBezTo>
                  <a:pt x="2626636" y="1644057"/>
                  <a:pt x="2628088" y="1623009"/>
                  <a:pt x="2593976" y="1631719"/>
                </a:cubicBezTo>
                <a:cubicBezTo>
                  <a:pt x="2583815" y="1633896"/>
                  <a:pt x="2574380" y="1630993"/>
                  <a:pt x="2570751" y="1619380"/>
                </a:cubicBezTo>
                <a:cubicBezTo>
                  <a:pt x="2562041" y="1607767"/>
                  <a:pt x="2566396" y="1593978"/>
                  <a:pt x="2566396" y="1580914"/>
                </a:cubicBezTo>
                <a:lnTo>
                  <a:pt x="2566396" y="137317"/>
                </a:lnTo>
                <a:cubicBezTo>
                  <a:pt x="2566396" y="126429"/>
                  <a:pt x="2559863" y="113365"/>
                  <a:pt x="2573653" y="104655"/>
                </a:cubicBezTo>
                <a:lnTo>
                  <a:pt x="2573653" y="105382"/>
                </a:lnTo>
                <a:cubicBezTo>
                  <a:pt x="2572929" y="99575"/>
                  <a:pt x="2575105" y="96672"/>
                  <a:pt x="2580912" y="97398"/>
                </a:cubicBezTo>
                <a:cubicBezTo>
                  <a:pt x="2576557" y="77802"/>
                  <a:pt x="2592525" y="60382"/>
                  <a:pt x="2588896" y="40786"/>
                </a:cubicBezTo>
                <a:cubicBezTo>
                  <a:pt x="2582364" y="8126"/>
                  <a:pt x="2556235" y="-1310"/>
                  <a:pt x="2529381" y="142"/>
                </a:cubicBezTo>
                <a:close/>
              </a:path>
            </a:pathLst>
          </a:custGeom>
          <a:solidFill>
            <a:srgbClr val="1EA6C9">
              <a:alpha val="70000"/>
            </a:srgbClr>
          </a:solidFill>
          <a:ln w="7766" cap="flat">
            <a:noFill/>
            <a:prstDash val="solid"/>
            <a:miter/>
          </a:ln>
        </p:spPr>
        <p:txBody>
          <a:bodyPr rtlCol="0" anchor="ctr"/>
          <a:lstStyle/>
          <a:p>
            <a:endParaRPr lang="en-US" dirty="0"/>
          </a:p>
        </p:txBody>
      </p:sp>
      <p:sp>
        <p:nvSpPr>
          <p:cNvPr id="38" name="TextBox 37">
            <a:extLst>
              <a:ext uri="{FF2B5EF4-FFF2-40B4-BE49-F238E27FC236}">
                <a16:creationId xmlns:a16="http://schemas.microsoft.com/office/drawing/2014/main" id="{995B9E84-295C-428D-9A13-40A5F631C137}"/>
              </a:ext>
            </a:extLst>
          </p:cNvPr>
          <p:cNvSpPr txBox="1"/>
          <p:nvPr/>
        </p:nvSpPr>
        <p:spPr>
          <a:xfrm>
            <a:off x="2652469" y="5567655"/>
            <a:ext cx="5496748" cy="461665"/>
          </a:xfrm>
          <a:prstGeom prst="rect">
            <a:avLst/>
          </a:prstGeom>
          <a:noFill/>
        </p:spPr>
        <p:txBody>
          <a:bodyPr wrap="square" rtlCol="0" anchor="ctr">
            <a:spAutoFit/>
          </a:bodyPr>
          <a:lstStyle/>
          <a:p>
            <a:r>
              <a:rPr lang="el-GR" sz="2400" b="1" i="0" dirty="0">
                <a:solidFill>
                  <a:schemeClr val="bg1"/>
                </a:solidFill>
                <a:effectLst/>
                <a:latin typeface="Tahoma" panose="020B0604030504040204" pitchFamily="34" charset="0"/>
              </a:rPr>
              <a:t>Άλλες κάρτες επέκτασης…</a:t>
            </a:r>
            <a:endParaRPr lang="en-US" altLang="ko-KR" sz="2400" b="1" dirty="0">
              <a:solidFill>
                <a:schemeClr val="bg1"/>
              </a:solidFill>
              <a:latin typeface="+mj-lt"/>
              <a:cs typeface="Arial" pitchFamily="34" charset="0"/>
            </a:endParaRPr>
          </a:p>
        </p:txBody>
      </p:sp>
      <p:sp>
        <p:nvSpPr>
          <p:cNvPr id="2" name="TextBox 1">
            <a:extLst>
              <a:ext uri="{FF2B5EF4-FFF2-40B4-BE49-F238E27FC236}">
                <a16:creationId xmlns:a16="http://schemas.microsoft.com/office/drawing/2014/main" id="{25B9CAC7-4C20-B9CA-7799-EDB3D90B0B74}"/>
              </a:ext>
            </a:extLst>
          </p:cNvPr>
          <p:cNvSpPr txBox="1"/>
          <p:nvPr/>
        </p:nvSpPr>
        <p:spPr>
          <a:xfrm>
            <a:off x="1151943" y="181032"/>
            <a:ext cx="5342965" cy="338554"/>
          </a:xfrm>
          <a:prstGeom prst="rect">
            <a:avLst/>
          </a:prstGeom>
          <a:noFill/>
        </p:spPr>
        <p:txBody>
          <a:bodyPr wrap="square" rtlCol="0">
            <a:spAutoFit/>
          </a:bodyPr>
          <a:lstStyle/>
          <a:p>
            <a:r>
              <a:rPr lang="el-GR" sz="1600" b="1" dirty="0">
                <a:solidFill>
                  <a:schemeClr val="tx2">
                    <a:lumMod val="75000"/>
                  </a:schemeClr>
                </a:solidFill>
              </a:rPr>
              <a:t>Εσωτερικές Κάρτες</a:t>
            </a:r>
          </a:p>
        </p:txBody>
      </p:sp>
      <p:graphicFrame>
        <p:nvGraphicFramePr>
          <p:cNvPr id="3" name="Πίνακας 2">
            <a:extLst>
              <a:ext uri="{FF2B5EF4-FFF2-40B4-BE49-F238E27FC236}">
                <a16:creationId xmlns:a16="http://schemas.microsoft.com/office/drawing/2014/main" id="{0A13F6BE-A5F5-83DB-8E01-D7BFFB03CF1C}"/>
              </a:ext>
            </a:extLst>
          </p:cNvPr>
          <p:cNvGraphicFramePr>
            <a:graphicFrameLocks noGrp="1"/>
          </p:cNvGraphicFramePr>
          <p:nvPr>
            <p:extLst>
              <p:ext uri="{D42A27DB-BD31-4B8C-83A1-F6EECF244321}">
                <p14:modId xmlns:p14="http://schemas.microsoft.com/office/powerpoint/2010/main" val="2374641450"/>
              </p:ext>
            </p:extLst>
          </p:nvPr>
        </p:nvGraphicFramePr>
        <p:xfrm>
          <a:off x="3350838" y="1150904"/>
          <a:ext cx="6010276" cy="2758440"/>
        </p:xfrm>
        <a:graphic>
          <a:graphicData uri="http://schemas.openxmlformats.org/drawingml/2006/table">
            <a:tbl>
              <a:tblPr/>
              <a:tblGrid>
                <a:gridCol w="1803083">
                  <a:extLst>
                    <a:ext uri="{9D8B030D-6E8A-4147-A177-3AD203B41FA5}">
                      <a16:colId xmlns:a16="http://schemas.microsoft.com/office/drawing/2014/main" val="2947231314"/>
                    </a:ext>
                  </a:extLst>
                </a:gridCol>
                <a:gridCol w="4207193">
                  <a:extLst>
                    <a:ext uri="{9D8B030D-6E8A-4147-A177-3AD203B41FA5}">
                      <a16:colId xmlns:a16="http://schemas.microsoft.com/office/drawing/2014/main" val="2196467258"/>
                    </a:ext>
                  </a:extLst>
                </a:gridCol>
              </a:tblGrid>
              <a:tr h="0">
                <a:tc>
                  <a:txBody>
                    <a:bodyPr/>
                    <a:lstStyle/>
                    <a:p>
                      <a:pPr fontAlgn="t"/>
                      <a:r>
                        <a:rPr lang="el-GR">
                          <a:effectLst/>
                        </a:rPr>
                        <a:t>• Κάρτα ραδιοφώνου:</a:t>
                      </a:r>
                    </a:p>
                  </a:txBody>
                  <a:tcPr marT="95250">
                    <a:lnL>
                      <a:noFill/>
                    </a:lnL>
                    <a:lnR>
                      <a:noFill/>
                    </a:lnR>
                    <a:lnT>
                      <a:noFill/>
                    </a:lnT>
                    <a:lnB>
                      <a:noFill/>
                    </a:lnB>
                    <a:solidFill>
                      <a:srgbClr val="FFFFFF"/>
                    </a:solidFill>
                  </a:tcPr>
                </a:tc>
                <a:tc>
                  <a:txBody>
                    <a:bodyPr/>
                    <a:lstStyle/>
                    <a:p>
                      <a:pPr fontAlgn="t"/>
                      <a:r>
                        <a:rPr lang="el-GR" dirty="0">
                          <a:effectLst/>
                        </a:rPr>
                        <a:t>Για να ακούμε ραδιόφωνο.</a:t>
                      </a:r>
                    </a:p>
                  </a:txBody>
                  <a:tcPr marT="95250">
                    <a:lnL>
                      <a:noFill/>
                    </a:lnL>
                    <a:lnR>
                      <a:noFill/>
                    </a:lnR>
                    <a:lnT>
                      <a:noFill/>
                    </a:lnT>
                    <a:lnB>
                      <a:noFill/>
                    </a:lnB>
                    <a:solidFill>
                      <a:srgbClr val="FFFFFF"/>
                    </a:solidFill>
                  </a:tcPr>
                </a:tc>
                <a:extLst>
                  <a:ext uri="{0D108BD9-81ED-4DB2-BD59-A6C34878D82A}">
                    <a16:rowId xmlns:a16="http://schemas.microsoft.com/office/drawing/2014/main" val="3684492324"/>
                  </a:ext>
                </a:extLst>
              </a:tr>
              <a:tr h="0">
                <a:tc>
                  <a:txBody>
                    <a:bodyPr/>
                    <a:lstStyle/>
                    <a:p>
                      <a:pPr fontAlgn="t"/>
                      <a:r>
                        <a:rPr lang="el-GR" dirty="0">
                          <a:effectLst/>
                        </a:rPr>
                        <a:t>• Κάρτα τηλεόρασης:</a:t>
                      </a:r>
                    </a:p>
                  </a:txBody>
                  <a:tcPr marT="95250">
                    <a:lnL>
                      <a:noFill/>
                    </a:lnL>
                    <a:lnR>
                      <a:noFill/>
                    </a:lnR>
                    <a:lnT>
                      <a:noFill/>
                    </a:lnT>
                    <a:lnB>
                      <a:noFill/>
                    </a:lnB>
                    <a:solidFill>
                      <a:srgbClr val="FFFFFF"/>
                    </a:solidFill>
                  </a:tcPr>
                </a:tc>
                <a:tc>
                  <a:txBody>
                    <a:bodyPr/>
                    <a:lstStyle/>
                    <a:p>
                      <a:pPr fontAlgn="t"/>
                      <a:r>
                        <a:rPr lang="el-GR">
                          <a:effectLst/>
                        </a:rPr>
                        <a:t>Για να βλέπουμε τηλεόραση.</a:t>
                      </a:r>
                    </a:p>
                  </a:txBody>
                  <a:tcPr marT="95250">
                    <a:lnL>
                      <a:noFill/>
                    </a:lnL>
                    <a:lnR>
                      <a:noFill/>
                    </a:lnR>
                    <a:lnT>
                      <a:noFill/>
                    </a:lnT>
                    <a:lnB>
                      <a:noFill/>
                    </a:lnB>
                    <a:solidFill>
                      <a:srgbClr val="FFFFFF"/>
                    </a:solidFill>
                  </a:tcPr>
                </a:tc>
                <a:extLst>
                  <a:ext uri="{0D108BD9-81ED-4DB2-BD59-A6C34878D82A}">
                    <a16:rowId xmlns:a16="http://schemas.microsoft.com/office/drawing/2014/main" val="781630969"/>
                  </a:ext>
                </a:extLst>
              </a:tr>
              <a:tr h="0">
                <a:tc>
                  <a:txBody>
                    <a:bodyPr/>
                    <a:lstStyle/>
                    <a:p>
                      <a:pPr fontAlgn="t"/>
                      <a:r>
                        <a:rPr lang="el-GR">
                          <a:effectLst/>
                        </a:rPr>
                        <a:t>• Κάρτα βίντεο:</a:t>
                      </a:r>
                    </a:p>
                  </a:txBody>
                  <a:tcPr marT="95250">
                    <a:lnL>
                      <a:noFill/>
                    </a:lnL>
                    <a:lnR>
                      <a:noFill/>
                    </a:lnR>
                    <a:lnT>
                      <a:noFill/>
                    </a:lnT>
                    <a:lnB>
                      <a:noFill/>
                    </a:lnB>
                    <a:solidFill>
                      <a:srgbClr val="FFFFFF"/>
                    </a:solidFill>
                  </a:tcPr>
                </a:tc>
                <a:tc>
                  <a:txBody>
                    <a:bodyPr/>
                    <a:lstStyle/>
                    <a:p>
                      <a:pPr fontAlgn="t"/>
                      <a:r>
                        <a:rPr lang="el-GR">
                          <a:effectLst/>
                        </a:rPr>
                        <a:t>Για να επεξεργαζόμαστε ταινίες βίντεο.</a:t>
                      </a:r>
                    </a:p>
                  </a:txBody>
                  <a:tcPr marT="95250">
                    <a:lnL>
                      <a:noFill/>
                    </a:lnL>
                    <a:lnR>
                      <a:noFill/>
                    </a:lnR>
                    <a:lnT>
                      <a:noFill/>
                    </a:lnT>
                    <a:lnB>
                      <a:noFill/>
                    </a:lnB>
                    <a:solidFill>
                      <a:srgbClr val="FFFFFF"/>
                    </a:solidFill>
                  </a:tcPr>
                </a:tc>
                <a:extLst>
                  <a:ext uri="{0D108BD9-81ED-4DB2-BD59-A6C34878D82A}">
                    <a16:rowId xmlns:a16="http://schemas.microsoft.com/office/drawing/2014/main" val="724388020"/>
                  </a:ext>
                </a:extLst>
              </a:tr>
              <a:tr h="0">
                <a:tc>
                  <a:txBody>
                    <a:bodyPr/>
                    <a:lstStyle/>
                    <a:p>
                      <a:pPr fontAlgn="t"/>
                      <a:r>
                        <a:rPr lang="el-GR">
                          <a:effectLst/>
                        </a:rPr>
                        <a:t>• Κάρτα μόντεμ:</a:t>
                      </a:r>
                    </a:p>
                  </a:txBody>
                  <a:tcPr marT="95250">
                    <a:lnL>
                      <a:noFill/>
                    </a:lnL>
                    <a:lnR>
                      <a:noFill/>
                    </a:lnR>
                    <a:lnT>
                      <a:noFill/>
                    </a:lnT>
                    <a:lnB>
                      <a:noFill/>
                    </a:lnB>
                    <a:solidFill>
                      <a:srgbClr val="FFFFFF"/>
                    </a:solidFill>
                  </a:tcPr>
                </a:tc>
                <a:tc>
                  <a:txBody>
                    <a:bodyPr/>
                    <a:lstStyle/>
                    <a:p>
                      <a:pPr fontAlgn="t"/>
                      <a:r>
                        <a:rPr lang="el-GR" dirty="0">
                          <a:effectLst/>
                        </a:rPr>
                        <a:t>Για να συνδέουμε τον υπολογιστή μας με άλλους υπολογιστές μέσω τηλεφωνικής γραμμής.</a:t>
                      </a:r>
                    </a:p>
                  </a:txBody>
                  <a:tcPr marT="95250">
                    <a:lnL>
                      <a:noFill/>
                    </a:lnL>
                    <a:lnR>
                      <a:noFill/>
                    </a:lnR>
                    <a:lnT>
                      <a:noFill/>
                    </a:lnT>
                    <a:lnB>
                      <a:noFill/>
                    </a:lnB>
                    <a:solidFill>
                      <a:srgbClr val="FFFFFF"/>
                    </a:solidFill>
                  </a:tcPr>
                </a:tc>
                <a:extLst>
                  <a:ext uri="{0D108BD9-81ED-4DB2-BD59-A6C34878D82A}">
                    <a16:rowId xmlns:a16="http://schemas.microsoft.com/office/drawing/2014/main" val="2124539712"/>
                  </a:ext>
                </a:extLst>
              </a:tr>
            </a:tbl>
          </a:graphicData>
        </a:graphic>
      </p:graphicFrame>
    </p:spTree>
    <p:extLst>
      <p:ext uri="{BB962C8B-B14F-4D97-AF65-F5344CB8AC3E}">
        <p14:creationId xmlns:p14="http://schemas.microsoft.com/office/powerpoint/2010/main" val="179676593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3308150" y="161157"/>
            <a:ext cx="12192000" cy="830997"/>
          </a:xfrm>
          <a:prstGeom prst="rect">
            <a:avLst/>
          </a:prstGeom>
          <a:noFill/>
        </p:spPr>
        <p:txBody>
          <a:bodyPr wrap="square" rtlCol="0" anchor="ctr">
            <a:spAutoFit/>
          </a:bodyPr>
          <a:lstStyle/>
          <a:p>
            <a:pPr algn="just"/>
            <a:r>
              <a:rPr lang="el-GR" sz="4800" b="1" i="0" dirty="0">
                <a:solidFill>
                  <a:schemeClr val="bg1"/>
                </a:solidFill>
                <a:effectLst/>
                <a:latin typeface="Tahoma" panose="020B0604030504040204" pitchFamily="34" charset="0"/>
              </a:rPr>
              <a:t>Θύρες Σύνδεσης</a:t>
            </a:r>
          </a:p>
        </p:txBody>
      </p:sp>
      <p:sp>
        <p:nvSpPr>
          <p:cNvPr id="9" name="TextBox 8">
            <a:extLst>
              <a:ext uri="{FF2B5EF4-FFF2-40B4-BE49-F238E27FC236}">
                <a16:creationId xmlns:a16="http://schemas.microsoft.com/office/drawing/2014/main" id="{C062103B-F514-4BE9-B5B2-C13878D2FE7C}"/>
              </a:ext>
            </a:extLst>
          </p:cNvPr>
          <p:cNvSpPr txBox="1"/>
          <p:nvPr/>
        </p:nvSpPr>
        <p:spPr>
          <a:xfrm>
            <a:off x="1281951" y="5065627"/>
            <a:ext cx="9469023" cy="1631216"/>
          </a:xfrm>
          <a:prstGeom prst="rect">
            <a:avLst/>
          </a:prstGeom>
          <a:noFill/>
        </p:spPr>
        <p:txBody>
          <a:bodyPr wrap="square" rtlCol="0" anchor="ctr">
            <a:spAutoFit/>
          </a:bodyPr>
          <a:lstStyle/>
          <a:p>
            <a:pPr algn="ctr"/>
            <a:r>
              <a:rPr lang="el-GR" sz="2000" dirty="0">
                <a:solidFill>
                  <a:schemeClr val="bg1"/>
                </a:solidFill>
                <a:latin typeface="Tahoma" panose="020B0604030504040204" pitchFamily="34" charset="0"/>
              </a:rPr>
              <a:t>Σ</a:t>
            </a:r>
            <a:r>
              <a:rPr lang="el-GR" sz="2000" b="0" i="0" dirty="0">
                <a:solidFill>
                  <a:schemeClr val="bg1"/>
                </a:solidFill>
                <a:effectLst/>
                <a:latin typeface="Tahoma" panose="020B0604030504040204" pitchFamily="34" charset="0"/>
              </a:rPr>
              <a:t>το πίσω μέρος της </a:t>
            </a:r>
            <a:r>
              <a:rPr lang="el-GR" sz="2000" dirty="0">
                <a:solidFill>
                  <a:schemeClr val="bg1"/>
                </a:solidFill>
                <a:latin typeface="Tahoma" panose="020B0604030504040204" pitchFamily="34" charset="0"/>
              </a:rPr>
              <a:t>Κεντρικής Μονάδας υπάρχουν</a:t>
            </a:r>
            <a:r>
              <a:rPr lang="el-GR" sz="2000" b="0" i="0" dirty="0">
                <a:solidFill>
                  <a:schemeClr val="bg1"/>
                </a:solidFill>
                <a:effectLst/>
                <a:latin typeface="Tahoma" panose="020B0604030504040204" pitchFamily="34" charset="0"/>
              </a:rPr>
              <a:t> κάποια καλώδια που είναι συνδεδεμένα σε υποδοχές. Τα καλώδια αυτά καταλήγουν στην άλλη τους άκρη σε συσκευές, όπως το ποντίκι, το πληκτρολόγιο ή ο εκτυπωτής. </a:t>
            </a:r>
          </a:p>
          <a:p>
            <a:pPr algn="ctr"/>
            <a:r>
              <a:rPr lang="el-GR" sz="2000" b="0" i="0" dirty="0">
                <a:solidFill>
                  <a:schemeClr val="bg1"/>
                </a:solidFill>
                <a:effectLst/>
                <a:latin typeface="Tahoma" panose="020B0604030504040204" pitchFamily="34" charset="0"/>
              </a:rPr>
              <a:t>Ο υπολογιστής περιέχει αυτές τις υποδοχές, που ονομάζουμε </a:t>
            </a:r>
            <a:r>
              <a:rPr lang="el-GR" sz="2000" b="1" i="0" u="sng" dirty="0">
                <a:solidFill>
                  <a:schemeClr val="bg1"/>
                </a:solidFill>
                <a:effectLst/>
                <a:latin typeface="Tahoma" panose="020B0604030504040204" pitchFamily="34" charset="0"/>
              </a:rPr>
              <a:t>θύρες</a:t>
            </a:r>
            <a:r>
              <a:rPr lang="el-GR" sz="2000" b="0" i="0" dirty="0">
                <a:solidFill>
                  <a:schemeClr val="bg1"/>
                </a:solidFill>
                <a:effectLst/>
                <a:latin typeface="Tahoma" panose="020B0604030504040204" pitchFamily="34" charset="0"/>
              </a:rPr>
              <a:t>, για να συνδέεται με άλλες εξωτερικές συσκευές. </a:t>
            </a:r>
          </a:p>
        </p:txBody>
      </p:sp>
    </p:spTree>
    <p:extLst>
      <p:ext uri="{BB962C8B-B14F-4D97-AF65-F5344CB8AC3E}">
        <p14:creationId xmlns:p14="http://schemas.microsoft.com/office/powerpoint/2010/main" val="80684833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dirty="0"/>
              <a:t>ΘΥΡΕΣ</a:t>
            </a:r>
            <a:endParaRPr lang="en-US" dirty="0"/>
          </a:p>
        </p:txBody>
      </p:sp>
      <p:sp>
        <p:nvSpPr>
          <p:cNvPr id="65" name="Oval 7">
            <a:extLst>
              <a:ext uri="{FF2B5EF4-FFF2-40B4-BE49-F238E27FC236}">
                <a16:creationId xmlns:a16="http://schemas.microsoft.com/office/drawing/2014/main" id="{3A941426-822E-411E-8CE4-78F2E46CD16C}"/>
              </a:ext>
            </a:extLst>
          </p:cNvPr>
          <p:cNvSpPr/>
          <p:nvPr/>
        </p:nvSpPr>
        <p:spPr>
          <a:xfrm>
            <a:off x="10847397" y="3859701"/>
            <a:ext cx="308517" cy="405255"/>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Rounded Rectangle 12">
            <a:extLst>
              <a:ext uri="{FF2B5EF4-FFF2-40B4-BE49-F238E27FC236}">
                <a16:creationId xmlns:a16="http://schemas.microsoft.com/office/drawing/2014/main" id="{C96CAF40-B525-4057-8095-37E0B9C1272D}"/>
              </a:ext>
            </a:extLst>
          </p:cNvPr>
          <p:cNvSpPr>
            <a:spLocks noChangeAspect="1"/>
          </p:cNvSpPr>
          <p:nvPr/>
        </p:nvSpPr>
        <p:spPr>
          <a:xfrm>
            <a:off x="6319840" y="3877474"/>
            <a:ext cx="310571" cy="370101"/>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Rounded Rectangle 1">
            <a:extLst>
              <a:ext uri="{FF2B5EF4-FFF2-40B4-BE49-F238E27FC236}">
                <a16:creationId xmlns:a16="http://schemas.microsoft.com/office/drawing/2014/main" id="{4D25FCA5-270F-469D-9D40-C1E9F056E472}"/>
              </a:ext>
            </a:extLst>
          </p:cNvPr>
          <p:cNvSpPr>
            <a:spLocks/>
          </p:cNvSpPr>
          <p:nvPr/>
        </p:nvSpPr>
        <p:spPr>
          <a:xfrm>
            <a:off x="9322741" y="3919130"/>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pic>
        <p:nvPicPr>
          <p:cNvPr id="10242" name="Picture 2" descr="Κουλουκίθ: Αναγνωρίστε τις θύρες του υπολογιστή σας">
            <a:extLst>
              <a:ext uri="{FF2B5EF4-FFF2-40B4-BE49-F238E27FC236}">
                <a16:creationId xmlns:a16="http://schemas.microsoft.com/office/drawing/2014/main" id="{EF7E3CF4-600E-E733-1ECD-9A19B6921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679" y="1562100"/>
            <a:ext cx="4884908" cy="445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240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CEC6EF-3D6C-421F-B82A-F3549DDDEB81}"/>
              </a:ext>
            </a:extLst>
          </p:cNvPr>
          <p:cNvSpPr/>
          <p:nvPr/>
        </p:nvSpPr>
        <p:spPr>
          <a:xfrm>
            <a:off x="0" y="2373923"/>
            <a:ext cx="12192000" cy="2110154"/>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3070579-6F03-474B-AE81-BC0EF41048BD}"/>
              </a:ext>
            </a:extLst>
          </p:cNvPr>
          <p:cNvGrpSpPr/>
          <p:nvPr/>
        </p:nvGrpSpPr>
        <p:grpSpPr>
          <a:xfrm>
            <a:off x="0" y="2769507"/>
            <a:ext cx="12192000" cy="1318987"/>
            <a:chOff x="0" y="2759605"/>
            <a:chExt cx="12192000" cy="1318987"/>
          </a:xfrm>
        </p:grpSpPr>
        <p:sp>
          <p:nvSpPr>
            <p:cNvPr id="2" name="TextBox 1">
              <a:extLst>
                <a:ext uri="{FF2B5EF4-FFF2-40B4-BE49-F238E27FC236}">
                  <a16:creationId xmlns:a16="http://schemas.microsoft.com/office/drawing/2014/main" id="{29E2714A-BE29-4E83-A155-D5802C472B0A}"/>
                </a:ext>
              </a:extLst>
            </p:cNvPr>
            <p:cNvSpPr txBox="1"/>
            <p:nvPr/>
          </p:nvSpPr>
          <p:spPr>
            <a:xfrm>
              <a:off x="0" y="2759605"/>
              <a:ext cx="12192000" cy="1015663"/>
            </a:xfrm>
            <a:prstGeom prst="rect">
              <a:avLst/>
            </a:prstGeom>
            <a:noFill/>
          </p:spPr>
          <p:txBody>
            <a:bodyPr wrap="square" rtlCol="0" anchor="ctr">
              <a:spAutoFit/>
            </a:bodyPr>
            <a:lstStyle/>
            <a:p>
              <a:pPr algn="ctr"/>
              <a:r>
                <a:rPr lang="el-GR" altLang="ko-KR" sz="6000" dirty="0">
                  <a:solidFill>
                    <a:schemeClr val="bg1"/>
                  </a:solidFill>
                  <a:cs typeface="Arial" pitchFamily="34" charset="0"/>
                </a:rPr>
                <a:t>Ευχαριστώ!!!</a:t>
              </a:r>
              <a:endParaRPr lang="ko-KR" altLang="en-US" sz="6000" dirty="0">
                <a:solidFill>
                  <a:schemeClr val="bg1"/>
                </a:solidFill>
                <a:cs typeface="Arial" pitchFamily="34"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148" y="3698936"/>
              <a:ext cx="12191852"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12411580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44200" y="280264"/>
            <a:ext cx="11573197" cy="724247"/>
          </a:xfrm>
        </p:spPr>
        <p:txBody>
          <a:bodyPr/>
          <a:lstStyle/>
          <a:p>
            <a:r>
              <a:rPr lang="el-GR" sz="3600" dirty="0"/>
              <a:t>Κυριότερα Μέρη του Υπολογιστή</a:t>
            </a:r>
            <a:endParaRPr lang="en-US" sz="3600" dirty="0"/>
          </a:p>
        </p:txBody>
      </p:sp>
      <p:cxnSp>
        <p:nvCxnSpPr>
          <p:cNvPr id="3" name="Elbow Connector 52">
            <a:extLst>
              <a:ext uri="{FF2B5EF4-FFF2-40B4-BE49-F238E27FC236}">
                <a16:creationId xmlns:a16="http://schemas.microsoft.com/office/drawing/2014/main" id="{22922380-F68C-42EA-9320-581311CF4D2E}"/>
              </a:ext>
            </a:extLst>
          </p:cNvPr>
          <p:cNvCxnSpPr>
            <a:cxnSpLocks/>
            <a:stCxn id="16" idx="0"/>
          </p:cNvCxnSpPr>
          <p:nvPr/>
        </p:nvCxnSpPr>
        <p:spPr>
          <a:xfrm rot="5400000" flipH="1" flipV="1">
            <a:off x="2676146" y="1898805"/>
            <a:ext cx="1408656" cy="3414827"/>
          </a:xfrm>
          <a:prstGeom prst="bentConnector2">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Elbow Connector 56">
            <a:extLst>
              <a:ext uri="{FF2B5EF4-FFF2-40B4-BE49-F238E27FC236}">
                <a16:creationId xmlns:a16="http://schemas.microsoft.com/office/drawing/2014/main" id="{7CE3237D-F333-4F85-8377-DCFF6C6F671B}"/>
              </a:ext>
            </a:extLst>
          </p:cNvPr>
          <p:cNvCxnSpPr>
            <a:cxnSpLocks/>
          </p:cNvCxnSpPr>
          <p:nvPr/>
        </p:nvCxnSpPr>
        <p:spPr>
          <a:xfrm rot="16200000" flipV="1">
            <a:off x="8153434" y="1610874"/>
            <a:ext cx="1408656" cy="3420211"/>
          </a:xfrm>
          <a:prstGeom prst="bentConnector2">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Elbow Connector 61">
            <a:extLst>
              <a:ext uri="{FF2B5EF4-FFF2-40B4-BE49-F238E27FC236}">
                <a16:creationId xmlns:a16="http://schemas.microsoft.com/office/drawing/2014/main" id="{3964E84F-48C6-4563-94B5-82F7951F6070}"/>
              </a:ext>
            </a:extLst>
          </p:cNvPr>
          <p:cNvCxnSpPr>
            <a:cxnSpLocks/>
          </p:cNvCxnSpPr>
          <p:nvPr/>
        </p:nvCxnSpPr>
        <p:spPr>
          <a:xfrm rot="16200000" flipV="1">
            <a:off x="7053181" y="3264933"/>
            <a:ext cx="713582" cy="1131343"/>
          </a:xfrm>
          <a:prstGeom prst="bentConnector2">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Elbow Connector 71">
            <a:extLst>
              <a:ext uri="{FF2B5EF4-FFF2-40B4-BE49-F238E27FC236}">
                <a16:creationId xmlns:a16="http://schemas.microsoft.com/office/drawing/2014/main" id="{FB99DAE7-FE22-4972-99C3-F8C6388E22C1}"/>
              </a:ext>
            </a:extLst>
          </p:cNvPr>
          <p:cNvCxnSpPr>
            <a:cxnSpLocks/>
            <a:stCxn id="14" idx="0"/>
          </p:cNvCxnSpPr>
          <p:nvPr/>
        </p:nvCxnSpPr>
        <p:spPr>
          <a:xfrm rot="5400000" flipH="1" flipV="1">
            <a:off x="4134045" y="3356702"/>
            <a:ext cx="704328" cy="1203358"/>
          </a:xfrm>
          <a:prstGeom prst="bentConnector2">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1D722E-EA65-4FEB-A0A1-5BCAF1BDD1F0}"/>
              </a:ext>
            </a:extLst>
          </p:cNvPr>
          <p:cNvCxnSpPr>
            <a:stCxn id="8" idx="0"/>
          </p:cNvCxnSpPr>
          <p:nvPr/>
        </p:nvCxnSpPr>
        <p:spPr>
          <a:xfrm flipH="1" flipV="1">
            <a:off x="6090616" y="3932040"/>
            <a:ext cx="5384" cy="37850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064D5C9-01D1-4903-88E7-4115BC15D10D}"/>
              </a:ext>
            </a:extLst>
          </p:cNvPr>
          <p:cNvSpPr/>
          <p:nvPr/>
        </p:nvSpPr>
        <p:spPr>
          <a:xfrm>
            <a:off x="5750828" y="4310546"/>
            <a:ext cx="690346" cy="690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id="{CD72D840-8750-45F8-AA54-5FC8C44AEAEC}"/>
              </a:ext>
            </a:extLst>
          </p:cNvPr>
          <p:cNvSpPr/>
          <p:nvPr/>
        </p:nvSpPr>
        <p:spPr>
          <a:xfrm>
            <a:off x="7617123" y="4207713"/>
            <a:ext cx="690346" cy="6903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0C4D51CD-3382-41C1-A9E8-9FB178638C4E}"/>
              </a:ext>
            </a:extLst>
          </p:cNvPr>
          <p:cNvSpPr/>
          <p:nvPr/>
        </p:nvSpPr>
        <p:spPr>
          <a:xfrm>
            <a:off x="8668723" y="3666859"/>
            <a:ext cx="690346" cy="6903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a16="http://schemas.microsoft.com/office/drawing/2014/main" id="{0C9851E7-2A62-4B2D-87E8-59284581CBF4}"/>
              </a:ext>
            </a:extLst>
          </p:cNvPr>
          <p:cNvSpPr/>
          <p:nvPr/>
        </p:nvSpPr>
        <p:spPr>
          <a:xfrm>
            <a:off x="3539358" y="4310546"/>
            <a:ext cx="690346" cy="690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15">
            <a:extLst>
              <a:ext uri="{FF2B5EF4-FFF2-40B4-BE49-F238E27FC236}">
                <a16:creationId xmlns:a16="http://schemas.microsoft.com/office/drawing/2014/main" id="{ACC32A4D-93A3-48AC-81EB-74797F6A6CA1}"/>
              </a:ext>
            </a:extLst>
          </p:cNvPr>
          <p:cNvSpPr/>
          <p:nvPr/>
        </p:nvSpPr>
        <p:spPr>
          <a:xfrm>
            <a:off x="1327888" y="4310546"/>
            <a:ext cx="690346" cy="6903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TextBox 19">
            <a:extLst>
              <a:ext uri="{FF2B5EF4-FFF2-40B4-BE49-F238E27FC236}">
                <a16:creationId xmlns:a16="http://schemas.microsoft.com/office/drawing/2014/main" id="{A3365983-A786-48F5-9DC2-39C662708E2A}"/>
              </a:ext>
            </a:extLst>
          </p:cNvPr>
          <p:cNvSpPr txBox="1"/>
          <p:nvPr/>
        </p:nvSpPr>
        <p:spPr>
          <a:xfrm>
            <a:off x="2906413" y="5192862"/>
            <a:ext cx="1956232" cy="276999"/>
          </a:xfrm>
          <a:prstGeom prst="rect">
            <a:avLst/>
          </a:prstGeom>
          <a:noFill/>
        </p:spPr>
        <p:txBody>
          <a:bodyPr wrap="square" rtlCol="0">
            <a:spAutoFit/>
          </a:bodyPr>
          <a:lstStyle/>
          <a:p>
            <a:pPr algn="ctr"/>
            <a:r>
              <a:rPr lang="el-GR" altLang="ko-KR" sz="1200" b="1" dirty="0">
                <a:solidFill>
                  <a:schemeClr val="tx1">
                    <a:lumMod val="75000"/>
                    <a:lumOff val="25000"/>
                  </a:schemeClr>
                </a:solidFill>
                <a:latin typeface="Arial" pitchFamily="34" charset="0"/>
                <a:cs typeface="Arial" pitchFamily="34" charset="0"/>
              </a:rPr>
              <a:t>Μητρική πλακέτα</a:t>
            </a:r>
            <a:endParaRPr lang="ko-KR" altLang="en-US" sz="1200" b="1" dirty="0">
              <a:solidFill>
                <a:schemeClr val="tx1">
                  <a:lumMod val="75000"/>
                  <a:lumOff val="25000"/>
                </a:schemeClr>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6C172D78-D692-4376-8A3A-F0A0D0936506}"/>
              </a:ext>
            </a:extLst>
          </p:cNvPr>
          <p:cNvSpPr txBox="1"/>
          <p:nvPr/>
        </p:nvSpPr>
        <p:spPr>
          <a:xfrm>
            <a:off x="8164138" y="4406046"/>
            <a:ext cx="1956232" cy="276999"/>
          </a:xfrm>
          <a:prstGeom prst="rect">
            <a:avLst/>
          </a:prstGeom>
          <a:noFill/>
        </p:spPr>
        <p:txBody>
          <a:bodyPr wrap="square" rtlCol="0">
            <a:spAutoFit/>
          </a:bodyPr>
          <a:lstStyle/>
          <a:p>
            <a:pPr algn="ctr"/>
            <a:r>
              <a:rPr lang="el-GR" altLang="ko-KR" sz="1200" b="1" dirty="0">
                <a:solidFill>
                  <a:schemeClr val="tx1">
                    <a:lumMod val="75000"/>
                    <a:lumOff val="25000"/>
                  </a:schemeClr>
                </a:solidFill>
                <a:latin typeface="Arial" pitchFamily="34" charset="0"/>
                <a:cs typeface="Arial" pitchFamily="34" charset="0"/>
              </a:rPr>
              <a:t>Εσωτερικές Κάρτες</a:t>
            </a:r>
            <a:endParaRPr lang="ko-KR" altLang="en-US" sz="1200" b="1" dirty="0">
              <a:solidFill>
                <a:schemeClr val="tx1">
                  <a:lumMod val="75000"/>
                  <a:lumOff val="25000"/>
                </a:schemeClr>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163C509-7A28-4E2F-B755-C250C302E0B7}"/>
              </a:ext>
            </a:extLst>
          </p:cNvPr>
          <p:cNvSpPr txBox="1"/>
          <p:nvPr/>
        </p:nvSpPr>
        <p:spPr>
          <a:xfrm>
            <a:off x="694945" y="5192862"/>
            <a:ext cx="1956232" cy="276999"/>
          </a:xfrm>
          <a:prstGeom prst="rect">
            <a:avLst/>
          </a:prstGeom>
          <a:noFill/>
        </p:spPr>
        <p:txBody>
          <a:bodyPr wrap="square" rtlCol="0">
            <a:spAutoFit/>
          </a:bodyPr>
          <a:lstStyle/>
          <a:p>
            <a:pPr algn="ctr"/>
            <a:r>
              <a:rPr lang="el-GR" altLang="ko-KR" sz="1200" b="1" dirty="0">
                <a:solidFill>
                  <a:schemeClr val="tx1">
                    <a:lumMod val="75000"/>
                    <a:lumOff val="25000"/>
                  </a:schemeClr>
                </a:solidFill>
                <a:latin typeface="Arial" pitchFamily="34" charset="0"/>
                <a:cs typeface="Arial" pitchFamily="34" charset="0"/>
              </a:rPr>
              <a:t>Τροφοδοτικό</a:t>
            </a:r>
            <a:endParaRPr lang="ko-KR" altLang="en-US" sz="1200" b="1" dirty="0">
              <a:solidFill>
                <a:schemeClr val="tx1">
                  <a:lumMod val="75000"/>
                  <a:lumOff val="25000"/>
                </a:schemeClr>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A703503B-F330-42D4-A2F2-EDC63797B0B6}"/>
              </a:ext>
            </a:extLst>
          </p:cNvPr>
          <p:cNvSpPr txBox="1"/>
          <p:nvPr/>
        </p:nvSpPr>
        <p:spPr>
          <a:xfrm>
            <a:off x="5117882" y="5192862"/>
            <a:ext cx="1956232" cy="461665"/>
          </a:xfrm>
          <a:prstGeom prst="rect">
            <a:avLst/>
          </a:prstGeom>
          <a:noFill/>
        </p:spPr>
        <p:txBody>
          <a:bodyPr wrap="square" rtlCol="0">
            <a:spAutoFit/>
          </a:bodyPr>
          <a:lstStyle/>
          <a:p>
            <a:pPr algn="ctr"/>
            <a:r>
              <a:rPr lang="el-GR" altLang="ko-KR" sz="1200" b="1" dirty="0">
                <a:solidFill>
                  <a:schemeClr val="tx1">
                    <a:lumMod val="75000"/>
                    <a:lumOff val="25000"/>
                  </a:schemeClr>
                </a:solidFill>
                <a:latin typeface="Arial" pitchFamily="34" charset="0"/>
                <a:cs typeface="Arial" pitchFamily="34" charset="0"/>
              </a:rPr>
              <a:t>Κεντρική Μονάδα Επεξεργασίας</a:t>
            </a:r>
            <a:endParaRPr lang="ko-KR" altLang="en-US" sz="1200" b="1" dirty="0">
              <a:solidFill>
                <a:schemeClr val="tx1">
                  <a:lumMod val="75000"/>
                  <a:lumOff val="25000"/>
                </a:schemeClr>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EE5E6E71-4B56-4692-9338-75D995E79AD3}"/>
              </a:ext>
            </a:extLst>
          </p:cNvPr>
          <p:cNvSpPr txBox="1"/>
          <p:nvPr/>
        </p:nvSpPr>
        <p:spPr>
          <a:xfrm>
            <a:off x="7015516" y="4960605"/>
            <a:ext cx="1956232" cy="276999"/>
          </a:xfrm>
          <a:prstGeom prst="rect">
            <a:avLst/>
          </a:prstGeom>
          <a:noFill/>
        </p:spPr>
        <p:txBody>
          <a:bodyPr wrap="square" rtlCol="0">
            <a:spAutoFit/>
          </a:bodyPr>
          <a:lstStyle/>
          <a:p>
            <a:pPr algn="ctr"/>
            <a:r>
              <a:rPr lang="el-GR" altLang="ko-KR" sz="1200" b="1" dirty="0">
                <a:solidFill>
                  <a:schemeClr val="tx1">
                    <a:lumMod val="75000"/>
                    <a:lumOff val="25000"/>
                  </a:schemeClr>
                </a:solidFill>
                <a:latin typeface="Arial" pitchFamily="34" charset="0"/>
                <a:cs typeface="Arial" pitchFamily="34" charset="0"/>
              </a:rPr>
              <a:t>Κύρια Μνήμη</a:t>
            </a:r>
            <a:endParaRPr lang="ko-KR" altLang="en-US" sz="1200" b="1" dirty="0">
              <a:solidFill>
                <a:schemeClr val="tx1">
                  <a:lumMod val="75000"/>
                  <a:lumOff val="25000"/>
                </a:schemeClr>
              </a:solidFill>
              <a:latin typeface="Arial" pitchFamily="34" charset="0"/>
              <a:cs typeface="Arial" pitchFamily="34" charset="0"/>
            </a:endParaRPr>
          </a:p>
        </p:txBody>
      </p:sp>
      <p:grpSp>
        <p:nvGrpSpPr>
          <p:cNvPr id="33" name="Graphic 175">
            <a:extLst>
              <a:ext uri="{FF2B5EF4-FFF2-40B4-BE49-F238E27FC236}">
                <a16:creationId xmlns:a16="http://schemas.microsoft.com/office/drawing/2014/main" id="{2DED12EF-3941-44D5-94EF-BFC5E724C0DB}"/>
              </a:ext>
            </a:extLst>
          </p:cNvPr>
          <p:cNvGrpSpPr/>
          <p:nvPr/>
        </p:nvGrpSpPr>
        <p:grpSpPr>
          <a:xfrm>
            <a:off x="4739617" y="1564934"/>
            <a:ext cx="2436510" cy="2481940"/>
            <a:chOff x="2729766" y="0"/>
            <a:chExt cx="6732468" cy="6858000"/>
          </a:xfrm>
          <a:solidFill>
            <a:schemeClr val="accent4"/>
          </a:solidFill>
        </p:grpSpPr>
        <p:sp>
          <p:nvSpPr>
            <p:cNvPr id="34" name="Freeform: Shape 33">
              <a:extLst>
                <a:ext uri="{FF2B5EF4-FFF2-40B4-BE49-F238E27FC236}">
                  <a16:creationId xmlns:a16="http://schemas.microsoft.com/office/drawing/2014/main" id="{75907EE0-74CD-496B-878D-F8095029E03D}"/>
                </a:ext>
              </a:extLst>
            </p:cNvPr>
            <p:cNvSpPr/>
            <p:nvPr/>
          </p:nvSpPr>
          <p:spPr>
            <a:xfrm>
              <a:off x="4798397" y="2642113"/>
              <a:ext cx="3409179" cy="1725071"/>
            </a:xfrm>
            <a:custGeom>
              <a:avLst/>
              <a:gdLst>
                <a:gd name="connsiteX0" fmla="*/ 0 w 3409179"/>
                <a:gd name="connsiteY0" fmla="*/ 0 h 1725071"/>
                <a:gd name="connsiteX1" fmla="*/ 3409179 w 3409179"/>
                <a:gd name="connsiteY1" fmla="*/ 0 h 1725071"/>
                <a:gd name="connsiteX2" fmla="*/ 3409179 w 3409179"/>
                <a:gd name="connsiteY2" fmla="*/ 1725071 h 1725071"/>
                <a:gd name="connsiteX3" fmla="*/ 0 w 3409179"/>
                <a:gd name="connsiteY3" fmla="*/ 1725071 h 1725071"/>
              </a:gdLst>
              <a:ahLst/>
              <a:cxnLst>
                <a:cxn ang="0">
                  <a:pos x="connsiteX0" y="connsiteY0"/>
                </a:cxn>
                <a:cxn ang="0">
                  <a:pos x="connsiteX1" y="connsiteY1"/>
                </a:cxn>
                <a:cxn ang="0">
                  <a:pos x="connsiteX2" y="connsiteY2"/>
                </a:cxn>
                <a:cxn ang="0">
                  <a:pos x="connsiteX3" y="connsiteY3"/>
                </a:cxn>
              </a:cxnLst>
              <a:rect l="l" t="t" r="r" b="b"/>
              <a:pathLst>
                <a:path w="3409179" h="1725071">
                  <a:moveTo>
                    <a:pt x="0" y="0"/>
                  </a:moveTo>
                  <a:lnTo>
                    <a:pt x="3409179" y="0"/>
                  </a:lnTo>
                  <a:lnTo>
                    <a:pt x="3409179" y="1725071"/>
                  </a:lnTo>
                  <a:lnTo>
                    <a:pt x="0" y="1725071"/>
                  </a:lnTo>
                  <a:close/>
                </a:path>
              </a:pathLst>
            </a:custGeom>
            <a:solidFill>
              <a:schemeClr val="accent6"/>
            </a:solidFill>
            <a:ln w="6599" cap="flat">
              <a:noFill/>
              <a:prstDash val="solid"/>
              <a:miter/>
            </a:ln>
          </p:spPr>
          <p:txBody>
            <a:bodyPr rtlCol="0" anchor="ctr"/>
            <a:lstStyle/>
            <a:p>
              <a:endParaRPr lang="en-US"/>
            </a:p>
          </p:txBody>
        </p:sp>
        <p:grpSp>
          <p:nvGrpSpPr>
            <p:cNvPr id="35" name="Graphic 175">
              <a:extLst>
                <a:ext uri="{FF2B5EF4-FFF2-40B4-BE49-F238E27FC236}">
                  <a16:creationId xmlns:a16="http://schemas.microsoft.com/office/drawing/2014/main" id="{820D983C-FDBB-4FEE-8F8A-C723E1B564A7}"/>
                </a:ext>
              </a:extLst>
            </p:cNvPr>
            <p:cNvGrpSpPr/>
            <p:nvPr/>
          </p:nvGrpSpPr>
          <p:grpSpPr>
            <a:xfrm>
              <a:off x="2729515" y="94"/>
              <a:ext cx="6734700" cy="6857244"/>
              <a:chOff x="2729515" y="94"/>
              <a:chExt cx="6734700" cy="6857244"/>
            </a:xfrm>
            <a:grpFill/>
          </p:grpSpPr>
          <p:sp>
            <p:nvSpPr>
              <p:cNvPr id="36" name="Freeform: Shape 35">
                <a:extLst>
                  <a:ext uri="{FF2B5EF4-FFF2-40B4-BE49-F238E27FC236}">
                    <a16:creationId xmlns:a16="http://schemas.microsoft.com/office/drawing/2014/main" id="{8991B48F-870D-474F-ABCE-22F7E42C92A0}"/>
                  </a:ext>
                </a:extLst>
              </p:cNvPr>
              <p:cNvSpPr/>
              <p:nvPr/>
            </p:nvSpPr>
            <p:spPr>
              <a:xfrm>
                <a:off x="5552518" y="4176739"/>
                <a:ext cx="1022414" cy="2680599"/>
              </a:xfrm>
              <a:custGeom>
                <a:avLst/>
                <a:gdLst>
                  <a:gd name="connsiteX0" fmla="*/ 985486 w 1022414"/>
                  <a:gd name="connsiteY0" fmla="*/ 1487 h 2680599"/>
                  <a:gd name="connsiteX1" fmla="*/ 822295 w 1022414"/>
                  <a:gd name="connsiteY1" fmla="*/ 1487 h 2680599"/>
                  <a:gd name="connsiteX2" fmla="*/ 787278 w 1022414"/>
                  <a:gd name="connsiteY2" fmla="*/ 37164 h 2680599"/>
                  <a:gd name="connsiteX3" fmla="*/ 787278 w 1022414"/>
                  <a:gd name="connsiteY3" fmla="*/ 160053 h 2680599"/>
                  <a:gd name="connsiteX4" fmla="*/ 799170 w 1022414"/>
                  <a:gd name="connsiteY4" fmla="*/ 191766 h 2680599"/>
                  <a:gd name="connsiteX5" fmla="*/ 799831 w 1022414"/>
                  <a:gd name="connsiteY5" fmla="*/ 312013 h 2680599"/>
                  <a:gd name="connsiteX6" fmla="*/ 853347 w 1022414"/>
                  <a:gd name="connsiteY6" fmla="*/ 364207 h 2680599"/>
                  <a:gd name="connsiteX7" fmla="*/ 887043 w 1022414"/>
                  <a:gd name="connsiteY7" fmla="*/ 397903 h 2680599"/>
                  <a:gd name="connsiteX8" fmla="*/ 886382 w 1022414"/>
                  <a:gd name="connsiteY8" fmla="*/ 2472481 h 2680599"/>
                  <a:gd name="connsiteX9" fmla="*/ 841455 w 1022414"/>
                  <a:gd name="connsiteY9" fmla="*/ 2516087 h 2680599"/>
                  <a:gd name="connsiteX10" fmla="*/ 190672 w 1022414"/>
                  <a:gd name="connsiteY10" fmla="*/ 2516087 h 2680599"/>
                  <a:gd name="connsiteX11" fmla="*/ 151691 w 1022414"/>
                  <a:gd name="connsiteY11" fmla="*/ 2503533 h 2680599"/>
                  <a:gd name="connsiteX12" fmla="*/ 52587 w 1022414"/>
                  <a:gd name="connsiteY12" fmla="*/ 2494284 h 2680599"/>
                  <a:gd name="connsiteX13" fmla="*/ 392 w 1022414"/>
                  <a:gd name="connsiteY13" fmla="*/ 2574889 h 2680599"/>
                  <a:gd name="connsiteX14" fmla="*/ 65801 w 1022414"/>
                  <a:gd name="connsiteY14" fmla="*/ 2680600 h 2680599"/>
                  <a:gd name="connsiteX15" fmla="*/ 119317 w 1022414"/>
                  <a:gd name="connsiteY15" fmla="*/ 2680600 h 2680599"/>
                  <a:gd name="connsiteX16" fmla="*/ 184725 w 1022414"/>
                  <a:gd name="connsiteY16" fmla="*/ 2612548 h 2680599"/>
                  <a:gd name="connsiteX17" fmla="*/ 216439 w 1022414"/>
                  <a:gd name="connsiteY17" fmla="*/ 2588103 h 2680599"/>
                  <a:gd name="connsiteX18" fmla="*/ 832205 w 1022414"/>
                  <a:gd name="connsiteY18" fmla="*/ 2589424 h 2680599"/>
                  <a:gd name="connsiteX19" fmla="*/ 934613 w 1022414"/>
                  <a:gd name="connsiteY19" fmla="*/ 2551764 h 2680599"/>
                  <a:gd name="connsiteX20" fmla="*/ 959058 w 1022414"/>
                  <a:gd name="connsiteY20" fmla="*/ 2497587 h 2680599"/>
                  <a:gd name="connsiteX21" fmla="*/ 958397 w 1022414"/>
                  <a:gd name="connsiteY21" fmla="*/ 395921 h 2680599"/>
                  <a:gd name="connsiteX22" fmla="*/ 987468 w 1022414"/>
                  <a:gd name="connsiteY22" fmla="*/ 364207 h 2680599"/>
                  <a:gd name="connsiteX23" fmla="*/ 1009271 w 1022414"/>
                  <a:gd name="connsiteY23" fmla="*/ 341083 h 2680599"/>
                  <a:gd name="connsiteX24" fmla="*/ 1009271 w 1022414"/>
                  <a:gd name="connsiteY24" fmla="*/ 191106 h 2680599"/>
                  <a:gd name="connsiteX25" fmla="*/ 1021163 w 1022414"/>
                  <a:gd name="connsiteY25" fmla="*/ 162035 h 2680599"/>
                  <a:gd name="connsiteX26" fmla="*/ 1021163 w 1022414"/>
                  <a:gd name="connsiteY26" fmla="*/ 33861 h 2680599"/>
                  <a:gd name="connsiteX27" fmla="*/ 985486 w 1022414"/>
                  <a:gd name="connsiteY27" fmla="*/ 1487 h 26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2414" h="2680599">
                    <a:moveTo>
                      <a:pt x="985486" y="1487"/>
                    </a:moveTo>
                    <a:cubicBezTo>
                      <a:pt x="931309" y="-496"/>
                      <a:pt x="876472" y="-496"/>
                      <a:pt x="822295" y="1487"/>
                    </a:cubicBezTo>
                    <a:cubicBezTo>
                      <a:pt x="793885" y="2808"/>
                      <a:pt x="787939" y="8754"/>
                      <a:pt x="787278" y="37164"/>
                    </a:cubicBezTo>
                    <a:cubicBezTo>
                      <a:pt x="785296" y="78127"/>
                      <a:pt x="785957" y="119090"/>
                      <a:pt x="787278" y="160053"/>
                    </a:cubicBezTo>
                    <a:cubicBezTo>
                      <a:pt x="787278" y="171946"/>
                      <a:pt x="790582" y="182517"/>
                      <a:pt x="799170" y="191766"/>
                    </a:cubicBezTo>
                    <a:cubicBezTo>
                      <a:pt x="799170" y="232069"/>
                      <a:pt x="799831" y="272371"/>
                      <a:pt x="799831" y="312013"/>
                    </a:cubicBezTo>
                    <a:cubicBezTo>
                      <a:pt x="799831" y="364868"/>
                      <a:pt x="799831" y="366189"/>
                      <a:pt x="853347" y="364207"/>
                    </a:cubicBezTo>
                    <a:cubicBezTo>
                      <a:pt x="879775" y="362886"/>
                      <a:pt x="887043" y="370154"/>
                      <a:pt x="887043" y="397903"/>
                    </a:cubicBezTo>
                    <a:cubicBezTo>
                      <a:pt x="886382" y="1089649"/>
                      <a:pt x="886382" y="1780735"/>
                      <a:pt x="886382" y="2472481"/>
                    </a:cubicBezTo>
                    <a:cubicBezTo>
                      <a:pt x="886382" y="2511462"/>
                      <a:pt x="881757" y="2516087"/>
                      <a:pt x="841455" y="2516087"/>
                    </a:cubicBezTo>
                    <a:cubicBezTo>
                      <a:pt x="624747" y="2516087"/>
                      <a:pt x="408040" y="2516087"/>
                      <a:pt x="190672" y="2516087"/>
                    </a:cubicBezTo>
                    <a:cubicBezTo>
                      <a:pt x="176136" y="2516087"/>
                      <a:pt x="164244" y="2513444"/>
                      <a:pt x="151691" y="2503533"/>
                    </a:cubicBezTo>
                    <a:cubicBezTo>
                      <a:pt x="121299" y="2481070"/>
                      <a:pt x="86943" y="2479088"/>
                      <a:pt x="52587" y="2494284"/>
                    </a:cubicBezTo>
                    <a:cubicBezTo>
                      <a:pt x="18231" y="2509480"/>
                      <a:pt x="3035" y="2538551"/>
                      <a:pt x="392" y="2574889"/>
                    </a:cubicBezTo>
                    <a:cubicBezTo>
                      <a:pt x="-3572" y="2626422"/>
                      <a:pt x="22855" y="2658796"/>
                      <a:pt x="65801" y="2680600"/>
                    </a:cubicBezTo>
                    <a:cubicBezTo>
                      <a:pt x="83639" y="2680600"/>
                      <a:pt x="101478" y="2680600"/>
                      <a:pt x="119317" y="2680600"/>
                    </a:cubicBezTo>
                    <a:cubicBezTo>
                      <a:pt x="150369" y="2666725"/>
                      <a:pt x="178118" y="2648225"/>
                      <a:pt x="184725" y="2612548"/>
                    </a:cubicBezTo>
                    <a:cubicBezTo>
                      <a:pt x="188689" y="2592067"/>
                      <a:pt x="197939" y="2588103"/>
                      <a:pt x="216439" y="2588103"/>
                    </a:cubicBezTo>
                    <a:cubicBezTo>
                      <a:pt x="421914" y="2588763"/>
                      <a:pt x="626729" y="2587442"/>
                      <a:pt x="832205" y="2589424"/>
                    </a:cubicBezTo>
                    <a:cubicBezTo>
                      <a:pt x="873829" y="2590084"/>
                      <a:pt x="904881" y="2579513"/>
                      <a:pt x="934613" y="2551764"/>
                    </a:cubicBezTo>
                    <a:cubicBezTo>
                      <a:pt x="951130" y="2535908"/>
                      <a:pt x="959058" y="2520712"/>
                      <a:pt x="959058" y="2497587"/>
                    </a:cubicBezTo>
                    <a:cubicBezTo>
                      <a:pt x="958397" y="1797252"/>
                      <a:pt x="958397" y="1096917"/>
                      <a:pt x="958397" y="395921"/>
                    </a:cubicBezTo>
                    <a:cubicBezTo>
                      <a:pt x="958397" y="374118"/>
                      <a:pt x="960379" y="358922"/>
                      <a:pt x="987468" y="364207"/>
                    </a:cubicBezTo>
                    <a:cubicBezTo>
                      <a:pt x="1005968" y="367511"/>
                      <a:pt x="1009271" y="357600"/>
                      <a:pt x="1009271" y="341083"/>
                    </a:cubicBezTo>
                    <a:cubicBezTo>
                      <a:pt x="1008610" y="290871"/>
                      <a:pt x="1009271" y="241319"/>
                      <a:pt x="1009271" y="191106"/>
                    </a:cubicBezTo>
                    <a:cubicBezTo>
                      <a:pt x="1016538" y="182517"/>
                      <a:pt x="1020503" y="173267"/>
                      <a:pt x="1021163" y="162035"/>
                    </a:cubicBezTo>
                    <a:cubicBezTo>
                      <a:pt x="1022485" y="119090"/>
                      <a:pt x="1023145" y="76145"/>
                      <a:pt x="1021163" y="33861"/>
                    </a:cubicBezTo>
                    <a:cubicBezTo>
                      <a:pt x="1019181" y="8094"/>
                      <a:pt x="1012574" y="2147"/>
                      <a:pt x="985486" y="1487"/>
                    </a:cubicBezTo>
                    <a:close/>
                  </a:path>
                </a:pathLst>
              </a:custGeom>
              <a:grpFill/>
              <a:ln w="659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65E7C69-65C9-422A-BF93-2DA7224CDD40}"/>
                  </a:ext>
                </a:extLst>
              </p:cNvPr>
              <p:cNvSpPr/>
              <p:nvPr/>
            </p:nvSpPr>
            <p:spPr>
              <a:xfrm>
                <a:off x="8052384" y="3197426"/>
                <a:ext cx="1411831" cy="236127"/>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EC6CE26-AF6A-49DA-8D3A-C727E7776DA9}"/>
                  </a:ext>
                </a:extLst>
              </p:cNvPr>
              <p:cNvSpPr/>
              <p:nvPr/>
            </p:nvSpPr>
            <p:spPr>
              <a:xfrm>
                <a:off x="2729515" y="2321991"/>
                <a:ext cx="2214270" cy="1321734"/>
              </a:xfrm>
              <a:custGeom>
                <a:avLst/>
                <a:gdLst>
                  <a:gd name="connsiteX0" fmla="*/ 1864067 w 2214270"/>
                  <a:gd name="connsiteY0" fmla="*/ 1293985 h 1321734"/>
                  <a:gd name="connsiteX1" fmla="*/ 1891816 w 2214270"/>
                  <a:gd name="connsiteY1" fmla="*/ 1319752 h 1321734"/>
                  <a:gd name="connsiteX2" fmla="*/ 2041794 w 2214270"/>
                  <a:gd name="connsiteY2" fmla="*/ 1321734 h 1321734"/>
                  <a:gd name="connsiteX3" fmla="*/ 2185825 w 2214270"/>
                  <a:gd name="connsiteY3" fmla="*/ 1321074 h 1321734"/>
                  <a:gd name="connsiteX4" fmla="*/ 2214235 w 2214270"/>
                  <a:gd name="connsiteY4" fmla="*/ 1292663 h 1321734"/>
                  <a:gd name="connsiteX5" fmla="*/ 2214235 w 2214270"/>
                  <a:gd name="connsiteY5" fmla="*/ 1135418 h 1321734"/>
                  <a:gd name="connsiteX6" fmla="*/ 2185825 w 2214270"/>
                  <a:gd name="connsiteY6" fmla="*/ 1107009 h 1321734"/>
                  <a:gd name="connsiteX7" fmla="*/ 2041794 w 2214270"/>
                  <a:gd name="connsiteY7" fmla="*/ 1106348 h 1321734"/>
                  <a:gd name="connsiteX8" fmla="*/ 1908334 w 2214270"/>
                  <a:gd name="connsiteY8" fmla="*/ 1108330 h 1321734"/>
                  <a:gd name="connsiteX9" fmla="*/ 1866049 w 2214270"/>
                  <a:gd name="connsiteY9" fmla="*/ 1150614 h 1321734"/>
                  <a:gd name="connsiteX10" fmla="*/ 1834336 w 2214270"/>
                  <a:gd name="connsiteY10" fmla="*/ 1183649 h 1321734"/>
                  <a:gd name="connsiteX11" fmla="*/ 170710 w 2214270"/>
                  <a:gd name="connsiteY11" fmla="*/ 1183649 h 1321734"/>
                  <a:gd name="connsiteX12" fmla="*/ 139657 w 2214270"/>
                  <a:gd name="connsiteY12" fmla="*/ 1153257 h 1321734"/>
                  <a:gd name="connsiteX13" fmla="*/ 139657 w 2214270"/>
                  <a:gd name="connsiteY13" fmla="*/ 213090 h 1321734"/>
                  <a:gd name="connsiteX14" fmla="*/ 157496 w 2214270"/>
                  <a:gd name="connsiteY14" fmla="*/ 172127 h 1321734"/>
                  <a:gd name="connsiteX15" fmla="*/ 179959 w 2214270"/>
                  <a:gd name="connsiteY15" fmla="*/ 53863 h 1321734"/>
                  <a:gd name="connsiteX16" fmla="*/ 86801 w 2214270"/>
                  <a:gd name="connsiteY16" fmla="*/ 347 h 1321734"/>
                  <a:gd name="connsiteX17" fmla="*/ 3554 w 2214270"/>
                  <a:gd name="connsiteY17" fmla="*/ 71702 h 1321734"/>
                  <a:gd name="connsiteX18" fmla="*/ 44517 w 2214270"/>
                  <a:gd name="connsiteY18" fmla="*/ 181377 h 1321734"/>
                  <a:gd name="connsiteX19" fmla="*/ 66981 w 2214270"/>
                  <a:gd name="connsiteY19" fmla="*/ 223661 h 1321734"/>
                  <a:gd name="connsiteX20" fmla="*/ 66320 w 2214270"/>
                  <a:gd name="connsiteY20" fmla="*/ 1222630 h 1321734"/>
                  <a:gd name="connsiteX21" fmla="*/ 100676 w 2214270"/>
                  <a:gd name="connsiteY21" fmla="*/ 1256325 h 1321734"/>
                  <a:gd name="connsiteX22" fmla="*/ 1825747 w 2214270"/>
                  <a:gd name="connsiteY22" fmla="*/ 1255665 h 1321734"/>
                  <a:gd name="connsiteX23" fmla="*/ 1864067 w 2214270"/>
                  <a:gd name="connsiteY23" fmla="*/ 1293985 h 132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14270" h="1321734">
                    <a:moveTo>
                      <a:pt x="1864067" y="1293985"/>
                    </a:moveTo>
                    <a:cubicBezTo>
                      <a:pt x="1862746" y="1317109"/>
                      <a:pt x="1872656" y="1319752"/>
                      <a:pt x="1891816" y="1319752"/>
                    </a:cubicBezTo>
                    <a:cubicBezTo>
                      <a:pt x="1942029" y="1319752"/>
                      <a:pt x="1991581" y="1316449"/>
                      <a:pt x="2041794" y="1321734"/>
                    </a:cubicBezTo>
                    <a:cubicBezTo>
                      <a:pt x="2090024" y="1321734"/>
                      <a:pt x="2137595" y="1320413"/>
                      <a:pt x="2185825" y="1321074"/>
                    </a:cubicBezTo>
                    <a:cubicBezTo>
                      <a:pt x="2206307" y="1321074"/>
                      <a:pt x="2214235" y="1313145"/>
                      <a:pt x="2214235" y="1292663"/>
                    </a:cubicBezTo>
                    <a:cubicBezTo>
                      <a:pt x="2213574" y="1240469"/>
                      <a:pt x="2213574" y="1187613"/>
                      <a:pt x="2214235" y="1135418"/>
                    </a:cubicBezTo>
                    <a:cubicBezTo>
                      <a:pt x="2214896" y="1114276"/>
                      <a:pt x="2206307" y="1107009"/>
                      <a:pt x="2185825" y="1107009"/>
                    </a:cubicBezTo>
                    <a:cubicBezTo>
                      <a:pt x="2137595" y="1107669"/>
                      <a:pt x="2090024" y="1107009"/>
                      <a:pt x="2041794" y="1106348"/>
                    </a:cubicBezTo>
                    <a:cubicBezTo>
                      <a:pt x="1997527" y="1107009"/>
                      <a:pt x="1952600" y="1107669"/>
                      <a:pt x="1908334" y="1108330"/>
                    </a:cubicBezTo>
                    <a:cubicBezTo>
                      <a:pt x="1865389" y="1108330"/>
                      <a:pt x="1864067" y="1108330"/>
                      <a:pt x="1866049" y="1150614"/>
                    </a:cubicBezTo>
                    <a:cubicBezTo>
                      <a:pt x="1867371" y="1175721"/>
                      <a:pt x="1861425" y="1183649"/>
                      <a:pt x="1834336" y="1183649"/>
                    </a:cubicBezTo>
                    <a:cubicBezTo>
                      <a:pt x="1280014" y="1182988"/>
                      <a:pt x="725692" y="1182988"/>
                      <a:pt x="170710" y="1183649"/>
                    </a:cubicBezTo>
                    <a:cubicBezTo>
                      <a:pt x="146925" y="1183649"/>
                      <a:pt x="139657" y="1178364"/>
                      <a:pt x="139657" y="1153257"/>
                    </a:cubicBezTo>
                    <a:cubicBezTo>
                      <a:pt x="140318" y="840089"/>
                      <a:pt x="140318" y="526259"/>
                      <a:pt x="139657" y="213090"/>
                    </a:cubicBezTo>
                    <a:cubicBezTo>
                      <a:pt x="139657" y="195912"/>
                      <a:pt x="142960" y="184020"/>
                      <a:pt x="157496" y="172127"/>
                    </a:cubicBezTo>
                    <a:cubicBezTo>
                      <a:pt x="189870" y="145699"/>
                      <a:pt x="198459" y="94826"/>
                      <a:pt x="179959" y="53863"/>
                    </a:cubicBezTo>
                    <a:cubicBezTo>
                      <a:pt x="163442" y="17525"/>
                      <a:pt x="128425" y="-2957"/>
                      <a:pt x="86801" y="347"/>
                    </a:cubicBezTo>
                    <a:cubicBezTo>
                      <a:pt x="43856" y="3650"/>
                      <a:pt x="14786" y="28757"/>
                      <a:pt x="3554" y="71702"/>
                    </a:cubicBezTo>
                    <a:cubicBezTo>
                      <a:pt x="-7678" y="114647"/>
                      <a:pt x="8179" y="162217"/>
                      <a:pt x="44517" y="181377"/>
                    </a:cubicBezTo>
                    <a:cubicBezTo>
                      <a:pt x="64338" y="191948"/>
                      <a:pt x="66981" y="204501"/>
                      <a:pt x="66981" y="223661"/>
                    </a:cubicBezTo>
                    <a:cubicBezTo>
                      <a:pt x="66320" y="556651"/>
                      <a:pt x="66981" y="889641"/>
                      <a:pt x="66320" y="1222630"/>
                    </a:cubicBezTo>
                    <a:cubicBezTo>
                      <a:pt x="66320" y="1250379"/>
                      <a:pt x="73588" y="1256325"/>
                      <a:pt x="100676" y="1256325"/>
                    </a:cubicBezTo>
                    <a:cubicBezTo>
                      <a:pt x="675479" y="1255665"/>
                      <a:pt x="1250944" y="1255665"/>
                      <a:pt x="1825747" y="1255665"/>
                    </a:cubicBezTo>
                    <a:cubicBezTo>
                      <a:pt x="1864067" y="1256325"/>
                      <a:pt x="1866049" y="1256325"/>
                      <a:pt x="1864067" y="1293985"/>
                    </a:cubicBezTo>
                    <a:close/>
                  </a:path>
                </a:pathLst>
              </a:custGeom>
              <a:grpFill/>
              <a:ln w="659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3829663-6951-4CC6-84F8-3B8DB0DCCB3E}"/>
                  </a:ext>
                </a:extLst>
              </p:cNvPr>
              <p:cNvSpPr/>
              <p:nvPr/>
            </p:nvSpPr>
            <p:spPr>
              <a:xfrm>
                <a:off x="7126457" y="97002"/>
                <a:ext cx="1002965" cy="2721551"/>
              </a:xfrm>
              <a:custGeom>
                <a:avLst/>
                <a:gdLst>
                  <a:gd name="connsiteX0" fmla="*/ 172666 w 1002965"/>
                  <a:gd name="connsiteY0" fmla="*/ 2721517 h 2721551"/>
                  <a:gd name="connsiteX1" fmla="*/ 216272 w 1002965"/>
                  <a:gd name="connsiteY1" fmla="*/ 2678572 h 2721551"/>
                  <a:gd name="connsiteX2" fmla="*/ 210986 w 1002965"/>
                  <a:gd name="connsiteY2" fmla="*/ 2373992 h 2721551"/>
                  <a:gd name="connsiteX3" fmla="*/ 201076 w 1002965"/>
                  <a:gd name="connsiteY3" fmla="*/ 2371349 h 2721551"/>
                  <a:gd name="connsiteX4" fmla="*/ 163416 w 1002965"/>
                  <a:gd name="connsiteY4" fmla="*/ 2332368 h 2721551"/>
                  <a:gd name="connsiteX5" fmla="*/ 163416 w 1002965"/>
                  <a:gd name="connsiteY5" fmla="*/ 711687 h 2721551"/>
                  <a:gd name="connsiteX6" fmla="*/ 199754 w 1002965"/>
                  <a:gd name="connsiteY6" fmla="*/ 674027 h 2721551"/>
                  <a:gd name="connsiteX7" fmla="*/ 909339 w 1002965"/>
                  <a:gd name="connsiteY7" fmla="*/ 674688 h 2721551"/>
                  <a:gd name="connsiteX8" fmla="*/ 943035 w 1002965"/>
                  <a:gd name="connsiteY8" fmla="*/ 639671 h 2721551"/>
                  <a:gd name="connsiteX9" fmla="*/ 941053 w 1002965"/>
                  <a:gd name="connsiteY9" fmla="*/ 222113 h 2721551"/>
                  <a:gd name="connsiteX10" fmla="*/ 964177 w 1002965"/>
                  <a:gd name="connsiteY10" fmla="*/ 176525 h 2721551"/>
                  <a:gd name="connsiteX11" fmla="*/ 995229 w 1002965"/>
                  <a:gd name="connsiteY11" fmla="*/ 58921 h 2721551"/>
                  <a:gd name="connsiteX12" fmla="*/ 894804 w 1002965"/>
                  <a:gd name="connsiteY12" fmla="*/ 780 h 2721551"/>
                  <a:gd name="connsiteX13" fmla="*/ 813538 w 1002965"/>
                  <a:gd name="connsiteY13" fmla="*/ 80724 h 2721551"/>
                  <a:gd name="connsiteX14" fmla="*/ 867055 w 1002965"/>
                  <a:gd name="connsiteY14" fmla="*/ 187096 h 2721551"/>
                  <a:gd name="connsiteX15" fmla="*/ 886876 w 1002965"/>
                  <a:gd name="connsiteY15" fmla="*/ 218809 h 2721551"/>
                  <a:gd name="connsiteX16" fmla="*/ 886876 w 1002965"/>
                  <a:gd name="connsiteY16" fmla="*/ 590780 h 2721551"/>
                  <a:gd name="connsiteX17" fmla="*/ 857144 w 1002965"/>
                  <a:gd name="connsiteY17" fmla="*/ 619850 h 2721551"/>
                  <a:gd name="connsiteX18" fmla="*/ 123114 w 1002965"/>
                  <a:gd name="connsiteY18" fmla="*/ 617208 h 2721551"/>
                  <a:gd name="connsiteX19" fmla="*/ 88758 w 1002965"/>
                  <a:gd name="connsiteY19" fmla="*/ 650242 h 2721551"/>
                  <a:gd name="connsiteX20" fmla="*/ 89418 w 1002965"/>
                  <a:gd name="connsiteY20" fmla="*/ 2329726 h 2721551"/>
                  <a:gd name="connsiteX21" fmla="*/ 89418 w 1002965"/>
                  <a:gd name="connsiteY21" fmla="*/ 2353511 h 2721551"/>
                  <a:gd name="connsiteX22" fmla="*/ 72240 w 1002965"/>
                  <a:gd name="connsiteY22" fmla="*/ 2370689 h 2721551"/>
                  <a:gd name="connsiteX23" fmla="*/ 5510 w 1002965"/>
                  <a:gd name="connsiteY23" fmla="*/ 2372671 h 2721551"/>
                  <a:gd name="connsiteX24" fmla="*/ 6171 w 1002965"/>
                  <a:gd name="connsiteY24" fmla="*/ 2388527 h 2721551"/>
                  <a:gd name="connsiteX25" fmla="*/ 225 w 1002965"/>
                  <a:gd name="connsiteY25" fmla="*/ 2687822 h 2721551"/>
                  <a:gd name="connsiteX26" fmla="*/ 34581 w 1002965"/>
                  <a:gd name="connsiteY26" fmla="*/ 2721517 h 2721551"/>
                  <a:gd name="connsiteX27" fmla="*/ 172666 w 1002965"/>
                  <a:gd name="connsiteY27" fmla="*/ 2721517 h 272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2965" h="2721551">
                    <a:moveTo>
                      <a:pt x="172666" y="2721517"/>
                    </a:moveTo>
                    <a:cubicBezTo>
                      <a:pt x="215611" y="2721517"/>
                      <a:pt x="215611" y="2720856"/>
                      <a:pt x="216272" y="2678572"/>
                    </a:cubicBezTo>
                    <a:cubicBezTo>
                      <a:pt x="217593" y="2576825"/>
                      <a:pt x="205040" y="2475739"/>
                      <a:pt x="210986" y="2373992"/>
                    </a:cubicBezTo>
                    <a:cubicBezTo>
                      <a:pt x="207683" y="2373331"/>
                      <a:pt x="204379" y="2371349"/>
                      <a:pt x="201076" y="2371349"/>
                    </a:cubicBezTo>
                    <a:cubicBezTo>
                      <a:pt x="163416" y="2368707"/>
                      <a:pt x="163416" y="2369367"/>
                      <a:pt x="163416" y="2332368"/>
                    </a:cubicBezTo>
                    <a:cubicBezTo>
                      <a:pt x="163416" y="1791921"/>
                      <a:pt x="163416" y="1252134"/>
                      <a:pt x="163416" y="711687"/>
                    </a:cubicBezTo>
                    <a:cubicBezTo>
                      <a:pt x="163416" y="669402"/>
                      <a:pt x="157470" y="674027"/>
                      <a:pt x="199754" y="674027"/>
                    </a:cubicBezTo>
                    <a:cubicBezTo>
                      <a:pt x="436282" y="674027"/>
                      <a:pt x="672811" y="674688"/>
                      <a:pt x="909339" y="674688"/>
                    </a:cubicBezTo>
                    <a:cubicBezTo>
                      <a:pt x="943695" y="674688"/>
                      <a:pt x="943695" y="674688"/>
                      <a:pt x="943035" y="639671"/>
                    </a:cubicBezTo>
                    <a:cubicBezTo>
                      <a:pt x="942374" y="500265"/>
                      <a:pt x="942374" y="360858"/>
                      <a:pt x="941053" y="222113"/>
                    </a:cubicBezTo>
                    <a:cubicBezTo>
                      <a:pt x="941053" y="201631"/>
                      <a:pt x="945017" y="188417"/>
                      <a:pt x="964177" y="176525"/>
                    </a:cubicBezTo>
                    <a:cubicBezTo>
                      <a:pt x="1000515" y="153401"/>
                      <a:pt x="1012407" y="102527"/>
                      <a:pt x="995229" y="58921"/>
                    </a:cubicBezTo>
                    <a:cubicBezTo>
                      <a:pt x="979373" y="17298"/>
                      <a:pt x="941713" y="-4505"/>
                      <a:pt x="894804" y="780"/>
                    </a:cubicBezTo>
                    <a:cubicBezTo>
                      <a:pt x="851859" y="5405"/>
                      <a:pt x="822128" y="34476"/>
                      <a:pt x="813538" y="80724"/>
                    </a:cubicBezTo>
                    <a:cubicBezTo>
                      <a:pt x="805610" y="125651"/>
                      <a:pt x="826752" y="169918"/>
                      <a:pt x="867055" y="187096"/>
                    </a:cubicBezTo>
                    <a:cubicBezTo>
                      <a:pt x="883572" y="193703"/>
                      <a:pt x="886876" y="202292"/>
                      <a:pt x="886876" y="218809"/>
                    </a:cubicBezTo>
                    <a:cubicBezTo>
                      <a:pt x="886215" y="343020"/>
                      <a:pt x="885554" y="467230"/>
                      <a:pt x="886876" y="590780"/>
                    </a:cubicBezTo>
                    <a:cubicBezTo>
                      <a:pt x="886876" y="615226"/>
                      <a:pt x="880269" y="620511"/>
                      <a:pt x="857144" y="619850"/>
                    </a:cubicBezTo>
                    <a:cubicBezTo>
                      <a:pt x="612688" y="618529"/>
                      <a:pt x="368231" y="619190"/>
                      <a:pt x="123114" y="617208"/>
                    </a:cubicBezTo>
                    <a:cubicBezTo>
                      <a:pt x="97347" y="617208"/>
                      <a:pt x="88758" y="621832"/>
                      <a:pt x="88758" y="650242"/>
                    </a:cubicBezTo>
                    <a:cubicBezTo>
                      <a:pt x="90079" y="1209850"/>
                      <a:pt x="89418" y="1770118"/>
                      <a:pt x="89418" y="2329726"/>
                    </a:cubicBezTo>
                    <a:cubicBezTo>
                      <a:pt x="89418" y="2337654"/>
                      <a:pt x="88758" y="2345582"/>
                      <a:pt x="89418" y="2353511"/>
                    </a:cubicBezTo>
                    <a:cubicBezTo>
                      <a:pt x="90079" y="2366064"/>
                      <a:pt x="85454" y="2370689"/>
                      <a:pt x="72240" y="2370689"/>
                    </a:cubicBezTo>
                    <a:cubicBezTo>
                      <a:pt x="49777" y="2370689"/>
                      <a:pt x="27974" y="2367385"/>
                      <a:pt x="5510" y="2372671"/>
                    </a:cubicBezTo>
                    <a:cubicBezTo>
                      <a:pt x="5510" y="2377956"/>
                      <a:pt x="6171" y="2383242"/>
                      <a:pt x="6171" y="2388527"/>
                    </a:cubicBezTo>
                    <a:cubicBezTo>
                      <a:pt x="10135" y="2488292"/>
                      <a:pt x="-1757" y="2588057"/>
                      <a:pt x="225" y="2687822"/>
                    </a:cubicBezTo>
                    <a:cubicBezTo>
                      <a:pt x="885" y="2713589"/>
                      <a:pt x="8814" y="2722178"/>
                      <a:pt x="34581" y="2721517"/>
                    </a:cubicBezTo>
                    <a:cubicBezTo>
                      <a:pt x="81490" y="2720195"/>
                      <a:pt x="127078" y="2721517"/>
                      <a:pt x="172666" y="2721517"/>
                    </a:cubicBezTo>
                    <a:close/>
                  </a:path>
                </a:pathLst>
              </a:custGeom>
              <a:grpFill/>
              <a:ln w="659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10EA639-FC1C-479C-A810-F89A99738FA2}"/>
                  </a:ext>
                </a:extLst>
              </p:cNvPr>
              <p:cNvSpPr/>
              <p:nvPr/>
            </p:nvSpPr>
            <p:spPr>
              <a:xfrm>
                <a:off x="4759365" y="4189423"/>
                <a:ext cx="965361" cy="2451243"/>
              </a:xfrm>
              <a:custGeom>
                <a:avLst/>
                <a:gdLst>
                  <a:gd name="connsiteX0" fmla="*/ 846399 w 965361"/>
                  <a:gd name="connsiteY0" fmla="*/ 2292642 h 2451243"/>
                  <a:gd name="connsiteX1" fmla="*/ 845739 w 965361"/>
                  <a:gd name="connsiteY1" fmla="*/ 395791 h 2451243"/>
                  <a:gd name="connsiteX2" fmla="*/ 845739 w 965361"/>
                  <a:gd name="connsiteY2" fmla="*/ 368702 h 2451243"/>
                  <a:gd name="connsiteX3" fmla="*/ 862917 w 965361"/>
                  <a:gd name="connsiteY3" fmla="*/ 351524 h 2451243"/>
                  <a:gd name="connsiteX4" fmla="*/ 937575 w 965361"/>
                  <a:gd name="connsiteY4" fmla="*/ 352185 h 2451243"/>
                  <a:gd name="connsiteX5" fmla="*/ 963342 w 965361"/>
                  <a:gd name="connsiteY5" fmla="*/ 327078 h 2451243"/>
                  <a:gd name="connsiteX6" fmla="*/ 965324 w 965361"/>
                  <a:gd name="connsiteY6" fmla="*/ 177101 h 2451243"/>
                  <a:gd name="connsiteX7" fmla="*/ 965324 w 965361"/>
                  <a:gd name="connsiteY7" fmla="*/ 35052 h 2451243"/>
                  <a:gd name="connsiteX8" fmla="*/ 931629 w 965361"/>
                  <a:gd name="connsiteY8" fmla="*/ 35 h 2451243"/>
                  <a:gd name="connsiteX9" fmla="*/ 784294 w 965361"/>
                  <a:gd name="connsiteY9" fmla="*/ 35 h 2451243"/>
                  <a:gd name="connsiteX10" fmla="*/ 751260 w 965361"/>
                  <a:gd name="connsiteY10" fmla="*/ 32409 h 2451243"/>
                  <a:gd name="connsiteX11" fmla="*/ 751260 w 965361"/>
                  <a:gd name="connsiteY11" fmla="*/ 177101 h 2451243"/>
                  <a:gd name="connsiteX12" fmla="*/ 753242 w 965361"/>
                  <a:gd name="connsiteY12" fmla="*/ 327078 h 2451243"/>
                  <a:gd name="connsiteX13" fmla="*/ 757866 w 965361"/>
                  <a:gd name="connsiteY13" fmla="*/ 348882 h 2451243"/>
                  <a:gd name="connsiteX14" fmla="*/ 773063 w 965361"/>
                  <a:gd name="connsiteY14" fmla="*/ 382577 h 2451243"/>
                  <a:gd name="connsiteX15" fmla="*/ 773063 w 965361"/>
                  <a:gd name="connsiteY15" fmla="*/ 2268197 h 2451243"/>
                  <a:gd name="connsiteX16" fmla="*/ 720207 w 965361"/>
                  <a:gd name="connsiteY16" fmla="*/ 2321713 h 2451243"/>
                  <a:gd name="connsiteX17" fmla="*/ 208830 w 965361"/>
                  <a:gd name="connsiteY17" fmla="*/ 2322373 h 2451243"/>
                  <a:gd name="connsiteX18" fmla="*/ 175795 w 965361"/>
                  <a:gd name="connsiteY18" fmla="*/ 2303213 h 2451243"/>
                  <a:gd name="connsiteX19" fmla="*/ 65460 w 965361"/>
                  <a:gd name="connsiteY19" fmla="*/ 2259607 h 2451243"/>
                  <a:gd name="connsiteX20" fmla="*/ 51 w 965361"/>
                  <a:gd name="connsiteY20" fmla="*/ 2358712 h 2451243"/>
                  <a:gd name="connsiteX21" fmla="*/ 70084 w 965361"/>
                  <a:gd name="connsiteY21" fmla="*/ 2448566 h 2451243"/>
                  <a:gd name="connsiteX22" fmla="*/ 177117 w 965361"/>
                  <a:gd name="connsiteY22" fmla="*/ 2399014 h 2451243"/>
                  <a:gd name="connsiteX23" fmla="*/ 212794 w 965361"/>
                  <a:gd name="connsiteY23" fmla="*/ 2376550 h 2451243"/>
                  <a:gd name="connsiteX24" fmla="*/ 703029 w 965361"/>
                  <a:gd name="connsiteY24" fmla="*/ 2377872 h 2451243"/>
                  <a:gd name="connsiteX25" fmla="*/ 821293 w 965361"/>
                  <a:gd name="connsiteY25" fmla="*/ 2340873 h 2451243"/>
                  <a:gd name="connsiteX26" fmla="*/ 846399 w 965361"/>
                  <a:gd name="connsiteY26" fmla="*/ 2292642 h 24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361" h="2451243">
                    <a:moveTo>
                      <a:pt x="846399" y="2292642"/>
                    </a:moveTo>
                    <a:cubicBezTo>
                      <a:pt x="845739" y="1660359"/>
                      <a:pt x="845739" y="1028075"/>
                      <a:pt x="845739" y="395791"/>
                    </a:cubicBezTo>
                    <a:cubicBezTo>
                      <a:pt x="845739" y="386541"/>
                      <a:pt x="846399" y="377952"/>
                      <a:pt x="845739" y="368702"/>
                    </a:cubicBezTo>
                    <a:cubicBezTo>
                      <a:pt x="845078" y="356149"/>
                      <a:pt x="850364" y="351524"/>
                      <a:pt x="862917" y="351524"/>
                    </a:cubicBezTo>
                    <a:cubicBezTo>
                      <a:pt x="888023" y="352185"/>
                      <a:pt x="913129" y="350203"/>
                      <a:pt x="937575" y="352185"/>
                    </a:cubicBezTo>
                    <a:cubicBezTo>
                      <a:pt x="957396" y="353506"/>
                      <a:pt x="964003" y="347560"/>
                      <a:pt x="963342" y="327078"/>
                    </a:cubicBezTo>
                    <a:cubicBezTo>
                      <a:pt x="963342" y="276866"/>
                      <a:pt x="960039" y="227314"/>
                      <a:pt x="965324" y="177101"/>
                    </a:cubicBezTo>
                    <a:cubicBezTo>
                      <a:pt x="965324" y="129531"/>
                      <a:pt x="964003" y="82622"/>
                      <a:pt x="965324" y="35052"/>
                    </a:cubicBezTo>
                    <a:cubicBezTo>
                      <a:pt x="965985" y="9945"/>
                      <a:pt x="958057" y="-625"/>
                      <a:pt x="931629" y="35"/>
                    </a:cubicBezTo>
                    <a:cubicBezTo>
                      <a:pt x="882738" y="1357"/>
                      <a:pt x="833185" y="1357"/>
                      <a:pt x="784294" y="35"/>
                    </a:cubicBezTo>
                    <a:cubicBezTo>
                      <a:pt x="760509" y="-625"/>
                      <a:pt x="750599" y="7963"/>
                      <a:pt x="751260" y="32409"/>
                    </a:cubicBezTo>
                    <a:cubicBezTo>
                      <a:pt x="752581" y="80640"/>
                      <a:pt x="751260" y="128870"/>
                      <a:pt x="751260" y="177101"/>
                    </a:cubicBezTo>
                    <a:cubicBezTo>
                      <a:pt x="751920" y="227314"/>
                      <a:pt x="751920" y="276866"/>
                      <a:pt x="753242" y="327078"/>
                    </a:cubicBezTo>
                    <a:cubicBezTo>
                      <a:pt x="753242" y="335007"/>
                      <a:pt x="749278" y="346899"/>
                      <a:pt x="757866" y="348882"/>
                    </a:cubicBezTo>
                    <a:cubicBezTo>
                      <a:pt x="779669" y="354167"/>
                      <a:pt x="773063" y="370024"/>
                      <a:pt x="773063" y="382577"/>
                    </a:cubicBezTo>
                    <a:cubicBezTo>
                      <a:pt x="773063" y="1010896"/>
                      <a:pt x="773063" y="1639877"/>
                      <a:pt x="773063" y="2268197"/>
                    </a:cubicBezTo>
                    <a:cubicBezTo>
                      <a:pt x="773063" y="2305195"/>
                      <a:pt x="757206" y="2321713"/>
                      <a:pt x="720207" y="2321713"/>
                    </a:cubicBezTo>
                    <a:cubicBezTo>
                      <a:pt x="549748" y="2321713"/>
                      <a:pt x="379289" y="2321713"/>
                      <a:pt x="208830" y="2322373"/>
                    </a:cubicBezTo>
                    <a:cubicBezTo>
                      <a:pt x="192313" y="2322373"/>
                      <a:pt x="183724" y="2318409"/>
                      <a:pt x="175795" y="2303213"/>
                    </a:cubicBezTo>
                    <a:cubicBezTo>
                      <a:pt x="155314" y="2263572"/>
                      <a:pt x="109726" y="2246394"/>
                      <a:pt x="65460" y="2259607"/>
                    </a:cubicBezTo>
                    <a:cubicBezTo>
                      <a:pt x="23175" y="2272161"/>
                      <a:pt x="-1271" y="2309159"/>
                      <a:pt x="51" y="2358712"/>
                    </a:cubicBezTo>
                    <a:cubicBezTo>
                      <a:pt x="1372" y="2404300"/>
                      <a:pt x="29782" y="2439977"/>
                      <a:pt x="70084" y="2448566"/>
                    </a:cubicBezTo>
                    <a:cubicBezTo>
                      <a:pt x="117654" y="2458476"/>
                      <a:pt x="159939" y="2440638"/>
                      <a:pt x="177117" y="2399014"/>
                    </a:cubicBezTo>
                    <a:cubicBezTo>
                      <a:pt x="185045" y="2379854"/>
                      <a:pt x="195616" y="2376550"/>
                      <a:pt x="212794" y="2376550"/>
                    </a:cubicBezTo>
                    <a:cubicBezTo>
                      <a:pt x="375986" y="2377211"/>
                      <a:pt x="539838" y="2375229"/>
                      <a:pt x="703029" y="2377872"/>
                    </a:cubicBezTo>
                    <a:cubicBezTo>
                      <a:pt x="747956" y="2378532"/>
                      <a:pt x="785616" y="2370604"/>
                      <a:pt x="821293" y="2340873"/>
                    </a:cubicBezTo>
                    <a:cubicBezTo>
                      <a:pt x="838471" y="2326998"/>
                      <a:pt x="846399" y="2314445"/>
                      <a:pt x="846399" y="2292642"/>
                    </a:cubicBezTo>
                    <a:close/>
                  </a:path>
                </a:pathLst>
              </a:custGeom>
              <a:grpFill/>
              <a:ln w="659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84C237-2B63-43C5-91BE-BAD1DE0F0460}"/>
                  </a:ext>
                </a:extLst>
              </p:cNvPr>
              <p:cNvSpPr/>
              <p:nvPr/>
            </p:nvSpPr>
            <p:spPr>
              <a:xfrm>
                <a:off x="6680486" y="94"/>
                <a:ext cx="240102" cy="2819084"/>
              </a:xfrm>
              <a:custGeom>
                <a:avLst/>
                <a:gdLst>
                  <a:gd name="connsiteX0" fmla="*/ 208346 w 240102"/>
                  <a:gd name="connsiteY0" fmla="*/ 2818424 h 2819084"/>
                  <a:gd name="connsiteX1" fmla="*/ 240059 w 240102"/>
                  <a:gd name="connsiteY1" fmla="*/ 2785390 h 2819084"/>
                  <a:gd name="connsiteX2" fmla="*/ 240059 w 240102"/>
                  <a:gd name="connsiteY2" fmla="*/ 2641358 h 2819084"/>
                  <a:gd name="connsiteX3" fmla="*/ 240059 w 240102"/>
                  <a:gd name="connsiteY3" fmla="*/ 2518470 h 2819084"/>
                  <a:gd name="connsiteX4" fmla="*/ 189846 w 240102"/>
                  <a:gd name="connsiteY4" fmla="*/ 2468917 h 2819084"/>
                  <a:gd name="connsiteX5" fmla="*/ 156151 w 240102"/>
                  <a:gd name="connsiteY5" fmla="*/ 2435222 h 2819084"/>
                  <a:gd name="connsiteX6" fmla="*/ 156812 w 240102"/>
                  <a:gd name="connsiteY6" fmla="*/ 215291 h 2819084"/>
                  <a:gd name="connsiteX7" fmla="*/ 173990 w 240102"/>
                  <a:gd name="connsiteY7" fmla="*/ 153186 h 2819084"/>
                  <a:gd name="connsiteX8" fmla="*/ 141616 w 240102"/>
                  <a:gd name="connsiteY8" fmla="*/ 11137 h 2819084"/>
                  <a:gd name="connsiteX9" fmla="*/ 8816 w 240102"/>
                  <a:gd name="connsiteY9" fmla="*/ 56725 h 2819084"/>
                  <a:gd name="connsiteX10" fmla="*/ 68940 w 240102"/>
                  <a:gd name="connsiteY10" fmla="*/ 192167 h 2819084"/>
                  <a:gd name="connsiteX11" fmla="*/ 84135 w 240102"/>
                  <a:gd name="connsiteY11" fmla="*/ 222559 h 2819084"/>
                  <a:gd name="connsiteX12" fmla="*/ 84796 w 240102"/>
                  <a:gd name="connsiteY12" fmla="*/ 2437204 h 2819084"/>
                  <a:gd name="connsiteX13" fmla="*/ 53743 w 240102"/>
                  <a:gd name="connsiteY13" fmla="*/ 2467596 h 2819084"/>
                  <a:gd name="connsiteX14" fmla="*/ 29958 w 240102"/>
                  <a:gd name="connsiteY14" fmla="*/ 2491381 h 2819084"/>
                  <a:gd name="connsiteX15" fmla="*/ 30619 w 240102"/>
                  <a:gd name="connsiteY15" fmla="*/ 2641358 h 2819084"/>
                  <a:gd name="connsiteX16" fmla="*/ 30619 w 240102"/>
                  <a:gd name="connsiteY16" fmla="*/ 2788032 h 2819084"/>
                  <a:gd name="connsiteX17" fmla="*/ 61672 w 240102"/>
                  <a:gd name="connsiteY17" fmla="*/ 2819085 h 2819084"/>
                  <a:gd name="connsiteX18" fmla="*/ 208346 w 240102"/>
                  <a:gd name="connsiteY18" fmla="*/ 2818424 h 281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102" h="2819084">
                    <a:moveTo>
                      <a:pt x="208346" y="2818424"/>
                    </a:moveTo>
                    <a:cubicBezTo>
                      <a:pt x="234113" y="2819085"/>
                      <a:pt x="240720" y="2808514"/>
                      <a:pt x="240059" y="2785390"/>
                    </a:cubicBezTo>
                    <a:cubicBezTo>
                      <a:pt x="238737" y="2737159"/>
                      <a:pt x="240059" y="2689589"/>
                      <a:pt x="240059" y="2641358"/>
                    </a:cubicBezTo>
                    <a:cubicBezTo>
                      <a:pt x="240059" y="2600395"/>
                      <a:pt x="240059" y="2559432"/>
                      <a:pt x="240059" y="2518470"/>
                    </a:cubicBezTo>
                    <a:cubicBezTo>
                      <a:pt x="240059" y="2468257"/>
                      <a:pt x="240059" y="2466275"/>
                      <a:pt x="189846" y="2468917"/>
                    </a:cubicBezTo>
                    <a:cubicBezTo>
                      <a:pt x="162758" y="2470239"/>
                      <a:pt x="156151" y="2462971"/>
                      <a:pt x="156151" y="2435222"/>
                    </a:cubicBezTo>
                    <a:cubicBezTo>
                      <a:pt x="156812" y="1695245"/>
                      <a:pt x="156812" y="955268"/>
                      <a:pt x="156812" y="215291"/>
                    </a:cubicBezTo>
                    <a:cubicBezTo>
                      <a:pt x="156812" y="192828"/>
                      <a:pt x="159454" y="173668"/>
                      <a:pt x="173990" y="153186"/>
                    </a:cubicBezTo>
                    <a:cubicBezTo>
                      <a:pt x="207685" y="106277"/>
                      <a:pt x="189185" y="35583"/>
                      <a:pt x="141616" y="11137"/>
                    </a:cubicBezTo>
                    <a:cubicBezTo>
                      <a:pt x="90742" y="-14630"/>
                      <a:pt x="29958" y="5851"/>
                      <a:pt x="8816" y="56725"/>
                    </a:cubicBezTo>
                    <a:cubicBezTo>
                      <a:pt x="-14969" y="113544"/>
                      <a:pt x="10798" y="174989"/>
                      <a:pt x="68940" y="192167"/>
                    </a:cubicBezTo>
                    <a:cubicBezTo>
                      <a:pt x="89421" y="198113"/>
                      <a:pt x="84135" y="210666"/>
                      <a:pt x="84135" y="222559"/>
                    </a:cubicBezTo>
                    <a:cubicBezTo>
                      <a:pt x="84135" y="960554"/>
                      <a:pt x="84135" y="1698549"/>
                      <a:pt x="84796" y="2437204"/>
                    </a:cubicBezTo>
                    <a:cubicBezTo>
                      <a:pt x="84796" y="2461650"/>
                      <a:pt x="78189" y="2471560"/>
                      <a:pt x="53743" y="2467596"/>
                    </a:cubicBezTo>
                    <a:cubicBezTo>
                      <a:pt x="35244" y="2464953"/>
                      <a:pt x="29298" y="2472221"/>
                      <a:pt x="29958" y="2491381"/>
                    </a:cubicBezTo>
                    <a:cubicBezTo>
                      <a:pt x="31280" y="2541594"/>
                      <a:pt x="30619" y="2591146"/>
                      <a:pt x="30619" y="2641358"/>
                    </a:cubicBezTo>
                    <a:cubicBezTo>
                      <a:pt x="30619" y="2690250"/>
                      <a:pt x="31940" y="2739141"/>
                      <a:pt x="30619" y="2788032"/>
                    </a:cubicBezTo>
                    <a:cubicBezTo>
                      <a:pt x="29958" y="2811817"/>
                      <a:pt x="39208" y="2819085"/>
                      <a:pt x="61672" y="2819085"/>
                    </a:cubicBezTo>
                    <a:cubicBezTo>
                      <a:pt x="110563" y="2817103"/>
                      <a:pt x="159454" y="2817103"/>
                      <a:pt x="208346" y="2818424"/>
                    </a:cubicBezTo>
                    <a:close/>
                  </a:path>
                </a:pathLst>
              </a:custGeom>
              <a:grpFill/>
              <a:ln w="659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37F5C5C-1F14-4702-93DF-28CEDDD0D46C}"/>
                  </a:ext>
                </a:extLst>
              </p:cNvPr>
              <p:cNvSpPr/>
              <p:nvPr/>
            </p:nvSpPr>
            <p:spPr>
              <a:xfrm>
                <a:off x="7550148" y="1375059"/>
                <a:ext cx="1347294" cy="1442833"/>
              </a:xfrm>
              <a:custGeom>
                <a:avLst/>
                <a:gdLst>
                  <a:gd name="connsiteX0" fmla="*/ 136802 w 1347294"/>
                  <a:gd name="connsiteY0" fmla="*/ 78466 h 1442833"/>
                  <a:gd name="connsiteX1" fmla="*/ 138123 w 1347294"/>
                  <a:gd name="connsiteY1" fmla="*/ 512542 h 1442833"/>
                  <a:gd name="connsiteX2" fmla="*/ 138784 w 1347294"/>
                  <a:gd name="connsiteY2" fmla="*/ 1066864 h 1442833"/>
                  <a:gd name="connsiteX3" fmla="*/ 113677 w 1347294"/>
                  <a:gd name="connsiteY3" fmla="*/ 1092631 h 1442833"/>
                  <a:gd name="connsiteX4" fmla="*/ 25145 w 1347294"/>
                  <a:gd name="connsiteY4" fmla="*/ 1091970 h 1442833"/>
                  <a:gd name="connsiteX5" fmla="*/ 38 w 1347294"/>
                  <a:gd name="connsiteY5" fmla="*/ 1115094 h 1442833"/>
                  <a:gd name="connsiteX6" fmla="*/ 699 w 1347294"/>
                  <a:gd name="connsiteY6" fmla="*/ 1265072 h 1442833"/>
                  <a:gd name="connsiteX7" fmla="*/ 699 w 1347294"/>
                  <a:gd name="connsiteY7" fmla="*/ 1414389 h 1442833"/>
                  <a:gd name="connsiteX8" fmla="*/ 29109 w 1347294"/>
                  <a:gd name="connsiteY8" fmla="*/ 1442799 h 1442833"/>
                  <a:gd name="connsiteX9" fmla="*/ 181068 w 1347294"/>
                  <a:gd name="connsiteY9" fmla="*/ 1442799 h 1442833"/>
                  <a:gd name="connsiteX10" fmla="*/ 210139 w 1347294"/>
                  <a:gd name="connsiteY10" fmla="*/ 1412407 h 1442833"/>
                  <a:gd name="connsiteX11" fmla="*/ 210139 w 1347294"/>
                  <a:gd name="connsiteY11" fmla="*/ 1265733 h 1442833"/>
                  <a:gd name="connsiteX12" fmla="*/ 209478 w 1347294"/>
                  <a:gd name="connsiteY12" fmla="*/ 1113112 h 1442833"/>
                  <a:gd name="connsiteX13" fmla="*/ 205514 w 1347294"/>
                  <a:gd name="connsiteY13" fmla="*/ 1093952 h 1442833"/>
                  <a:gd name="connsiteX14" fmla="*/ 191639 w 1347294"/>
                  <a:gd name="connsiteY14" fmla="*/ 1064221 h 1442833"/>
                  <a:gd name="connsiteX15" fmla="*/ 190979 w 1347294"/>
                  <a:gd name="connsiteY15" fmla="*/ 148500 h 1442833"/>
                  <a:gd name="connsiteX16" fmla="*/ 220049 w 1347294"/>
                  <a:gd name="connsiteY16" fmla="*/ 118768 h 1442833"/>
                  <a:gd name="connsiteX17" fmla="*/ 1133128 w 1347294"/>
                  <a:gd name="connsiteY17" fmla="*/ 118768 h 1442833"/>
                  <a:gd name="connsiteX18" fmla="*/ 1166162 w 1347294"/>
                  <a:gd name="connsiteY18" fmla="*/ 139911 h 1442833"/>
                  <a:gd name="connsiteX19" fmla="*/ 1267909 w 1347294"/>
                  <a:gd name="connsiteY19" fmla="*/ 194748 h 1442833"/>
                  <a:gd name="connsiteX20" fmla="*/ 1345211 w 1347294"/>
                  <a:gd name="connsiteY20" fmla="*/ 120090 h 1442833"/>
                  <a:gd name="connsiteX21" fmla="*/ 1299623 w 1347294"/>
                  <a:gd name="connsiteY21" fmla="*/ 11736 h 1442833"/>
                  <a:gd name="connsiteX22" fmla="*/ 1185983 w 1347294"/>
                  <a:gd name="connsiteY22" fmla="*/ 27593 h 1442833"/>
                  <a:gd name="connsiteX23" fmla="*/ 1142378 w 1347294"/>
                  <a:gd name="connsiteY23" fmla="*/ 45431 h 1442833"/>
                  <a:gd name="connsiteX24" fmla="*/ 170497 w 1347294"/>
                  <a:gd name="connsiteY24" fmla="*/ 44110 h 1442833"/>
                  <a:gd name="connsiteX25" fmla="*/ 136802 w 1347294"/>
                  <a:gd name="connsiteY25" fmla="*/ 78466 h 144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7294" h="1442833">
                    <a:moveTo>
                      <a:pt x="136802" y="78466"/>
                    </a:moveTo>
                    <a:cubicBezTo>
                      <a:pt x="138784" y="223158"/>
                      <a:pt x="138123" y="367850"/>
                      <a:pt x="138123" y="512542"/>
                    </a:cubicBezTo>
                    <a:cubicBezTo>
                      <a:pt x="138123" y="697536"/>
                      <a:pt x="138123" y="881870"/>
                      <a:pt x="138784" y="1066864"/>
                    </a:cubicBezTo>
                    <a:cubicBezTo>
                      <a:pt x="138784" y="1086024"/>
                      <a:pt x="134820" y="1093952"/>
                      <a:pt x="113677" y="1092631"/>
                    </a:cubicBezTo>
                    <a:cubicBezTo>
                      <a:pt x="84607" y="1090649"/>
                      <a:pt x="54876" y="1093292"/>
                      <a:pt x="25145" y="1091970"/>
                    </a:cubicBezTo>
                    <a:cubicBezTo>
                      <a:pt x="7306" y="1091309"/>
                      <a:pt x="-623" y="1095274"/>
                      <a:pt x="38" y="1115094"/>
                    </a:cubicBezTo>
                    <a:cubicBezTo>
                      <a:pt x="1359" y="1165307"/>
                      <a:pt x="699" y="1214859"/>
                      <a:pt x="699" y="1265072"/>
                    </a:cubicBezTo>
                    <a:cubicBezTo>
                      <a:pt x="699" y="1314624"/>
                      <a:pt x="1359" y="1364837"/>
                      <a:pt x="699" y="1414389"/>
                    </a:cubicBezTo>
                    <a:cubicBezTo>
                      <a:pt x="699" y="1434870"/>
                      <a:pt x="7966" y="1443459"/>
                      <a:pt x="29109" y="1442799"/>
                    </a:cubicBezTo>
                    <a:cubicBezTo>
                      <a:pt x="79982" y="1442138"/>
                      <a:pt x="130856" y="1442138"/>
                      <a:pt x="181068" y="1442799"/>
                    </a:cubicBezTo>
                    <a:cubicBezTo>
                      <a:pt x="203532" y="1443459"/>
                      <a:pt x="210799" y="1434210"/>
                      <a:pt x="210139" y="1412407"/>
                    </a:cubicBezTo>
                    <a:cubicBezTo>
                      <a:pt x="209478" y="1363515"/>
                      <a:pt x="210139" y="1314624"/>
                      <a:pt x="210139" y="1265733"/>
                    </a:cubicBezTo>
                    <a:cubicBezTo>
                      <a:pt x="210139" y="1214859"/>
                      <a:pt x="210139" y="1163986"/>
                      <a:pt x="209478" y="1113112"/>
                    </a:cubicBezTo>
                    <a:cubicBezTo>
                      <a:pt x="209478" y="1106506"/>
                      <a:pt x="213442" y="1095274"/>
                      <a:pt x="205514" y="1093952"/>
                    </a:cubicBezTo>
                    <a:cubicBezTo>
                      <a:pt x="186354" y="1089327"/>
                      <a:pt x="191639" y="1075453"/>
                      <a:pt x="191639" y="1064221"/>
                    </a:cubicBezTo>
                    <a:cubicBezTo>
                      <a:pt x="191639" y="758981"/>
                      <a:pt x="191639" y="453740"/>
                      <a:pt x="190979" y="148500"/>
                    </a:cubicBezTo>
                    <a:cubicBezTo>
                      <a:pt x="190979" y="125375"/>
                      <a:pt x="195604" y="118768"/>
                      <a:pt x="220049" y="118768"/>
                    </a:cubicBezTo>
                    <a:cubicBezTo>
                      <a:pt x="524629" y="119429"/>
                      <a:pt x="829209" y="119429"/>
                      <a:pt x="1133128" y="118768"/>
                    </a:cubicBezTo>
                    <a:cubicBezTo>
                      <a:pt x="1150306" y="118768"/>
                      <a:pt x="1159555" y="122072"/>
                      <a:pt x="1166162" y="139911"/>
                    </a:cubicBezTo>
                    <a:cubicBezTo>
                      <a:pt x="1182019" y="182195"/>
                      <a:pt x="1219679" y="200694"/>
                      <a:pt x="1267909" y="194748"/>
                    </a:cubicBezTo>
                    <a:cubicBezTo>
                      <a:pt x="1306890" y="190123"/>
                      <a:pt x="1337282" y="161053"/>
                      <a:pt x="1345211" y="120090"/>
                    </a:cubicBezTo>
                    <a:cubicBezTo>
                      <a:pt x="1353799" y="74502"/>
                      <a:pt x="1335300" y="31557"/>
                      <a:pt x="1299623" y="11736"/>
                    </a:cubicBezTo>
                    <a:cubicBezTo>
                      <a:pt x="1262624" y="-8085"/>
                      <a:pt x="1212411" y="-2799"/>
                      <a:pt x="1185983" y="27593"/>
                    </a:cubicBezTo>
                    <a:cubicBezTo>
                      <a:pt x="1173430" y="42128"/>
                      <a:pt x="1160216" y="45431"/>
                      <a:pt x="1142378" y="45431"/>
                    </a:cubicBezTo>
                    <a:cubicBezTo>
                      <a:pt x="818638" y="44771"/>
                      <a:pt x="494237" y="45431"/>
                      <a:pt x="170497" y="44110"/>
                    </a:cubicBezTo>
                    <a:cubicBezTo>
                      <a:pt x="146052" y="46092"/>
                      <a:pt x="136141" y="49396"/>
                      <a:pt x="136802" y="78466"/>
                    </a:cubicBezTo>
                    <a:close/>
                  </a:path>
                </a:pathLst>
              </a:custGeom>
              <a:grpFill/>
              <a:ln w="659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E7E341B-FD9D-4E37-B2A0-C076E3FD08EB}"/>
                  </a:ext>
                </a:extLst>
              </p:cNvPr>
              <p:cNvSpPr/>
              <p:nvPr/>
            </p:nvSpPr>
            <p:spPr>
              <a:xfrm>
                <a:off x="5247977" y="706226"/>
                <a:ext cx="832880" cy="2112990"/>
              </a:xfrm>
              <a:custGeom>
                <a:avLst/>
                <a:gdLst>
                  <a:gd name="connsiteX0" fmla="*/ 67744 w 832880"/>
                  <a:gd name="connsiteY0" fmla="*/ 190334 h 2112990"/>
                  <a:gd name="connsiteX1" fmla="*/ 85582 w 832880"/>
                  <a:gd name="connsiteY1" fmla="*/ 219405 h 2112990"/>
                  <a:gd name="connsiteX2" fmla="*/ 84922 w 832880"/>
                  <a:gd name="connsiteY2" fmla="*/ 1012237 h 2112990"/>
                  <a:gd name="connsiteX3" fmla="*/ 115974 w 832880"/>
                  <a:gd name="connsiteY3" fmla="*/ 1042629 h 2112990"/>
                  <a:gd name="connsiteX4" fmla="*/ 651797 w 832880"/>
                  <a:gd name="connsiteY4" fmla="*/ 1041308 h 2112990"/>
                  <a:gd name="connsiteX5" fmla="*/ 683510 w 832880"/>
                  <a:gd name="connsiteY5" fmla="*/ 1074343 h 2112990"/>
                  <a:gd name="connsiteX6" fmla="*/ 682849 w 832880"/>
                  <a:gd name="connsiteY6" fmla="*/ 1711912 h 2112990"/>
                  <a:gd name="connsiteX7" fmla="*/ 634619 w 832880"/>
                  <a:gd name="connsiteY7" fmla="*/ 1762125 h 2112990"/>
                  <a:gd name="connsiteX8" fmla="*/ 626691 w 832880"/>
                  <a:gd name="connsiteY8" fmla="*/ 1764107 h 2112990"/>
                  <a:gd name="connsiteX9" fmla="*/ 627351 w 832880"/>
                  <a:gd name="connsiteY9" fmla="*/ 1799124 h 2112990"/>
                  <a:gd name="connsiteX10" fmla="*/ 622066 w 832880"/>
                  <a:gd name="connsiteY10" fmla="*/ 2081900 h 2112990"/>
                  <a:gd name="connsiteX11" fmla="*/ 653118 w 832880"/>
                  <a:gd name="connsiteY11" fmla="*/ 2112953 h 2112990"/>
                  <a:gd name="connsiteX12" fmla="*/ 805739 w 832880"/>
                  <a:gd name="connsiteY12" fmla="*/ 2112953 h 2112990"/>
                  <a:gd name="connsiteX13" fmla="*/ 832827 w 832880"/>
                  <a:gd name="connsiteY13" fmla="*/ 2083222 h 2112990"/>
                  <a:gd name="connsiteX14" fmla="*/ 830845 w 832880"/>
                  <a:gd name="connsiteY14" fmla="*/ 1765428 h 2112990"/>
                  <a:gd name="connsiteX15" fmla="*/ 770061 w 832880"/>
                  <a:gd name="connsiteY15" fmla="*/ 1762785 h 2112990"/>
                  <a:gd name="connsiteX16" fmla="*/ 737026 w 832880"/>
                  <a:gd name="connsiteY16" fmla="*/ 1731072 h 2112990"/>
                  <a:gd name="connsiteX17" fmla="*/ 738348 w 832880"/>
                  <a:gd name="connsiteY17" fmla="*/ 1016202 h 2112990"/>
                  <a:gd name="connsiteX18" fmla="*/ 709938 w 832880"/>
                  <a:gd name="connsiteY18" fmla="*/ 988452 h 2112990"/>
                  <a:gd name="connsiteX19" fmla="*/ 187990 w 832880"/>
                  <a:gd name="connsiteY19" fmla="*/ 989774 h 2112990"/>
                  <a:gd name="connsiteX20" fmla="*/ 157598 w 832880"/>
                  <a:gd name="connsiteY20" fmla="*/ 958721 h 2112990"/>
                  <a:gd name="connsiteX21" fmla="*/ 158259 w 832880"/>
                  <a:gd name="connsiteY21" fmla="*/ 214119 h 2112990"/>
                  <a:gd name="connsiteX22" fmla="*/ 174776 w 832880"/>
                  <a:gd name="connsiteY22" fmla="*/ 152014 h 2112990"/>
                  <a:gd name="connsiteX23" fmla="*/ 140420 w 832880"/>
                  <a:gd name="connsiteY23" fmla="*/ 10626 h 2112990"/>
                  <a:gd name="connsiteX24" fmla="*/ 9603 w 832880"/>
                  <a:gd name="connsiteY24" fmla="*/ 55553 h 2112990"/>
                  <a:gd name="connsiteX25" fmla="*/ 67744 w 832880"/>
                  <a:gd name="connsiteY25" fmla="*/ 190334 h 21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2880" h="2112990">
                    <a:moveTo>
                      <a:pt x="67744" y="190334"/>
                    </a:moveTo>
                    <a:cubicBezTo>
                      <a:pt x="86243" y="195620"/>
                      <a:pt x="85582" y="206191"/>
                      <a:pt x="85582" y="219405"/>
                    </a:cubicBezTo>
                    <a:cubicBezTo>
                      <a:pt x="85582" y="483682"/>
                      <a:pt x="85582" y="747960"/>
                      <a:pt x="84922" y="1012237"/>
                    </a:cubicBezTo>
                    <a:cubicBezTo>
                      <a:pt x="84922" y="1037344"/>
                      <a:pt x="92189" y="1042629"/>
                      <a:pt x="115974" y="1042629"/>
                    </a:cubicBezTo>
                    <a:cubicBezTo>
                      <a:pt x="294362" y="1041969"/>
                      <a:pt x="472749" y="1042629"/>
                      <a:pt x="651797" y="1041308"/>
                    </a:cubicBezTo>
                    <a:cubicBezTo>
                      <a:pt x="678885" y="1041308"/>
                      <a:pt x="683510" y="1049236"/>
                      <a:pt x="683510" y="1074343"/>
                    </a:cubicBezTo>
                    <a:cubicBezTo>
                      <a:pt x="682849" y="1287086"/>
                      <a:pt x="682849" y="1499168"/>
                      <a:pt x="682849" y="1711912"/>
                    </a:cubicBezTo>
                    <a:cubicBezTo>
                      <a:pt x="682849" y="1759482"/>
                      <a:pt x="682849" y="1759482"/>
                      <a:pt x="634619" y="1762125"/>
                    </a:cubicBezTo>
                    <a:cubicBezTo>
                      <a:pt x="631976" y="1762125"/>
                      <a:pt x="629333" y="1763446"/>
                      <a:pt x="626691" y="1764107"/>
                    </a:cubicBezTo>
                    <a:cubicBezTo>
                      <a:pt x="626691" y="1775999"/>
                      <a:pt x="627351" y="1787231"/>
                      <a:pt x="627351" y="1799124"/>
                    </a:cubicBezTo>
                    <a:cubicBezTo>
                      <a:pt x="625369" y="1893603"/>
                      <a:pt x="624048" y="1988082"/>
                      <a:pt x="622066" y="2081900"/>
                    </a:cubicBezTo>
                    <a:cubicBezTo>
                      <a:pt x="621405" y="2105025"/>
                      <a:pt x="629333" y="2113614"/>
                      <a:pt x="653118" y="2112953"/>
                    </a:cubicBezTo>
                    <a:cubicBezTo>
                      <a:pt x="703992" y="2111632"/>
                      <a:pt x="754865" y="2111632"/>
                      <a:pt x="805739" y="2112953"/>
                    </a:cubicBezTo>
                    <a:cubicBezTo>
                      <a:pt x="828202" y="2113614"/>
                      <a:pt x="833488" y="2105685"/>
                      <a:pt x="832827" y="2083222"/>
                    </a:cubicBezTo>
                    <a:cubicBezTo>
                      <a:pt x="830845" y="1977511"/>
                      <a:pt x="831506" y="1871139"/>
                      <a:pt x="830845" y="1765428"/>
                    </a:cubicBezTo>
                    <a:cubicBezTo>
                      <a:pt x="811024" y="1758821"/>
                      <a:pt x="789882" y="1761464"/>
                      <a:pt x="770061" y="1762785"/>
                    </a:cubicBezTo>
                    <a:cubicBezTo>
                      <a:pt x="744955" y="1764767"/>
                      <a:pt x="737026" y="1757500"/>
                      <a:pt x="737026" y="1731072"/>
                    </a:cubicBezTo>
                    <a:cubicBezTo>
                      <a:pt x="738348" y="1492562"/>
                      <a:pt x="737687" y="1254712"/>
                      <a:pt x="738348" y="1016202"/>
                    </a:cubicBezTo>
                    <a:cubicBezTo>
                      <a:pt x="738348" y="993738"/>
                      <a:pt x="731741" y="987792"/>
                      <a:pt x="709938" y="988452"/>
                    </a:cubicBezTo>
                    <a:cubicBezTo>
                      <a:pt x="536175" y="989113"/>
                      <a:pt x="361752" y="988452"/>
                      <a:pt x="187990" y="989774"/>
                    </a:cubicBezTo>
                    <a:cubicBezTo>
                      <a:pt x="162883" y="989774"/>
                      <a:pt x="156937" y="982506"/>
                      <a:pt x="157598" y="958721"/>
                    </a:cubicBezTo>
                    <a:cubicBezTo>
                      <a:pt x="158259" y="710300"/>
                      <a:pt x="158259" y="462540"/>
                      <a:pt x="158259" y="214119"/>
                    </a:cubicBezTo>
                    <a:cubicBezTo>
                      <a:pt x="158259" y="191656"/>
                      <a:pt x="160901" y="172496"/>
                      <a:pt x="174776" y="152014"/>
                    </a:cubicBezTo>
                    <a:cubicBezTo>
                      <a:pt x="207150" y="104444"/>
                      <a:pt x="188651" y="34411"/>
                      <a:pt x="140420" y="10626"/>
                    </a:cubicBezTo>
                    <a:cubicBezTo>
                      <a:pt x="90207" y="-14481"/>
                      <a:pt x="30084" y="6662"/>
                      <a:pt x="9603" y="55553"/>
                    </a:cubicBezTo>
                    <a:cubicBezTo>
                      <a:pt x="-15504" y="111051"/>
                      <a:pt x="10263" y="173156"/>
                      <a:pt x="67744" y="190334"/>
                    </a:cubicBezTo>
                    <a:close/>
                  </a:path>
                </a:pathLst>
              </a:custGeom>
              <a:grpFill/>
              <a:ln w="659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BB60F6F-81E9-44AE-9052-AE1F82E2B22E}"/>
                  </a:ext>
                </a:extLst>
              </p:cNvPr>
              <p:cNvSpPr/>
              <p:nvPr/>
            </p:nvSpPr>
            <p:spPr>
              <a:xfrm>
                <a:off x="3359158" y="3849861"/>
                <a:ext cx="1583966" cy="1084079"/>
              </a:xfrm>
              <a:custGeom>
                <a:avLst/>
                <a:gdLst>
                  <a:gd name="connsiteX0" fmla="*/ 162118 w 1583966"/>
                  <a:gd name="connsiteY0" fmla="*/ 885330 h 1084079"/>
                  <a:gd name="connsiteX1" fmla="*/ 162118 w 1583966"/>
                  <a:gd name="connsiteY1" fmla="*/ 156584 h 1084079"/>
                  <a:gd name="connsiteX2" fmla="*/ 154851 w 1583966"/>
                  <a:gd name="connsiteY2" fmla="*/ 110336 h 1084079"/>
                  <a:gd name="connsiteX3" fmla="*/ 166083 w 1583966"/>
                  <a:gd name="connsiteY3" fmla="*/ 108354 h 1084079"/>
                  <a:gd name="connsiteX4" fmla="*/ 1213282 w 1583966"/>
                  <a:gd name="connsiteY4" fmla="*/ 107693 h 1084079"/>
                  <a:gd name="connsiteX5" fmla="*/ 1235085 w 1583966"/>
                  <a:gd name="connsiteY5" fmla="*/ 130817 h 1084079"/>
                  <a:gd name="connsiteX6" fmla="*/ 1234424 w 1583966"/>
                  <a:gd name="connsiteY6" fmla="*/ 189619 h 1084079"/>
                  <a:gd name="connsiteX7" fmla="*/ 1255566 w 1583966"/>
                  <a:gd name="connsiteY7" fmla="*/ 210761 h 1084079"/>
                  <a:gd name="connsiteX8" fmla="*/ 1410829 w 1583966"/>
                  <a:gd name="connsiteY8" fmla="*/ 211422 h 1084079"/>
                  <a:gd name="connsiteX9" fmla="*/ 1555521 w 1583966"/>
                  <a:gd name="connsiteY9" fmla="*/ 210761 h 1084079"/>
                  <a:gd name="connsiteX10" fmla="*/ 1583931 w 1583966"/>
                  <a:gd name="connsiteY10" fmla="*/ 182351 h 1084079"/>
                  <a:gd name="connsiteX11" fmla="*/ 1583931 w 1583966"/>
                  <a:gd name="connsiteY11" fmla="*/ 29731 h 1084079"/>
                  <a:gd name="connsiteX12" fmla="*/ 1552878 w 1583966"/>
                  <a:gd name="connsiteY12" fmla="*/ 661 h 1084079"/>
                  <a:gd name="connsiteX13" fmla="*/ 1405544 w 1583966"/>
                  <a:gd name="connsiteY13" fmla="*/ 661 h 1084079"/>
                  <a:gd name="connsiteX14" fmla="*/ 1255566 w 1583966"/>
                  <a:gd name="connsiteY14" fmla="*/ 0 h 1084079"/>
                  <a:gd name="connsiteX15" fmla="*/ 1234424 w 1583966"/>
                  <a:gd name="connsiteY15" fmla="*/ 20481 h 1084079"/>
                  <a:gd name="connsiteX16" fmla="*/ 1200729 w 1583966"/>
                  <a:gd name="connsiteY16" fmla="*/ 53516 h 1084079"/>
                  <a:gd name="connsiteX17" fmla="*/ 158815 w 1583966"/>
                  <a:gd name="connsiteY17" fmla="*/ 52855 h 1084079"/>
                  <a:gd name="connsiteX18" fmla="*/ 89442 w 1583966"/>
                  <a:gd name="connsiteY18" fmla="*/ 122228 h 1084079"/>
                  <a:gd name="connsiteX19" fmla="*/ 89442 w 1583966"/>
                  <a:gd name="connsiteY19" fmla="*/ 861544 h 1084079"/>
                  <a:gd name="connsiteX20" fmla="*/ 66318 w 1583966"/>
                  <a:gd name="connsiteY20" fmla="*/ 893918 h 1084079"/>
                  <a:gd name="connsiteX21" fmla="*/ 17427 w 1583966"/>
                  <a:gd name="connsiteY21" fmla="*/ 928935 h 1084079"/>
                  <a:gd name="connsiteX22" fmla="*/ 31301 w 1583966"/>
                  <a:gd name="connsiteY22" fmla="*/ 1061074 h 1084079"/>
                  <a:gd name="connsiteX23" fmla="*/ 155512 w 1583966"/>
                  <a:gd name="connsiteY23" fmla="*/ 1064377 h 1084079"/>
                  <a:gd name="connsiteX24" fmla="*/ 175993 w 1583966"/>
                  <a:gd name="connsiteY24" fmla="*/ 932900 h 1084079"/>
                  <a:gd name="connsiteX25" fmla="*/ 162118 w 1583966"/>
                  <a:gd name="connsiteY25" fmla="*/ 885330 h 108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3966" h="1084079">
                    <a:moveTo>
                      <a:pt x="162118" y="885330"/>
                    </a:moveTo>
                    <a:cubicBezTo>
                      <a:pt x="162118" y="642194"/>
                      <a:pt x="162118" y="399720"/>
                      <a:pt x="162118" y="156584"/>
                    </a:cubicBezTo>
                    <a:cubicBezTo>
                      <a:pt x="162118" y="141388"/>
                      <a:pt x="163440" y="125532"/>
                      <a:pt x="154851" y="110336"/>
                    </a:cubicBezTo>
                    <a:cubicBezTo>
                      <a:pt x="160797" y="109675"/>
                      <a:pt x="163440" y="108354"/>
                      <a:pt x="166083" y="108354"/>
                    </a:cubicBezTo>
                    <a:cubicBezTo>
                      <a:pt x="514929" y="108354"/>
                      <a:pt x="864436" y="108354"/>
                      <a:pt x="1213282" y="107693"/>
                    </a:cubicBezTo>
                    <a:cubicBezTo>
                      <a:pt x="1231782" y="107693"/>
                      <a:pt x="1235746" y="114960"/>
                      <a:pt x="1235085" y="130817"/>
                    </a:cubicBezTo>
                    <a:cubicBezTo>
                      <a:pt x="1233764" y="150638"/>
                      <a:pt x="1235746" y="170459"/>
                      <a:pt x="1234424" y="189619"/>
                    </a:cubicBezTo>
                    <a:cubicBezTo>
                      <a:pt x="1233103" y="206137"/>
                      <a:pt x="1238388" y="211422"/>
                      <a:pt x="1255566" y="210761"/>
                    </a:cubicBezTo>
                    <a:cubicBezTo>
                      <a:pt x="1307101" y="210101"/>
                      <a:pt x="1359295" y="210761"/>
                      <a:pt x="1410829" y="211422"/>
                    </a:cubicBezTo>
                    <a:cubicBezTo>
                      <a:pt x="1459060" y="211422"/>
                      <a:pt x="1507291" y="210101"/>
                      <a:pt x="1555521" y="210761"/>
                    </a:cubicBezTo>
                    <a:cubicBezTo>
                      <a:pt x="1576003" y="210761"/>
                      <a:pt x="1584592" y="203494"/>
                      <a:pt x="1583931" y="182351"/>
                    </a:cubicBezTo>
                    <a:cubicBezTo>
                      <a:pt x="1583270" y="131478"/>
                      <a:pt x="1582610" y="80605"/>
                      <a:pt x="1583931" y="29731"/>
                    </a:cubicBezTo>
                    <a:cubicBezTo>
                      <a:pt x="1584592" y="6607"/>
                      <a:pt x="1574021" y="661"/>
                      <a:pt x="1552878" y="661"/>
                    </a:cubicBezTo>
                    <a:cubicBezTo>
                      <a:pt x="1503987" y="1321"/>
                      <a:pt x="1454435" y="661"/>
                      <a:pt x="1405544" y="661"/>
                    </a:cubicBezTo>
                    <a:cubicBezTo>
                      <a:pt x="1355331" y="661"/>
                      <a:pt x="1305779" y="661"/>
                      <a:pt x="1255566" y="0"/>
                    </a:cubicBezTo>
                    <a:cubicBezTo>
                      <a:pt x="1239710" y="0"/>
                      <a:pt x="1231121" y="3964"/>
                      <a:pt x="1234424" y="20481"/>
                    </a:cubicBezTo>
                    <a:cubicBezTo>
                      <a:pt x="1240370" y="49552"/>
                      <a:pt x="1225835" y="53516"/>
                      <a:pt x="1200729" y="53516"/>
                    </a:cubicBezTo>
                    <a:cubicBezTo>
                      <a:pt x="853204" y="52855"/>
                      <a:pt x="506340" y="52855"/>
                      <a:pt x="158815" y="52855"/>
                    </a:cubicBezTo>
                    <a:cubicBezTo>
                      <a:pt x="113888" y="52855"/>
                      <a:pt x="89442" y="77301"/>
                      <a:pt x="89442" y="122228"/>
                    </a:cubicBezTo>
                    <a:cubicBezTo>
                      <a:pt x="89442" y="368667"/>
                      <a:pt x="89442" y="615106"/>
                      <a:pt x="89442" y="861544"/>
                    </a:cubicBezTo>
                    <a:cubicBezTo>
                      <a:pt x="89442" y="879383"/>
                      <a:pt x="88121" y="891276"/>
                      <a:pt x="66318" y="893918"/>
                    </a:cubicBezTo>
                    <a:cubicBezTo>
                      <a:pt x="45176" y="896561"/>
                      <a:pt x="29319" y="911096"/>
                      <a:pt x="17427" y="928935"/>
                    </a:cubicBezTo>
                    <a:cubicBezTo>
                      <a:pt x="-10323" y="970559"/>
                      <a:pt x="-4376" y="1029361"/>
                      <a:pt x="31301" y="1061074"/>
                    </a:cubicBezTo>
                    <a:cubicBezTo>
                      <a:pt x="63675" y="1090145"/>
                      <a:pt x="120495" y="1092127"/>
                      <a:pt x="155512" y="1064377"/>
                    </a:cubicBezTo>
                    <a:cubicBezTo>
                      <a:pt x="192510" y="1034646"/>
                      <a:pt x="202421" y="975845"/>
                      <a:pt x="175993" y="932900"/>
                    </a:cubicBezTo>
                    <a:cubicBezTo>
                      <a:pt x="164761" y="919025"/>
                      <a:pt x="162118" y="903168"/>
                      <a:pt x="162118" y="885330"/>
                    </a:cubicBezTo>
                    <a:close/>
                  </a:path>
                </a:pathLst>
              </a:custGeom>
              <a:grpFill/>
              <a:ln w="659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A1513B1-A88C-4B90-9196-B9B068D2E72B}"/>
                  </a:ext>
                </a:extLst>
              </p:cNvPr>
              <p:cNvSpPr/>
              <p:nvPr/>
            </p:nvSpPr>
            <p:spPr>
              <a:xfrm>
                <a:off x="5898934" y="4190086"/>
                <a:ext cx="245340" cy="2179597"/>
              </a:xfrm>
              <a:custGeom>
                <a:avLst/>
                <a:gdLst>
                  <a:gd name="connsiteX0" fmla="*/ 65588 w 245340"/>
                  <a:gd name="connsiteY0" fmla="*/ 33 h 2179597"/>
                  <a:gd name="connsiteX1" fmla="*/ 34535 w 245340"/>
                  <a:gd name="connsiteY1" fmla="*/ 31746 h 2179597"/>
                  <a:gd name="connsiteX2" fmla="*/ 33874 w 245340"/>
                  <a:gd name="connsiteY2" fmla="*/ 179081 h 2179597"/>
                  <a:gd name="connsiteX3" fmla="*/ 33874 w 245340"/>
                  <a:gd name="connsiteY3" fmla="*/ 331701 h 2179597"/>
                  <a:gd name="connsiteX4" fmla="*/ 53034 w 245340"/>
                  <a:gd name="connsiteY4" fmla="*/ 351522 h 2179597"/>
                  <a:gd name="connsiteX5" fmla="*/ 86730 w 245340"/>
                  <a:gd name="connsiteY5" fmla="*/ 387860 h 2179597"/>
                  <a:gd name="connsiteX6" fmla="*/ 86730 w 245340"/>
                  <a:gd name="connsiteY6" fmla="*/ 1949740 h 2179597"/>
                  <a:gd name="connsiteX7" fmla="*/ 58981 w 245340"/>
                  <a:gd name="connsiteY7" fmla="*/ 1990703 h 2179597"/>
                  <a:gd name="connsiteX8" fmla="*/ 13393 w 245340"/>
                  <a:gd name="connsiteY8" fmla="*/ 2029023 h 2179597"/>
                  <a:gd name="connsiteX9" fmla="*/ 35856 w 245340"/>
                  <a:gd name="connsiteY9" fmla="*/ 2160501 h 2179597"/>
                  <a:gd name="connsiteX10" fmla="*/ 155442 w 245340"/>
                  <a:gd name="connsiteY10" fmla="*/ 2158519 h 2179597"/>
                  <a:gd name="connsiteX11" fmla="*/ 173281 w 245340"/>
                  <a:gd name="connsiteY11" fmla="*/ 2027041 h 2179597"/>
                  <a:gd name="connsiteX12" fmla="*/ 158745 w 245340"/>
                  <a:gd name="connsiteY12" fmla="*/ 1974846 h 2179597"/>
                  <a:gd name="connsiteX13" fmla="*/ 159406 w 245340"/>
                  <a:gd name="connsiteY13" fmla="*/ 418912 h 2179597"/>
                  <a:gd name="connsiteX14" fmla="*/ 164031 w 245340"/>
                  <a:gd name="connsiteY14" fmla="*/ 356807 h 2179597"/>
                  <a:gd name="connsiteX15" fmla="*/ 223493 w 245340"/>
                  <a:gd name="connsiteY15" fmla="*/ 352843 h 2179597"/>
                  <a:gd name="connsiteX16" fmla="*/ 244636 w 245340"/>
                  <a:gd name="connsiteY16" fmla="*/ 331701 h 2179597"/>
                  <a:gd name="connsiteX17" fmla="*/ 245296 w 245340"/>
                  <a:gd name="connsiteY17" fmla="*/ 179081 h 2179597"/>
                  <a:gd name="connsiteX18" fmla="*/ 245296 w 245340"/>
                  <a:gd name="connsiteY18" fmla="*/ 34389 h 2179597"/>
                  <a:gd name="connsiteX19" fmla="*/ 213583 w 245340"/>
                  <a:gd name="connsiteY19" fmla="*/ 693 h 2179597"/>
                  <a:gd name="connsiteX20" fmla="*/ 65588 w 245340"/>
                  <a:gd name="connsiteY20" fmla="*/ 33 h 21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340" h="2179597">
                    <a:moveTo>
                      <a:pt x="65588" y="33"/>
                    </a:moveTo>
                    <a:cubicBezTo>
                      <a:pt x="42463" y="-628"/>
                      <a:pt x="33874" y="8622"/>
                      <a:pt x="34535" y="31746"/>
                    </a:cubicBezTo>
                    <a:cubicBezTo>
                      <a:pt x="35196" y="80638"/>
                      <a:pt x="33874" y="130190"/>
                      <a:pt x="33874" y="179081"/>
                    </a:cubicBezTo>
                    <a:cubicBezTo>
                      <a:pt x="33874" y="229954"/>
                      <a:pt x="34535" y="280828"/>
                      <a:pt x="33874" y="331701"/>
                    </a:cubicBezTo>
                    <a:cubicBezTo>
                      <a:pt x="33874" y="346236"/>
                      <a:pt x="37838" y="354825"/>
                      <a:pt x="53034" y="351522"/>
                    </a:cubicBezTo>
                    <a:cubicBezTo>
                      <a:pt x="84087" y="345576"/>
                      <a:pt x="86730" y="362093"/>
                      <a:pt x="86730" y="387860"/>
                    </a:cubicBezTo>
                    <a:cubicBezTo>
                      <a:pt x="86069" y="908487"/>
                      <a:pt x="86069" y="1429113"/>
                      <a:pt x="86730" y="1949740"/>
                    </a:cubicBezTo>
                    <a:cubicBezTo>
                      <a:pt x="86730" y="1971543"/>
                      <a:pt x="86069" y="1986078"/>
                      <a:pt x="58981" y="1990703"/>
                    </a:cubicBezTo>
                    <a:cubicBezTo>
                      <a:pt x="38499" y="1994006"/>
                      <a:pt x="23303" y="2010524"/>
                      <a:pt x="13393" y="2029023"/>
                    </a:cubicBezTo>
                    <a:cubicBezTo>
                      <a:pt x="-11053" y="2072629"/>
                      <a:pt x="-1142" y="2131431"/>
                      <a:pt x="35856" y="2160501"/>
                    </a:cubicBezTo>
                    <a:cubicBezTo>
                      <a:pt x="68891" y="2186929"/>
                      <a:pt x="123068" y="2185608"/>
                      <a:pt x="155442" y="2158519"/>
                    </a:cubicBezTo>
                    <a:cubicBezTo>
                      <a:pt x="191780" y="2127467"/>
                      <a:pt x="201030" y="2068665"/>
                      <a:pt x="173281" y="2027041"/>
                    </a:cubicBezTo>
                    <a:cubicBezTo>
                      <a:pt x="162049" y="2009863"/>
                      <a:pt x="158745" y="1994006"/>
                      <a:pt x="158745" y="1974846"/>
                    </a:cubicBezTo>
                    <a:cubicBezTo>
                      <a:pt x="158745" y="1456202"/>
                      <a:pt x="158745" y="937557"/>
                      <a:pt x="159406" y="418912"/>
                    </a:cubicBezTo>
                    <a:cubicBezTo>
                      <a:pt x="159406" y="397771"/>
                      <a:pt x="150156" y="371343"/>
                      <a:pt x="164031" y="356807"/>
                    </a:cubicBezTo>
                    <a:cubicBezTo>
                      <a:pt x="177245" y="343594"/>
                      <a:pt x="203012" y="352843"/>
                      <a:pt x="223493" y="352843"/>
                    </a:cubicBezTo>
                    <a:cubicBezTo>
                      <a:pt x="239350" y="352843"/>
                      <a:pt x="245296" y="348219"/>
                      <a:pt x="244636" y="331701"/>
                    </a:cubicBezTo>
                    <a:cubicBezTo>
                      <a:pt x="243975" y="280828"/>
                      <a:pt x="244636" y="229954"/>
                      <a:pt x="245296" y="179081"/>
                    </a:cubicBezTo>
                    <a:cubicBezTo>
                      <a:pt x="245296" y="130850"/>
                      <a:pt x="243975" y="82620"/>
                      <a:pt x="245296" y="34389"/>
                    </a:cubicBezTo>
                    <a:cubicBezTo>
                      <a:pt x="245957" y="10604"/>
                      <a:pt x="239350" y="33"/>
                      <a:pt x="213583" y="693"/>
                    </a:cubicBezTo>
                    <a:cubicBezTo>
                      <a:pt x="163370" y="1354"/>
                      <a:pt x="114479" y="1354"/>
                      <a:pt x="65588" y="33"/>
                    </a:cubicBezTo>
                    <a:close/>
                  </a:path>
                </a:pathLst>
              </a:custGeom>
              <a:grpFill/>
              <a:ln w="659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CE51389-3AF0-4CB7-87AC-FECCF24BC70D}"/>
                  </a:ext>
                </a:extLst>
              </p:cNvPr>
              <p:cNvSpPr/>
              <p:nvPr/>
            </p:nvSpPr>
            <p:spPr>
              <a:xfrm>
                <a:off x="4227471" y="4190083"/>
                <a:ext cx="1075696" cy="1355897"/>
              </a:xfrm>
              <a:custGeom>
                <a:avLst/>
                <a:gdLst>
                  <a:gd name="connsiteX0" fmla="*/ 855025 w 1075696"/>
                  <a:gd name="connsiteY0" fmla="*/ 1271871 h 1355897"/>
                  <a:gd name="connsiteX1" fmla="*/ 958093 w 1075696"/>
                  <a:gd name="connsiteY1" fmla="*/ 1234211 h 1355897"/>
                  <a:gd name="connsiteX2" fmla="*/ 979235 w 1075696"/>
                  <a:gd name="connsiteY2" fmla="*/ 1186641 h 1355897"/>
                  <a:gd name="connsiteX3" fmla="*/ 978574 w 1075696"/>
                  <a:gd name="connsiteY3" fmla="*/ 541143 h 1355897"/>
                  <a:gd name="connsiteX4" fmla="*/ 977914 w 1075696"/>
                  <a:gd name="connsiteY4" fmla="*/ 377952 h 1355897"/>
                  <a:gd name="connsiteX5" fmla="*/ 1005663 w 1075696"/>
                  <a:gd name="connsiteY5" fmla="*/ 351524 h 1355897"/>
                  <a:gd name="connsiteX6" fmla="*/ 1051251 w 1075696"/>
                  <a:gd name="connsiteY6" fmla="*/ 352185 h 1355897"/>
                  <a:gd name="connsiteX7" fmla="*/ 1075697 w 1075696"/>
                  <a:gd name="connsiteY7" fmla="*/ 328400 h 1355897"/>
                  <a:gd name="connsiteX8" fmla="*/ 1075697 w 1075696"/>
                  <a:gd name="connsiteY8" fmla="*/ 178422 h 1355897"/>
                  <a:gd name="connsiteX9" fmla="*/ 1075036 w 1075696"/>
                  <a:gd name="connsiteY9" fmla="*/ 28445 h 1355897"/>
                  <a:gd name="connsiteX10" fmla="*/ 1046626 w 1075696"/>
                  <a:gd name="connsiteY10" fmla="*/ 35 h 1355897"/>
                  <a:gd name="connsiteX11" fmla="*/ 896648 w 1075696"/>
                  <a:gd name="connsiteY11" fmla="*/ 35 h 1355897"/>
                  <a:gd name="connsiteX12" fmla="*/ 865596 w 1075696"/>
                  <a:gd name="connsiteY12" fmla="*/ 31088 h 1355897"/>
                  <a:gd name="connsiteX13" fmla="*/ 864935 w 1075696"/>
                  <a:gd name="connsiteY13" fmla="*/ 178422 h 1355897"/>
                  <a:gd name="connsiteX14" fmla="*/ 864935 w 1075696"/>
                  <a:gd name="connsiteY14" fmla="*/ 331043 h 1355897"/>
                  <a:gd name="connsiteX15" fmla="*/ 884095 w 1075696"/>
                  <a:gd name="connsiteY15" fmla="*/ 351524 h 1355897"/>
                  <a:gd name="connsiteX16" fmla="*/ 907880 w 1075696"/>
                  <a:gd name="connsiteY16" fmla="*/ 375970 h 1355897"/>
                  <a:gd name="connsiteX17" fmla="*/ 907220 w 1075696"/>
                  <a:gd name="connsiteY17" fmla="*/ 1171445 h 1355897"/>
                  <a:gd name="connsiteX18" fmla="*/ 861632 w 1075696"/>
                  <a:gd name="connsiteY18" fmla="*/ 1217033 h 1355897"/>
                  <a:gd name="connsiteX19" fmla="*/ 208206 w 1075696"/>
                  <a:gd name="connsiteY19" fmla="*/ 1217694 h 1355897"/>
                  <a:gd name="connsiteX20" fmla="*/ 171868 w 1075696"/>
                  <a:gd name="connsiteY20" fmla="*/ 1198533 h 1355897"/>
                  <a:gd name="connsiteX21" fmla="*/ 57568 w 1075696"/>
                  <a:gd name="connsiteY21" fmla="*/ 1166820 h 1355897"/>
                  <a:gd name="connsiteX22" fmla="*/ 748 w 1075696"/>
                  <a:gd name="connsiteY22" fmla="*/ 1269228 h 1355897"/>
                  <a:gd name="connsiteX23" fmla="*/ 82674 w 1075696"/>
                  <a:gd name="connsiteY23" fmla="*/ 1355118 h 1355897"/>
                  <a:gd name="connsiteX24" fmla="*/ 182439 w 1075696"/>
                  <a:gd name="connsiteY24" fmla="*/ 1296316 h 1355897"/>
                  <a:gd name="connsiteX25" fmla="*/ 220759 w 1075696"/>
                  <a:gd name="connsiteY25" fmla="*/ 1271210 h 1355897"/>
                  <a:gd name="connsiteX26" fmla="*/ 855025 w 1075696"/>
                  <a:gd name="connsiteY26" fmla="*/ 1271871 h 135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5696" h="1355897">
                    <a:moveTo>
                      <a:pt x="855025" y="1271871"/>
                    </a:moveTo>
                    <a:cubicBezTo>
                      <a:pt x="896648" y="1272531"/>
                      <a:pt x="928362" y="1262621"/>
                      <a:pt x="958093" y="1234211"/>
                    </a:cubicBezTo>
                    <a:cubicBezTo>
                      <a:pt x="973289" y="1219676"/>
                      <a:pt x="979235" y="1206462"/>
                      <a:pt x="979235" y="1186641"/>
                    </a:cubicBezTo>
                    <a:cubicBezTo>
                      <a:pt x="978574" y="971255"/>
                      <a:pt x="978574" y="756529"/>
                      <a:pt x="978574" y="541143"/>
                    </a:cubicBezTo>
                    <a:cubicBezTo>
                      <a:pt x="978574" y="486966"/>
                      <a:pt x="979896" y="432129"/>
                      <a:pt x="977914" y="377952"/>
                    </a:cubicBezTo>
                    <a:cubicBezTo>
                      <a:pt x="977253" y="355488"/>
                      <a:pt x="985181" y="350203"/>
                      <a:pt x="1005663" y="351524"/>
                    </a:cubicBezTo>
                    <a:cubicBezTo>
                      <a:pt x="1020859" y="352845"/>
                      <a:pt x="1036055" y="350863"/>
                      <a:pt x="1051251" y="352185"/>
                    </a:cubicBezTo>
                    <a:cubicBezTo>
                      <a:pt x="1069750" y="353506"/>
                      <a:pt x="1075697" y="347560"/>
                      <a:pt x="1075697" y="328400"/>
                    </a:cubicBezTo>
                    <a:cubicBezTo>
                      <a:pt x="1074375" y="278187"/>
                      <a:pt x="1075697" y="228635"/>
                      <a:pt x="1075697" y="178422"/>
                    </a:cubicBezTo>
                    <a:cubicBezTo>
                      <a:pt x="1075697" y="128210"/>
                      <a:pt x="1074375" y="78657"/>
                      <a:pt x="1075036" y="28445"/>
                    </a:cubicBezTo>
                    <a:cubicBezTo>
                      <a:pt x="1075036" y="7303"/>
                      <a:pt x="1067108" y="35"/>
                      <a:pt x="1046626" y="35"/>
                    </a:cubicBezTo>
                    <a:cubicBezTo>
                      <a:pt x="996413" y="696"/>
                      <a:pt x="946861" y="1357"/>
                      <a:pt x="896648" y="35"/>
                    </a:cubicBezTo>
                    <a:cubicBezTo>
                      <a:pt x="873524" y="-626"/>
                      <a:pt x="864935" y="7964"/>
                      <a:pt x="865596" y="31088"/>
                    </a:cubicBezTo>
                    <a:cubicBezTo>
                      <a:pt x="866257" y="79979"/>
                      <a:pt x="865596" y="129531"/>
                      <a:pt x="864935" y="178422"/>
                    </a:cubicBezTo>
                    <a:cubicBezTo>
                      <a:pt x="864935" y="229296"/>
                      <a:pt x="865596" y="280169"/>
                      <a:pt x="864935" y="331043"/>
                    </a:cubicBezTo>
                    <a:cubicBezTo>
                      <a:pt x="864935" y="344917"/>
                      <a:pt x="867578" y="354167"/>
                      <a:pt x="884095" y="351524"/>
                    </a:cubicBezTo>
                    <a:cubicBezTo>
                      <a:pt x="903255" y="348881"/>
                      <a:pt x="907880" y="358131"/>
                      <a:pt x="907880" y="375970"/>
                    </a:cubicBezTo>
                    <a:cubicBezTo>
                      <a:pt x="907220" y="640908"/>
                      <a:pt x="907880" y="906507"/>
                      <a:pt x="907220" y="1171445"/>
                    </a:cubicBezTo>
                    <a:cubicBezTo>
                      <a:pt x="907220" y="1201837"/>
                      <a:pt x="892024" y="1217033"/>
                      <a:pt x="861632" y="1217033"/>
                    </a:cubicBezTo>
                    <a:cubicBezTo>
                      <a:pt x="643603" y="1217033"/>
                      <a:pt x="426235" y="1217033"/>
                      <a:pt x="208206" y="1217694"/>
                    </a:cubicBezTo>
                    <a:cubicBezTo>
                      <a:pt x="191688" y="1217694"/>
                      <a:pt x="181117" y="1213730"/>
                      <a:pt x="171868" y="1198533"/>
                    </a:cubicBezTo>
                    <a:cubicBezTo>
                      <a:pt x="148743" y="1162195"/>
                      <a:pt x="99852" y="1150303"/>
                      <a:pt x="57568" y="1166820"/>
                    </a:cubicBezTo>
                    <a:cubicBezTo>
                      <a:pt x="18587" y="1182016"/>
                      <a:pt x="-4538" y="1224300"/>
                      <a:pt x="748" y="1269228"/>
                    </a:cubicBezTo>
                    <a:cubicBezTo>
                      <a:pt x="6694" y="1316798"/>
                      <a:pt x="37747" y="1349832"/>
                      <a:pt x="82674" y="1355118"/>
                    </a:cubicBezTo>
                    <a:cubicBezTo>
                      <a:pt x="128262" y="1360403"/>
                      <a:pt x="169885" y="1338600"/>
                      <a:pt x="182439" y="1296316"/>
                    </a:cubicBezTo>
                    <a:cubicBezTo>
                      <a:pt x="189706" y="1273853"/>
                      <a:pt x="201599" y="1271210"/>
                      <a:pt x="220759" y="1271210"/>
                    </a:cubicBezTo>
                    <a:cubicBezTo>
                      <a:pt x="431520" y="1271210"/>
                      <a:pt x="643603" y="1269889"/>
                      <a:pt x="855025" y="1271871"/>
                    </a:cubicBezTo>
                    <a:close/>
                  </a:path>
                </a:pathLst>
              </a:custGeom>
              <a:grpFill/>
              <a:ln w="659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B867244-0AF8-4B30-8369-C37F2828659A}"/>
                  </a:ext>
                </a:extLst>
              </p:cNvPr>
              <p:cNvSpPr/>
              <p:nvPr/>
            </p:nvSpPr>
            <p:spPr>
              <a:xfrm>
                <a:off x="3293888" y="2993741"/>
                <a:ext cx="1648569" cy="227140"/>
              </a:xfrm>
              <a:custGeom>
                <a:avLst/>
                <a:gdLst>
                  <a:gd name="connsiteX0" fmla="*/ 66839 w 1648569"/>
                  <a:gd name="connsiteY0" fmla="*/ 192784 h 227140"/>
                  <a:gd name="connsiteX1" fmla="*/ 173872 w 1648569"/>
                  <a:gd name="connsiteY1" fmla="*/ 153142 h 227140"/>
                  <a:gd name="connsiteX2" fmla="*/ 215496 w 1648569"/>
                  <a:gd name="connsiteY2" fmla="*/ 130679 h 227140"/>
                  <a:gd name="connsiteX3" fmla="*/ 1265338 w 1648569"/>
                  <a:gd name="connsiteY3" fmla="*/ 130679 h 227140"/>
                  <a:gd name="connsiteX4" fmla="*/ 1283837 w 1648569"/>
                  <a:gd name="connsiteY4" fmla="*/ 130679 h 227140"/>
                  <a:gd name="connsiteX5" fmla="*/ 1299694 w 1648569"/>
                  <a:gd name="connsiteY5" fmla="*/ 146535 h 227140"/>
                  <a:gd name="connsiteX6" fmla="*/ 1299694 w 1648569"/>
                  <a:gd name="connsiteY6" fmla="*/ 165035 h 227140"/>
                  <a:gd name="connsiteX7" fmla="*/ 1362460 w 1648569"/>
                  <a:gd name="connsiteY7" fmla="*/ 226479 h 227140"/>
                  <a:gd name="connsiteX8" fmla="*/ 1474778 w 1648569"/>
                  <a:gd name="connsiteY8" fmla="*/ 227140 h 227140"/>
                  <a:gd name="connsiteX9" fmla="*/ 1618809 w 1648569"/>
                  <a:gd name="connsiteY9" fmla="*/ 226479 h 227140"/>
                  <a:gd name="connsiteX10" fmla="*/ 1648540 w 1648569"/>
                  <a:gd name="connsiteY10" fmla="*/ 196748 h 227140"/>
                  <a:gd name="connsiteX11" fmla="*/ 1648540 w 1648569"/>
                  <a:gd name="connsiteY11" fmla="*/ 47431 h 227140"/>
                  <a:gd name="connsiteX12" fmla="*/ 1616827 w 1648569"/>
                  <a:gd name="connsiteY12" fmla="*/ 17040 h 227140"/>
                  <a:gd name="connsiteX13" fmla="*/ 1475438 w 1648569"/>
                  <a:gd name="connsiteY13" fmla="*/ 16379 h 227140"/>
                  <a:gd name="connsiteX14" fmla="*/ 1320175 w 1648569"/>
                  <a:gd name="connsiteY14" fmla="*/ 17040 h 227140"/>
                  <a:gd name="connsiteX15" fmla="*/ 1300355 w 1648569"/>
                  <a:gd name="connsiteY15" fmla="*/ 30253 h 227140"/>
                  <a:gd name="connsiteX16" fmla="*/ 1267980 w 1648569"/>
                  <a:gd name="connsiteY16" fmla="*/ 59324 h 227140"/>
                  <a:gd name="connsiteX17" fmla="*/ 212853 w 1648569"/>
                  <a:gd name="connsiteY17" fmla="*/ 59324 h 227140"/>
                  <a:gd name="connsiteX18" fmla="*/ 169908 w 1648569"/>
                  <a:gd name="connsiteY18" fmla="*/ 36860 h 227140"/>
                  <a:gd name="connsiteX19" fmla="*/ 62215 w 1648569"/>
                  <a:gd name="connsiteY19" fmla="*/ 5808 h 227140"/>
                  <a:gd name="connsiteX20" fmla="*/ 109 w 1648569"/>
                  <a:gd name="connsiteY20" fmla="*/ 102269 h 227140"/>
                  <a:gd name="connsiteX21" fmla="*/ 66839 w 1648569"/>
                  <a:gd name="connsiteY21" fmla="*/ 192784 h 22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569" h="227140">
                    <a:moveTo>
                      <a:pt x="66839" y="192784"/>
                    </a:moveTo>
                    <a:cubicBezTo>
                      <a:pt x="109785" y="204676"/>
                      <a:pt x="154712" y="190141"/>
                      <a:pt x="173872" y="153142"/>
                    </a:cubicBezTo>
                    <a:cubicBezTo>
                      <a:pt x="184443" y="133982"/>
                      <a:pt x="196335" y="130679"/>
                      <a:pt x="215496" y="130679"/>
                    </a:cubicBezTo>
                    <a:cubicBezTo>
                      <a:pt x="565663" y="131339"/>
                      <a:pt x="915170" y="130679"/>
                      <a:pt x="1265338" y="130679"/>
                    </a:cubicBezTo>
                    <a:cubicBezTo>
                      <a:pt x="1271284" y="130679"/>
                      <a:pt x="1277891" y="131339"/>
                      <a:pt x="1283837" y="130679"/>
                    </a:cubicBezTo>
                    <a:cubicBezTo>
                      <a:pt x="1295069" y="130018"/>
                      <a:pt x="1300355" y="134643"/>
                      <a:pt x="1299694" y="146535"/>
                    </a:cubicBezTo>
                    <a:cubicBezTo>
                      <a:pt x="1299033" y="152482"/>
                      <a:pt x="1299694" y="159089"/>
                      <a:pt x="1299694" y="165035"/>
                    </a:cubicBezTo>
                    <a:cubicBezTo>
                      <a:pt x="1299694" y="226479"/>
                      <a:pt x="1299694" y="226479"/>
                      <a:pt x="1362460" y="226479"/>
                    </a:cubicBezTo>
                    <a:cubicBezTo>
                      <a:pt x="1400119" y="226479"/>
                      <a:pt x="1437118" y="227140"/>
                      <a:pt x="1474778" y="227140"/>
                    </a:cubicBezTo>
                    <a:cubicBezTo>
                      <a:pt x="1523008" y="226479"/>
                      <a:pt x="1571239" y="225819"/>
                      <a:pt x="1618809" y="226479"/>
                    </a:cubicBezTo>
                    <a:cubicBezTo>
                      <a:pt x="1641272" y="227140"/>
                      <a:pt x="1648540" y="217890"/>
                      <a:pt x="1648540" y="196748"/>
                    </a:cubicBezTo>
                    <a:cubicBezTo>
                      <a:pt x="1647879" y="147196"/>
                      <a:pt x="1647219" y="96983"/>
                      <a:pt x="1648540" y="47431"/>
                    </a:cubicBezTo>
                    <a:cubicBezTo>
                      <a:pt x="1649201" y="22986"/>
                      <a:pt x="1638630" y="17040"/>
                      <a:pt x="1616827" y="17040"/>
                    </a:cubicBezTo>
                    <a:cubicBezTo>
                      <a:pt x="1569918" y="17700"/>
                      <a:pt x="1522348" y="16379"/>
                      <a:pt x="1475438" y="16379"/>
                    </a:cubicBezTo>
                    <a:cubicBezTo>
                      <a:pt x="1423904" y="16379"/>
                      <a:pt x="1371709" y="17040"/>
                      <a:pt x="1320175" y="17040"/>
                    </a:cubicBezTo>
                    <a:cubicBezTo>
                      <a:pt x="1310926" y="17040"/>
                      <a:pt x="1297712" y="13736"/>
                      <a:pt x="1300355" y="30253"/>
                    </a:cubicBezTo>
                    <a:cubicBezTo>
                      <a:pt x="1304979" y="58002"/>
                      <a:pt x="1289123" y="59324"/>
                      <a:pt x="1267980" y="59324"/>
                    </a:cubicBezTo>
                    <a:cubicBezTo>
                      <a:pt x="916492" y="58663"/>
                      <a:pt x="564342" y="58663"/>
                      <a:pt x="212853" y="59324"/>
                    </a:cubicBezTo>
                    <a:cubicBezTo>
                      <a:pt x="193032" y="59324"/>
                      <a:pt x="181140" y="54699"/>
                      <a:pt x="169908" y="36860"/>
                    </a:cubicBezTo>
                    <a:cubicBezTo>
                      <a:pt x="148105" y="3165"/>
                      <a:pt x="102517" y="-8067"/>
                      <a:pt x="62215" y="5808"/>
                    </a:cubicBezTo>
                    <a:cubicBezTo>
                      <a:pt x="23234" y="19022"/>
                      <a:pt x="-1873" y="57342"/>
                      <a:pt x="109" y="102269"/>
                    </a:cubicBezTo>
                    <a:cubicBezTo>
                      <a:pt x="1431" y="146535"/>
                      <a:pt x="28519" y="182213"/>
                      <a:pt x="66839" y="192784"/>
                    </a:cubicBezTo>
                    <a:close/>
                  </a:path>
                </a:pathLst>
              </a:custGeom>
              <a:grpFill/>
              <a:ln w="659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819463E-49C9-4241-A0D0-52A423A74A87}"/>
                  </a:ext>
                </a:extLst>
              </p:cNvPr>
              <p:cNvSpPr/>
              <p:nvPr/>
            </p:nvSpPr>
            <p:spPr>
              <a:xfrm>
                <a:off x="6279180" y="1086333"/>
                <a:ext cx="222690" cy="1732846"/>
              </a:xfrm>
              <a:custGeom>
                <a:avLst/>
                <a:gdLst>
                  <a:gd name="connsiteX0" fmla="*/ 85722 w 222690"/>
                  <a:gd name="connsiteY0" fmla="*/ 193430 h 1732846"/>
                  <a:gd name="connsiteX1" fmla="*/ 104882 w 222690"/>
                  <a:gd name="connsiteY1" fmla="*/ 219858 h 1732846"/>
                  <a:gd name="connsiteX2" fmla="*/ 104882 w 222690"/>
                  <a:gd name="connsiteY2" fmla="*/ 860070 h 1732846"/>
                  <a:gd name="connsiteX3" fmla="*/ 105543 w 222690"/>
                  <a:gd name="connsiteY3" fmla="*/ 1355591 h 1732846"/>
                  <a:gd name="connsiteX4" fmla="*/ 80437 w 222690"/>
                  <a:gd name="connsiteY4" fmla="*/ 1382018 h 1732846"/>
                  <a:gd name="connsiteX5" fmla="*/ 13706 w 222690"/>
                  <a:gd name="connsiteY5" fmla="*/ 1384000 h 1732846"/>
                  <a:gd name="connsiteX6" fmla="*/ 14367 w 222690"/>
                  <a:gd name="connsiteY6" fmla="*/ 1416374 h 1732846"/>
                  <a:gd name="connsiteX7" fmla="*/ 8421 w 222690"/>
                  <a:gd name="connsiteY7" fmla="*/ 1685937 h 1732846"/>
                  <a:gd name="connsiteX8" fmla="*/ 56652 w 222690"/>
                  <a:gd name="connsiteY8" fmla="*/ 1732847 h 1732846"/>
                  <a:gd name="connsiteX9" fmla="*/ 174255 w 222690"/>
                  <a:gd name="connsiteY9" fmla="*/ 1732847 h 1732846"/>
                  <a:gd name="connsiteX10" fmla="*/ 222486 w 222690"/>
                  <a:gd name="connsiteY10" fmla="*/ 1683295 h 1732846"/>
                  <a:gd name="connsiteX11" fmla="*/ 217200 w 222690"/>
                  <a:gd name="connsiteY11" fmla="*/ 1384661 h 1732846"/>
                  <a:gd name="connsiteX12" fmla="*/ 196058 w 222690"/>
                  <a:gd name="connsiteY12" fmla="*/ 1382018 h 1732846"/>
                  <a:gd name="connsiteX13" fmla="*/ 158398 w 222690"/>
                  <a:gd name="connsiteY13" fmla="*/ 1343037 h 1732846"/>
                  <a:gd name="connsiteX14" fmla="*/ 158398 w 222690"/>
                  <a:gd name="connsiteY14" fmla="*/ 215233 h 1732846"/>
                  <a:gd name="connsiteX15" fmla="*/ 174916 w 222690"/>
                  <a:gd name="connsiteY15" fmla="*/ 147843 h 1732846"/>
                  <a:gd name="connsiteX16" fmla="*/ 161041 w 222690"/>
                  <a:gd name="connsiteY16" fmla="*/ 26275 h 1732846"/>
                  <a:gd name="connsiteX17" fmla="*/ 48723 w 222690"/>
                  <a:gd name="connsiteY17" fmla="*/ 9758 h 1732846"/>
                  <a:gd name="connsiteX18" fmla="*/ 1814 w 222690"/>
                  <a:gd name="connsiteY18" fmla="*/ 117451 h 1732846"/>
                  <a:gd name="connsiteX19" fmla="*/ 85722 w 222690"/>
                  <a:gd name="connsiteY19" fmla="*/ 193430 h 173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690" h="1732846">
                    <a:moveTo>
                      <a:pt x="85722" y="193430"/>
                    </a:moveTo>
                    <a:cubicBezTo>
                      <a:pt x="107525" y="194752"/>
                      <a:pt x="104882" y="205984"/>
                      <a:pt x="104882" y="219858"/>
                    </a:cubicBezTo>
                    <a:cubicBezTo>
                      <a:pt x="104882" y="433262"/>
                      <a:pt x="104882" y="646666"/>
                      <a:pt x="104882" y="860070"/>
                    </a:cubicBezTo>
                    <a:cubicBezTo>
                      <a:pt x="104882" y="1025244"/>
                      <a:pt x="104882" y="1190417"/>
                      <a:pt x="105543" y="1355591"/>
                    </a:cubicBezTo>
                    <a:cubicBezTo>
                      <a:pt x="105543" y="1374751"/>
                      <a:pt x="101579" y="1382679"/>
                      <a:pt x="80437" y="1382018"/>
                    </a:cubicBezTo>
                    <a:cubicBezTo>
                      <a:pt x="58634" y="1381358"/>
                      <a:pt x="36170" y="1378715"/>
                      <a:pt x="13706" y="1384000"/>
                    </a:cubicBezTo>
                    <a:cubicBezTo>
                      <a:pt x="13706" y="1394571"/>
                      <a:pt x="14367" y="1405143"/>
                      <a:pt x="14367" y="1416374"/>
                    </a:cubicBezTo>
                    <a:cubicBezTo>
                      <a:pt x="18331" y="1506229"/>
                      <a:pt x="6439" y="1596083"/>
                      <a:pt x="8421" y="1685937"/>
                    </a:cubicBezTo>
                    <a:cubicBezTo>
                      <a:pt x="9742" y="1732847"/>
                      <a:pt x="8421" y="1732847"/>
                      <a:pt x="56652" y="1732847"/>
                    </a:cubicBezTo>
                    <a:cubicBezTo>
                      <a:pt x="95633" y="1732847"/>
                      <a:pt x="135274" y="1732847"/>
                      <a:pt x="174255" y="1732847"/>
                    </a:cubicBezTo>
                    <a:cubicBezTo>
                      <a:pt x="221825" y="1732847"/>
                      <a:pt x="221164" y="1732847"/>
                      <a:pt x="222486" y="1683295"/>
                    </a:cubicBezTo>
                    <a:cubicBezTo>
                      <a:pt x="224468" y="1583530"/>
                      <a:pt x="211254" y="1484426"/>
                      <a:pt x="217200" y="1384661"/>
                    </a:cubicBezTo>
                    <a:cubicBezTo>
                      <a:pt x="209933" y="1384000"/>
                      <a:pt x="203326" y="1382018"/>
                      <a:pt x="196058" y="1382018"/>
                    </a:cubicBezTo>
                    <a:cubicBezTo>
                      <a:pt x="158398" y="1381358"/>
                      <a:pt x="158398" y="1381358"/>
                      <a:pt x="158398" y="1343037"/>
                    </a:cubicBezTo>
                    <a:cubicBezTo>
                      <a:pt x="158398" y="967103"/>
                      <a:pt x="158398" y="591168"/>
                      <a:pt x="158398" y="215233"/>
                    </a:cubicBezTo>
                    <a:cubicBezTo>
                      <a:pt x="158398" y="190788"/>
                      <a:pt x="160380" y="169645"/>
                      <a:pt x="174916" y="147843"/>
                    </a:cubicBezTo>
                    <a:cubicBezTo>
                      <a:pt x="199362" y="110844"/>
                      <a:pt x="190772" y="56667"/>
                      <a:pt x="161041" y="26275"/>
                    </a:cubicBezTo>
                    <a:cubicBezTo>
                      <a:pt x="133953" y="-814"/>
                      <a:pt x="84401" y="-8081"/>
                      <a:pt x="48723" y="9758"/>
                    </a:cubicBezTo>
                    <a:cubicBezTo>
                      <a:pt x="12385" y="28918"/>
                      <a:pt x="-6114" y="71202"/>
                      <a:pt x="1814" y="117451"/>
                    </a:cubicBezTo>
                    <a:cubicBezTo>
                      <a:pt x="9742" y="161717"/>
                      <a:pt x="39474" y="190127"/>
                      <a:pt x="85722" y="193430"/>
                    </a:cubicBezTo>
                    <a:close/>
                  </a:path>
                </a:pathLst>
              </a:custGeom>
              <a:grpFill/>
              <a:ln w="659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47B2C77-84D4-4B5A-A6E2-14D0F8FD3339}"/>
                  </a:ext>
                </a:extLst>
              </p:cNvPr>
              <p:cNvSpPr/>
              <p:nvPr/>
            </p:nvSpPr>
            <p:spPr>
              <a:xfrm>
                <a:off x="3870094" y="2245460"/>
                <a:ext cx="1373154" cy="572397"/>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C6E4C11-C2B6-41DD-864F-DA386F9352B0}"/>
                  </a:ext>
                </a:extLst>
              </p:cNvPr>
              <p:cNvSpPr/>
              <p:nvPr/>
            </p:nvSpPr>
            <p:spPr>
              <a:xfrm>
                <a:off x="4749966" y="1974605"/>
                <a:ext cx="912667" cy="843913"/>
              </a:xfrm>
              <a:custGeom>
                <a:avLst/>
                <a:gdLst>
                  <a:gd name="connsiteX0" fmla="*/ 96662 w 912667"/>
                  <a:gd name="connsiteY0" fmla="*/ 195773 h 843913"/>
                  <a:gd name="connsiteX1" fmla="*/ 186517 w 912667"/>
                  <a:gd name="connsiteY1" fmla="*/ 119133 h 843913"/>
                  <a:gd name="connsiteX2" fmla="*/ 210302 w 912667"/>
                  <a:gd name="connsiteY2" fmla="*/ 99312 h 843913"/>
                  <a:gd name="connsiteX3" fmla="*/ 759338 w 912667"/>
                  <a:gd name="connsiteY3" fmla="*/ 99312 h 843913"/>
                  <a:gd name="connsiteX4" fmla="*/ 783123 w 912667"/>
                  <a:gd name="connsiteY4" fmla="*/ 123758 h 843913"/>
                  <a:gd name="connsiteX5" fmla="*/ 782462 w 912667"/>
                  <a:gd name="connsiteY5" fmla="*/ 434284 h 843913"/>
                  <a:gd name="connsiteX6" fmla="*/ 724321 w 912667"/>
                  <a:gd name="connsiteY6" fmla="*/ 492425 h 843913"/>
                  <a:gd name="connsiteX7" fmla="*/ 701197 w 912667"/>
                  <a:gd name="connsiteY7" fmla="*/ 517531 h 843913"/>
                  <a:gd name="connsiteX8" fmla="*/ 701197 w 912667"/>
                  <a:gd name="connsiteY8" fmla="*/ 667508 h 843913"/>
                  <a:gd name="connsiteX9" fmla="*/ 704500 w 912667"/>
                  <a:gd name="connsiteY9" fmla="*/ 665526 h 843913"/>
                  <a:gd name="connsiteX10" fmla="*/ 702518 w 912667"/>
                  <a:gd name="connsiteY10" fmla="*/ 820789 h 843913"/>
                  <a:gd name="connsiteX11" fmla="*/ 724982 w 912667"/>
                  <a:gd name="connsiteY11" fmla="*/ 843914 h 843913"/>
                  <a:gd name="connsiteX12" fmla="*/ 888173 w 912667"/>
                  <a:gd name="connsiteY12" fmla="*/ 843914 h 843913"/>
                  <a:gd name="connsiteX13" fmla="*/ 911958 w 912667"/>
                  <a:gd name="connsiteY13" fmla="*/ 819468 h 843913"/>
                  <a:gd name="connsiteX14" fmla="*/ 910637 w 912667"/>
                  <a:gd name="connsiteY14" fmla="*/ 672133 h 843913"/>
                  <a:gd name="connsiteX15" fmla="*/ 910637 w 912667"/>
                  <a:gd name="connsiteY15" fmla="*/ 672133 h 843913"/>
                  <a:gd name="connsiteX16" fmla="*/ 911958 w 912667"/>
                  <a:gd name="connsiteY16" fmla="*/ 666848 h 843913"/>
                  <a:gd name="connsiteX17" fmla="*/ 912619 w 912667"/>
                  <a:gd name="connsiteY17" fmla="*/ 522156 h 843913"/>
                  <a:gd name="connsiteX18" fmla="*/ 883548 w 912667"/>
                  <a:gd name="connsiteY18" fmla="*/ 493085 h 843913"/>
                  <a:gd name="connsiteX19" fmla="*/ 855799 w 912667"/>
                  <a:gd name="connsiteY19" fmla="*/ 464676 h 843913"/>
                  <a:gd name="connsiteX20" fmla="*/ 856460 w 912667"/>
                  <a:gd name="connsiteY20" fmla="*/ 82134 h 843913"/>
                  <a:gd name="connsiteX21" fmla="*/ 818800 w 912667"/>
                  <a:gd name="connsiteY21" fmla="*/ 45796 h 843913"/>
                  <a:gd name="connsiteX22" fmla="*/ 203034 w 912667"/>
                  <a:gd name="connsiteY22" fmla="*/ 45796 h 843913"/>
                  <a:gd name="connsiteX23" fmla="*/ 166035 w 912667"/>
                  <a:gd name="connsiteY23" fmla="*/ 31260 h 843913"/>
                  <a:gd name="connsiteX24" fmla="*/ 48432 w 912667"/>
                  <a:gd name="connsiteY24" fmla="*/ 11440 h 843913"/>
                  <a:gd name="connsiteX25" fmla="*/ 4165 w 912667"/>
                  <a:gd name="connsiteY25" fmla="*/ 127722 h 843913"/>
                  <a:gd name="connsiteX26" fmla="*/ 96662 w 912667"/>
                  <a:gd name="connsiteY26" fmla="*/ 195773 h 8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2667" h="843913">
                    <a:moveTo>
                      <a:pt x="96662" y="195773"/>
                    </a:moveTo>
                    <a:cubicBezTo>
                      <a:pt x="142911" y="194452"/>
                      <a:pt x="177267" y="166703"/>
                      <a:pt x="186517" y="119133"/>
                    </a:cubicBezTo>
                    <a:cubicBezTo>
                      <a:pt x="189820" y="102615"/>
                      <a:pt x="195766" y="99312"/>
                      <a:pt x="210302" y="99312"/>
                    </a:cubicBezTo>
                    <a:cubicBezTo>
                      <a:pt x="393314" y="99973"/>
                      <a:pt x="576326" y="99973"/>
                      <a:pt x="759338" y="99312"/>
                    </a:cubicBezTo>
                    <a:cubicBezTo>
                      <a:pt x="778498" y="99312"/>
                      <a:pt x="783123" y="105258"/>
                      <a:pt x="783123" y="123758"/>
                    </a:cubicBezTo>
                    <a:cubicBezTo>
                      <a:pt x="782462" y="227486"/>
                      <a:pt x="782462" y="330555"/>
                      <a:pt x="782462" y="434284"/>
                    </a:cubicBezTo>
                    <a:cubicBezTo>
                      <a:pt x="782462" y="491764"/>
                      <a:pt x="782462" y="492425"/>
                      <a:pt x="724321" y="492425"/>
                    </a:cubicBezTo>
                    <a:cubicBezTo>
                      <a:pt x="704500" y="492425"/>
                      <a:pt x="700536" y="499692"/>
                      <a:pt x="701197" y="517531"/>
                    </a:cubicBezTo>
                    <a:cubicBezTo>
                      <a:pt x="701858" y="567744"/>
                      <a:pt x="701197" y="617296"/>
                      <a:pt x="701197" y="667508"/>
                    </a:cubicBezTo>
                    <a:cubicBezTo>
                      <a:pt x="701858" y="666187"/>
                      <a:pt x="703179" y="665526"/>
                      <a:pt x="704500" y="665526"/>
                    </a:cubicBezTo>
                    <a:cubicBezTo>
                      <a:pt x="699876" y="717060"/>
                      <a:pt x="703179" y="768595"/>
                      <a:pt x="702518" y="820789"/>
                    </a:cubicBezTo>
                    <a:cubicBezTo>
                      <a:pt x="702518" y="835985"/>
                      <a:pt x="709125" y="843914"/>
                      <a:pt x="724982" y="843914"/>
                    </a:cubicBezTo>
                    <a:cubicBezTo>
                      <a:pt x="779159" y="843914"/>
                      <a:pt x="833996" y="843914"/>
                      <a:pt x="888173" y="843914"/>
                    </a:cubicBezTo>
                    <a:cubicBezTo>
                      <a:pt x="905351" y="843914"/>
                      <a:pt x="911958" y="835985"/>
                      <a:pt x="911958" y="819468"/>
                    </a:cubicBezTo>
                    <a:cubicBezTo>
                      <a:pt x="911298" y="770577"/>
                      <a:pt x="911298" y="721685"/>
                      <a:pt x="910637" y="672133"/>
                    </a:cubicBezTo>
                    <a:cubicBezTo>
                      <a:pt x="910637" y="672133"/>
                      <a:pt x="910637" y="672133"/>
                      <a:pt x="910637" y="672133"/>
                    </a:cubicBezTo>
                    <a:cubicBezTo>
                      <a:pt x="911298" y="670151"/>
                      <a:pt x="911298" y="668830"/>
                      <a:pt x="911958" y="666848"/>
                    </a:cubicBezTo>
                    <a:cubicBezTo>
                      <a:pt x="911958" y="618617"/>
                      <a:pt x="910637" y="570387"/>
                      <a:pt x="912619" y="522156"/>
                    </a:cubicBezTo>
                    <a:cubicBezTo>
                      <a:pt x="913280" y="499031"/>
                      <a:pt x="907333" y="488460"/>
                      <a:pt x="883548" y="493085"/>
                    </a:cubicBezTo>
                    <a:cubicBezTo>
                      <a:pt x="860424" y="497049"/>
                      <a:pt x="855799" y="486478"/>
                      <a:pt x="855799" y="464676"/>
                    </a:cubicBezTo>
                    <a:cubicBezTo>
                      <a:pt x="856460" y="337162"/>
                      <a:pt x="856460" y="209648"/>
                      <a:pt x="856460" y="82134"/>
                    </a:cubicBezTo>
                    <a:cubicBezTo>
                      <a:pt x="856460" y="39189"/>
                      <a:pt x="859763" y="45796"/>
                      <a:pt x="818800" y="45796"/>
                    </a:cubicBezTo>
                    <a:cubicBezTo>
                      <a:pt x="613325" y="45796"/>
                      <a:pt x="408510" y="45796"/>
                      <a:pt x="203034" y="45796"/>
                    </a:cubicBezTo>
                    <a:cubicBezTo>
                      <a:pt x="188499" y="45796"/>
                      <a:pt x="177267" y="44474"/>
                      <a:pt x="166035" y="31260"/>
                    </a:cubicBezTo>
                    <a:cubicBezTo>
                      <a:pt x="138286" y="-1774"/>
                      <a:pt x="86091" y="-9042"/>
                      <a:pt x="48432" y="11440"/>
                    </a:cubicBezTo>
                    <a:cubicBezTo>
                      <a:pt x="10111" y="32582"/>
                      <a:pt x="-9049" y="81473"/>
                      <a:pt x="4165" y="127722"/>
                    </a:cubicBezTo>
                    <a:cubicBezTo>
                      <a:pt x="15397" y="171327"/>
                      <a:pt x="50414" y="196434"/>
                      <a:pt x="96662" y="195773"/>
                    </a:cubicBezTo>
                    <a:close/>
                  </a:path>
                </a:pathLst>
              </a:custGeom>
              <a:grpFill/>
              <a:ln w="659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D3EFCCB-FC7B-4C95-9712-5BAD3A3057EC}"/>
                  </a:ext>
                </a:extLst>
              </p:cNvPr>
              <p:cNvSpPr/>
              <p:nvPr/>
            </p:nvSpPr>
            <p:spPr>
              <a:xfrm>
                <a:off x="7687611" y="4552498"/>
                <a:ext cx="1189667" cy="1242834"/>
              </a:xfrm>
              <a:custGeom>
                <a:avLst/>
                <a:gdLst>
                  <a:gd name="connsiteX0" fmla="*/ 1128465 w 1189667"/>
                  <a:gd name="connsiteY0" fmla="*/ 1052165 h 1242834"/>
                  <a:gd name="connsiteX1" fmla="*/ 1016147 w 1189667"/>
                  <a:gd name="connsiteY1" fmla="*/ 1089825 h 1242834"/>
                  <a:gd name="connsiteX2" fmla="*/ 979809 w 1189667"/>
                  <a:gd name="connsiteY2" fmla="*/ 1108985 h 1242834"/>
                  <a:gd name="connsiteX3" fmla="*/ 85229 w 1189667"/>
                  <a:gd name="connsiteY3" fmla="*/ 1108985 h 1242834"/>
                  <a:gd name="connsiteX4" fmla="*/ 54837 w 1189667"/>
                  <a:gd name="connsiteY4" fmla="*/ 1077272 h 1242834"/>
                  <a:gd name="connsiteX5" fmla="*/ 55498 w 1189667"/>
                  <a:gd name="connsiteY5" fmla="*/ 41304 h 1242834"/>
                  <a:gd name="connsiteX6" fmla="*/ 55498 w 1189667"/>
                  <a:gd name="connsiteY6" fmla="*/ 17519 h 1242834"/>
                  <a:gd name="connsiteX7" fmla="*/ 48891 w 1189667"/>
                  <a:gd name="connsiteY7" fmla="*/ 4305 h 1242834"/>
                  <a:gd name="connsiteX8" fmla="*/ 661 w 1189667"/>
                  <a:gd name="connsiteY8" fmla="*/ 32055 h 1242834"/>
                  <a:gd name="connsiteX9" fmla="*/ 661 w 1189667"/>
                  <a:gd name="connsiteY9" fmla="*/ 583734 h 1242834"/>
                  <a:gd name="connsiteX10" fmla="*/ 0 w 1189667"/>
                  <a:gd name="connsiteY10" fmla="*/ 1130127 h 1242834"/>
                  <a:gd name="connsiteX11" fmla="*/ 33035 w 1189667"/>
                  <a:gd name="connsiteY11" fmla="*/ 1164483 h 1242834"/>
                  <a:gd name="connsiteX12" fmla="*/ 972541 w 1189667"/>
                  <a:gd name="connsiteY12" fmla="*/ 1163823 h 1242834"/>
                  <a:gd name="connsiteX13" fmla="*/ 1008218 w 1189667"/>
                  <a:gd name="connsiteY13" fmla="*/ 1185626 h 1242834"/>
                  <a:gd name="connsiteX14" fmla="*/ 1114590 w 1189667"/>
                  <a:gd name="connsiteY14" fmla="*/ 1241124 h 1242834"/>
                  <a:gd name="connsiteX15" fmla="*/ 1189249 w 1189667"/>
                  <a:gd name="connsiteY15" fmla="*/ 1154573 h 1242834"/>
                  <a:gd name="connsiteX16" fmla="*/ 1128465 w 1189667"/>
                  <a:gd name="connsiteY16" fmla="*/ 1052165 h 12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9667" h="1242834">
                    <a:moveTo>
                      <a:pt x="1128465" y="1052165"/>
                    </a:moveTo>
                    <a:cubicBezTo>
                      <a:pt x="1084859" y="1037630"/>
                      <a:pt x="1037950" y="1051505"/>
                      <a:pt x="1016147" y="1089825"/>
                    </a:cubicBezTo>
                    <a:cubicBezTo>
                      <a:pt x="1006897" y="1105682"/>
                      <a:pt x="996986" y="1108985"/>
                      <a:pt x="979809" y="1108985"/>
                    </a:cubicBezTo>
                    <a:cubicBezTo>
                      <a:pt x="681836" y="1108324"/>
                      <a:pt x="383863" y="1108324"/>
                      <a:pt x="85229" y="1108985"/>
                    </a:cubicBezTo>
                    <a:cubicBezTo>
                      <a:pt x="59462" y="1108985"/>
                      <a:pt x="54837" y="1101057"/>
                      <a:pt x="54837" y="1077272"/>
                    </a:cubicBezTo>
                    <a:cubicBezTo>
                      <a:pt x="55498" y="731729"/>
                      <a:pt x="55498" y="386186"/>
                      <a:pt x="55498" y="41304"/>
                    </a:cubicBezTo>
                    <a:cubicBezTo>
                      <a:pt x="55498" y="33376"/>
                      <a:pt x="55498" y="25448"/>
                      <a:pt x="55498" y="17519"/>
                    </a:cubicBezTo>
                    <a:cubicBezTo>
                      <a:pt x="55498" y="12234"/>
                      <a:pt x="54837" y="6948"/>
                      <a:pt x="48891" y="4305"/>
                    </a:cubicBezTo>
                    <a:cubicBezTo>
                      <a:pt x="25106" y="-7587"/>
                      <a:pt x="661" y="6287"/>
                      <a:pt x="661" y="32055"/>
                    </a:cubicBezTo>
                    <a:cubicBezTo>
                      <a:pt x="661" y="215727"/>
                      <a:pt x="661" y="400061"/>
                      <a:pt x="661" y="583734"/>
                    </a:cubicBezTo>
                    <a:cubicBezTo>
                      <a:pt x="661" y="766085"/>
                      <a:pt x="1321" y="947776"/>
                      <a:pt x="0" y="1130127"/>
                    </a:cubicBezTo>
                    <a:cubicBezTo>
                      <a:pt x="0" y="1156555"/>
                      <a:pt x="5285" y="1164483"/>
                      <a:pt x="33035" y="1164483"/>
                    </a:cubicBezTo>
                    <a:cubicBezTo>
                      <a:pt x="346203" y="1163162"/>
                      <a:pt x="659372" y="1163823"/>
                      <a:pt x="972541" y="1163823"/>
                    </a:cubicBezTo>
                    <a:cubicBezTo>
                      <a:pt x="989719" y="1163823"/>
                      <a:pt x="1000951" y="1165144"/>
                      <a:pt x="1008218" y="1185626"/>
                    </a:cubicBezTo>
                    <a:cubicBezTo>
                      <a:pt x="1023414" y="1229231"/>
                      <a:pt x="1065038" y="1249052"/>
                      <a:pt x="1114590" y="1241124"/>
                    </a:cubicBezTo>
                    <a:cubicBezTo>
                      <a:pt x="1155553" y="1234517"/>
                      <a:pt x="1185284" y="1200161"/>
                      <a:pt x="1189249" y="1154573"/>
                    </a:cubicBezTo>
                    <a:cubicBezTo>
                      <a:pt x="1193213" y="1106342"/>
                      <a:pt x="1168767" y="1066040"/>
                      <a:pt x="1128465" y="1052165"/>
                    </a:cubicBezTo>
                    <a:close/>
                  </a:path>
                </a:pathLst>
              </a:custGeom>
              <a:grpFill/>
              <a:ln w="659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700B1DB-0AAE-4A01-BA93-B9A0A7F54319}"/>
                  </a:ext>
                </a:extLst>
              </p:cNvPr>
              <p:cNvSpPr/>
              <p:nvPr/>
            </p:nvSpPr>
            <p:spPr>
              <a:xfrm>
                <a:off x="6744671" y="4554792"/>
                <a:ext cx="190088" cy="1673439"/>
              </a:xfrm>
              <a:custGeom>
                <a:avLst/>
                <a:gdLst>
                  <a:gd name="connsiteX0" fmla="*/ 146804 w 190088"/>
                  <a:gd name="connsiteY0" fmla="*/ 1460823 h 1673439"/>
                  <a:gd name="connsiteX1" fmla="*/ 146804 w 190088"/>
                  <a:gd name="connsiteY1" fmla="*/ 748595 h 1673439"/>
                  <a:gd name="connsiteX2" fmla="*/ 146804 w 190088"/>
                  <a:gd name="connsiteY2" fmla="*/ 28439 h 1673439"/>
                  <a:gd name="connsiteX3" fmla="*/ 121037 w 190088"/>
                  <a:gd name="connsiteY3" fmla="*/ 29 h 1673439"/>
                  <a:gd name="connsiteX4" fmla="*/ 91306 w 190088"/>
                  <a:gd name="connsiteY4" fmla="*/ 32403 h 1673439"/>
                  <a:gd name="connsiteX5" fmla="*/ 91966 w 190088"/>
                  <a:gd name="connsiteY5" fmla="*/ 1443645 h 1673439"/>
                  <a:gd name="connsiteX6" fmla="*/ 63557 w 190088"/>
                  <a:gd name="connsiteY6" fmla="*/ 1483286 h 1673439"/>
                  <a:gd name="connsiteX7" fmla="*/ 21933 w 190088"/>
                  <a:gd name="connsiteY7" fmla="*/ 1510375 h 1673439"/>
                  <a:gd name="connsiteX8" fmla="*/ 30522 w 190088"/>
                  <a:gd name="connsiteY8" fmla="*/ 1649781 h 1673439"/>
                  <a:gd name="connsiteX9" fmla="*/ 162000 w 190088"/>
                  <a:gd name="connsiteY9" fmla="*/ 1646477 h 1673439"/>
                  <a:gd name="connsiteX10" fmla="*/ 162661 w 190088"/>
                  <a:gd name="connsiteY10" fmla="*/ 1505750 h 1673439"/>
                  <a:gd name="connsiteX11" fmla="*/ 146804 w 190088"/>
                  <a:gd name="connsiteY11" fmla="*/ 1460823 h 167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088" h="1673439">
                    <a:moveTo>
                      <a:pt x="146804" y="1460823"/>
                    </a:moveTo>
                    <a:cubicBezTo>
                      <a:pt x="146804" y="1223634"/>
                      <a:pt x="146804" y="985784"/>
                      <a:pt x="146804" y="748595"/>
                    </a:cubicBezTo>
                    <a:cubicBezTo>
                      <a:pt x="146804" y="508763"/>
                      <a:pt x="146804" y="268271"/>
                      <a:pt x="146804" y="28439"/>
                    </a:cubicBezTo>
                    <a:cubicBezTo>
                      <a:pt x="146804" y="9279"/>
                      <a:pt x="144161" y="690"/>
                      <a:pt x="121037" y="29"/>
                    </a:cubicBezTo>
                    <a:cubicBezTo>
                      <a:pt x="94609" y="-632"/>
                      <a:pt x="91306" y="9940"/>
                      <a:pt x="91306" y="32403"/>
                    </a:cubicBezTo>
                    <a:cubicBezTo>
                      <a:pt x="91966" y="502817"/>
                      <a:pt x="91306" y="973231"/>
                      <a:pt x="91966" y="1443645"/>
                    </a:cubicBezTo>
                    <a:cubicBezTo>
                      <a:pt x="91966" y="1465448"/>
                      <a:pt x="90645" y="1480644"/>
                      <a:pt x="63557" y="1483286"/>
                    </a:cubicBezTo>
                    <a:cubicBezTo>
                      <a:pt x="46379" y="1484608"/>
                      <a:pt x="33165" y="1497161"/>
                      <a:pt x="21933" y="1510375"/>
                    </a:cubicBezTo>
                    <a:cubicBezTo>
                      <a:pt x="-10441" y="1550677"/>
                      <a:pt x="-6477" y="1615425"/>
                      <a:pt x="30522" y="1649781"/>
                    </a:cubicBezTo>
                    <a:cubicBezTo>
                      <a:pt x="66200" y="1682816"/>
                      <a:pt x="128305" y="1680834"/>
                      <a:pt x="162000" y="1646477"/>
                    </a:cubicBezTo>
                    <a:cubicBezTo>
                      <a:pt x="198338" y="1610139"/>
                      <a:pt x="200320" y="1542749"/>
                      <a:pt x="162661" y="1505750"/>
                    </a:cubicBezTo>
                    <a:cubicBezTo>
                      <a:pt x="149447" y="1491875"/>
                      <a:pt x="146804" y="1478662"/>
                      <a:pt x="146804" y="1460823"/>
                    </a:cubicBezTo>
                    <a:close/>
                  </a:path>
                </a:pathLst>
              </a:custGeom>
              <a:grpFill/>
              <a:ln w="659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15349D0-08B3-4820-8314-D3A2D1B7B0BB}"/>
                  </a:ext>
                </a:extLst>
              </p:cNvPr>
              <p:cNvSpPr/>
              <p:nvPr/>
            </p:nvSpPr>
            <p:spPr>
              <a:xfrm>
                <a:off x="8066153" y="3632493"/>
                <a:ext cx="1181053" cy="1164453"/>
              </a:xfrm>
              <a:custGeom>
                <a:avLst/>
                <a:gdLst>
                  <a:gd name="connsiteX0" fmla="*/ 1129160 w 1181053"/>
                  <a:gd name="connsiteY0" fmla="*/ 979148 h 1164453"/>
                  <a:gd name="connsiteX1" fmla="*/ 1108019 w 1181053"/>
                  <a:gd name="connsiteY1" fmla="*/ 942810 h 1164453"/>
                  <a:gd name="connsiteX2" fmla="*/ 1109340 w 1181053"/>
                  <a:gd name="connsiteY2" fmla="*/ 104390 h 1164453"/>
                  <a:gd name="connsiteX3" fmla="*/ 1074984 w 1181053"/>
                  <a:gd name="connsiteY3" fmla="*/ 71355 h 1164453"/>
                  <a:gd name="connsiteX4" fmla="*/ 383898 w 1181053"/>
                  <a:gd name="connsiteY4" fmla="*/ 72016 h 1164453"/>
                  <a:gd name="connsiteX5" fmla="*/ 349542 w 1181053"/>
                  <a:gd name="connsiteY5" fmla="*/ 69373 h 1164453"/>
                  <a:gd name="connsiteX6" fmla="*/ 348221 w 1181053"/>
                  <a:gd name="connsiteY6" fmla="*/ 1321 h 1164453"/>
                  <a:gd name="connsiteX7" fmla="*/ 337650 w 1181053"/>
                  <a:gd name="connsiteY7" fmla="*/ 1982 h 1164453"/>
                  <a:gd name="connsiteX8" fmla="*/ 32409 w 1181053"/>
                  <a:gd name="connsiteY8" fmla="*/ 0 h 1164453"/>
                  <a:gd name="connsiteX9" fmla="*/ 35 w 1181053"/>
                  <a:gd name="connsiteY9" fmla="*/ 30392 h 1164453"/>
                  <a:gd name="connsiteX10" fmla="*/ 35 w 1181053"/>
                  <a:gd name="connsiteY10" fmla="*/ 180369 h 1164453"/>
                  <a:gd name="connsiteX11" fmla="*/ 29766 w 1181053"/>
                  <a:gd name="connsiteY11" fmla="*/ 210101 h 1164453"/>
                  <a:gd name="connsiteX12" fmla="*/ 177101 w 1181053"/>
                  <a:gd name="connsiteY12" fmla="*/ 210101 h 1164453"/>
                  <a:gd name="connsiteX13" fmla="*/ 292062 w 1181053"/>
                  <a:gd name="connsiteY13" fmla="*/ 209440 h 1164453"/>
                  <a:gd name="connsiteX14" fmla="*/ 349542 w 1181053"/>
                  <a:gd name="connsiteY14" fmla="*/ 147996 h 1164453"/>
                  <a:gd name="connsiteX15" fmla="*/ 381256 w 1181053"/>
                  <a:gd name="connsiteY15" fmla="*/ 146014 h 1164453"/>
                  <a:gd name="connsiteX16" fmla="*/ 1021467 w 1181053"/>
                  <a:gd name="connsiteY16" fmla="*/ 145353 h 1164453"/>
                  <a:gd name="connsiteX17" fmla="*/ 1054502 w 1181053"/>
                  <a:gd name="connsiteY17" fmla="*/ 177066 h 1164453"/>
                  <a:gd name="connsiteX18" fmla="*/ 1054502 w 1181053"/>
                  <a:gd name="connsiteY18" fmla="*/ 945453 h 1164453"/>
                  <a:gd name="connsiteX19" fmla="*/ 1032699 w 1181053"/>
                  <a:gd name="connsiteY19" fmla="*/ 985755 h 1164453"/>
                  <a:gd name="connsiteX20" fmla="*/ 997022 w 1181053"/>
                  <a:gd name="connsiteY20" fmla="*/ 1102037 h 1164453"/>
                  <a:gd name="connsiteX21" fmla="*/ 1094805 w 1181053"/>
                  <a:gd name="connsiteY21" fmla="*/ 1164142 h 1164453"/>
                  <a:gd name="connsiteX22" fmla="*/ 1178712 w 1181053"/>
                  <a:gd name="connsiteY22" fmla="*/ 1090145 h 1164453"/>
                  <a:gd name="connsiteX23" fmla="*/ 1129160 w 1181053"/>
                  <a:gd name="connsiteY23" fmla="*/ 979148 h 116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053" h="1164453">
                    <a:moveTo>
                      <a:pt x="1129160" y="979148"/>
                    </a:moveTo>
                    <a:cubicBezTo>
                      <a:pt x="1110001" y="971220"/>
                      <a:pt x="1108019" y="959988"/>
                      <a:pt x="1108019" y="942810"/>
                    </a:cubicBezTo>
                    <a:cubicBezTo>
                      <a:pt x="1108679" y="663337"/>
                      <a:pt x="1108019" y="383863"/>
                      <a:pt x="1109340" y="104390"/>
                    </a:cubicBezTo>
                    <a:cubicBezTo>
                      <a:pt x="1109340" y="75980"/>
                      <a:pt x="1100751" y="71355"/>
                      <a:pt x="1074984" y="71355"/>
                    </a:cubicBezTo>
                    <a:cubicBezTo>
                      <a:pt x="844402" y="72676"/>
                      <a:pt x="614480" y="72016"/>
                      <a:pt x="383898" y="72016"/>
                    </a:cubicBezTo>
                    <a:cubicBezTo>
                      <a:pt x="372666" y="72016"/>
                      <a:pt x="360774" y="73998"/>
                      <a:pt x="349542" y="69373"/>
                    </a:cubicBezTo>
                    <a:cubicBezTo>
                      <a:pt x="350863" y="46909"/>
                      <a:pt x="352845" y="23785"/>
                      <a:pt x="348221" y="1321"/>
                    </a:cubicBezTo>
                    <a:cubicBezTo>
                      <a:pt x="344917" y="1321"/>
                      <a:pt x="340953" y="1982"/>
                      <a:pt x="337650" y="1982"/>
                    </a:cubicBezTo>
                    <a:cubicBezTo>
                      <a:pt x="235903" y="1321"/>
                      <a:pt x="134156" y="1321"/>
                      <a:pt x="32409" y="0"/>
                    </a:cubicBezTo>
                    <a:cubicBezTo>
                      <a:pt x="9946" y="0"/>
                      <a:pt x="-626" y="5946"/>
                      <a:pt x="35" y="30392"/>
                    </a:cubicBezTo>
                    <a:cubicBezTo>
                      <a:pt x="1357" y="80605"/>
                      <a:pt x="1357" y="130157"/>
                      <a:pt x="35" y="180369"/>
                    </a:cubicBezTo>
                    <a:cubicBezTo>
                      <a:pt x="-626" y="202173"/>
                      <a:pt x="7964" y="210761"/>
                      <a:pt x="29766" y="210101"/>
                    </a:cubicBezTo>
                    <a:cubicBezTo>
                      <a:pt x="78658" y="209440"/>
                      <a:pt x="128210" y="210101"/>
                      <a:pt x="177101" y="210101"/>
                    </a:cubicBezTo>
                    <a:cubicBezTo>
                      <a:pt x="215421" y="210101"/>
                      <a:pt x="253741" y="209440"/>
                      <a:pt x="292062" y="209440"/>
                    </a:cubicBezTo>
                    <a:cubicBezTo>
                      <a:pt x="352845" y="209440"/>
                      <a:pt x="352845" y="209440"/>
                      <a:pt x="349542" y="147996"/>
                    </a:cubicBezTo>
                    <a:cubicBezTo>
                      <a:pt x="360113" y="147335"/>
                      <a:pt x="370684" y="146014"/>
                      <a:pt x="381256" y="146014"/>
                    </a:cubicBezTo>
                    <a:cubicBezTo>
                      <a:pt x="594660" y="146014"/>
                      <a:pt x="808063" y="146674"/>
                      <a:pt x="1021467" y="145353"/>
                    </a:cubicBezTo>
                    <a:cubicBezTo>
                      <a:pt x="1046574" y="145353"/>
                      <a:pt x="1054502" y="150638"/>
                      <a:pt x="1054502" y="177066"/>
                    </a:cubicBezTo>
                    <a:cubicBezTo>
                      <a:pt x="1053181" y="433415"/>
                      <a:pt x="1053842" y="689764"/>
                      <a:pt x="1054502" y="945453"/>
                    </a:cubicBezTo>
                    <a:cubicBezTo>
                      <a:pt x="1054502" y="964613"/>
                      <a:pt x="1049877" y="975184"/>
                      <a:pt x="1032699" y="985755"/>
                    </a:cubicBezTo>
                    <a:cubicBezTo>
                      <a:pt x="995701" y="1008219"/>
                      <a:pt x="982487" y="1057771"/>
                      <a:pt x="997022" y="1102037"/>
                    </a:cubicBezTo>
                    <a:cubicBezTo>
                      <a:pt x="1010897" y="1144322"/>
                      <a:pt x="1047895" y="1167446"/>
                      <a:pt x="1094805" y="1164142"/>
                    </a:cubicBezTo>
                    <a:cubicBezTo>
                      <a:pt x="1137089" y="1161499"/>
                      <a:pt x="1170784" y="1131768"/>
                      <a:pt x="1178712" y="1090145"/>
                    </a:cubicBezTo>
                    <a:cubicBezTo>
                      <a:pt x="1187962" y="1041914"/>
                      <a:pt x="1169463" y="996326"/>
                      <a:pt x="1129160" y="979148"/>
                    </a:cubicBezTo>
                    <a:close/>
                  </a:path>
                </a:pathLst>
              </a:custGeom>
              <a:grpFill/>
              <a:ln w="6599"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03879E9-EC3A-46CB-B3AC-035AF367A7B5}"/>
                  </a:ext>
                </a:extLst>
              </p:cNvPr>
              <p:cNvSpPr/>
              <p:nvPr/>
            </p:nvSpPr>
            <p:spPr>
              <a:xfrm>
                <a:off x="7289212" y="4555210"/>
                <a:ext cx="1121223" cy="1705206"/>
              </a:xfrm>
              <a:custGeom>
                <a:avLst/>
                <a:gdLst>
                  <a:gd name="connsiteX0" fmla="*/ 1068342 w 1121223"/>
                  <a:gd name="connsiteY0" fmla="*/ 1518546 h 1705206"/>
                  <a:gd name="connsiteX1" fmla="*/ 943471 w 1121223"/>
                  <a:gd name="connsiteY1" fmla="*/ 1558188 h 1705206"/>
                  <a:gd name="connsiteX2" fmla="*/ 943471 w 1121223"/>
                  <a:gd name="connsiteY2" fmla="*/ 1558188 h 1705206"/>
                  <a:gd name="connsiteX3" fmla="*/ 943471 w 1121223"/>
                  <a:gd name="connsiteY3" fmla="*/ 1558188 h 1705206"/>
                  <a:gd name="connsiteX4" fmla="*/ 107693 w 1121223"/>
                  <a:gd name="connsiteY4" fmla="*/ 1558849 h 1705206"/>
                  <a:gd name="connsiteX5" fmla="*/ 73337 w 1121223"/>
                  <a:gd name="connsiteY5" fmla="*/ 1524493 h 1705206"/>
                  <a:gd name="connsiteX6" fmla="*/ 73337 w 1121223"/>
                  <a:gd name="connsiteY6" fmla="*/ 40575 h 1705206"/>
                  <a:gd name="connsiteX7" fmla="*/ 33696 w 1121223"/>
                  <a:gd name="connsiteY7" fmla="*/ 273 h 1705206"/>
                  <a:gd name="connsiteX8" fmla="*/ 0 w 1121223"/>
                  <a:gd name="connsiteY8" fmla="*/ 33968 h 1705206"/>
                  <a:gd name="connsiteX9" fmla="*/ 661 w 1121223"/>
                  <a:gd name="connsiteY9" fmla="*/ 1597830 h 1705206"/>
                  <a:gd name="connsiteX10" fmla="*/ 35678 w 1121223"/>
                  <a:gd name="connsiteY10" fmla="*/ 1631525 h 1705206"/>
                  <a:gd name="connsiteX11" fmla="*/ 900526 w 1121223"/>
                  <a:gd name="connsiteY11" fmla="*/ 1631525 h 1705206"/>
                  <a:gd name="connsiteX12" fmla="*/ 937524 w 1121223"/>
                  <a:gd name="connsiteY12" fmla="*/ 1635489 h 1705206"/>
                  <a:gd name="connsiteX13" fmla="*/ 1007558 w 1121223"/>
                  <a:gd name="connsiteY13" fmla="*/ 1703541 h 1705206"/>
                  <a:gd name="connsiteX14" fmla="*/ 1116572 w 1121223"/>
                  <a:gd name="connsiteY14" fmla="*/ 1639453 h 1705206"/>
                  <a:gd name="connsiteX15" fmla="*/ 1068342 w 1121223"/>
                  <a:gd name="connsiteY15" fmla="*/ 1518546 h 170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223" h="1705206">
                    <a:moveTo>
                      <a:pt x="1068342" y="1518546"/>
                    </a:moveTo>
                    <a:cubicBezTo>
                      <a:pt x="1021433" y="1497404"/>
                      <a:pt x="972541" y="1512600"/>
                      <a:pt x="943471" y="1558188"/>
                    </a:cubicBezTo>
                    <a:lnTo>
                      <a:pt x="943471" y="1558188"/>
                    </a:lnTo>
                    <a:lnTo>
                      <a:pt x="943471" y="1558188"/>
                    </a:lnTo>
                    <a:cubicBezTo>
                      <a:pt x="664658" y="1558188"/>
                      <a:pt x="386506" y="1558849"/>
                      <a:pt x="107693" y="1558849"/>
                    </a:cubicBezTo>
                    <a:cubicBezTo>
                      <a:pt x="73337" y="1558849"/>
                      <a:pt x="73337" y="1558849"/>
                      <a:pt x="73337" y="1524493"/>
                    </a:cubicBezTo>
                    <a:cubicBezTo>
                      <a:pt x="73337" y="1029633"/>
                      <a:pt x="73337" y="535434"/>
                      <a:pt x="73337" y="40575"/>
                    </a:cubicBezTo>
                    <a:cubicBezTo>
                      <a:pt x="73337" y="-5013"/>
                      <a:pt x="78623" y="2915"/>
                      <a:pt x="33696" y="273"/>
                    </a:cubicBezTo>
                    <a:cubicBezTo>
                      <a:pt x="5946" y="-1709"/>
                      <a:pt x="0" y="6879"/>
                      <a:pt x="0" y="33968"/>
                    </a:cubicBezTo>
                    <a:cubicBezTo>
                      <a:pt x="661" y="555255"/>
                      <a:pt x="661" y="1076543"/>
                      <a:pt x="661" y="1597830"/>
                    </a:cubicBezTo>
                    <a:cubicBezTo>
                      <a:pt x="661" y="1634168"/>
                      <a:pt x="-5285" y="1631525"/>
                      <a:pt x="35678" y="1631525"/>
                    </a:cubicBezTo>
                    <a:cubicBezTo>
                      <a:pt x="323740" y="1631525"/>
                      <a:pt x="612463" y="1631525"/>
                      <a:pt x="900526" y="1631525"/>
                    </a:cubicBezTo>
                    <a:cubicBezTo>
                      <a:pt x="913079" y="1631525"/>
                      <a:pt x="925632" y="1628882"/>
                      <a:pt x="937524" y="1635489"/>
                    </a:cubicBezTo>
                    <a:cubicBezTo>
                      <a:pt x="946113" y="1673149"/>
                      <a:pt x="971881" y="1697595"/>
                      <a:pt x="1007558" y="1703541"/>
                    </a:cubicBezTo>
                    <a:cubicBezTo>
                      <a:pt x="1059753" y="1712130"/>
                      <a:pt x="1102037" y="1687023"/>
                      <a:pt x="1116572" y="1639453"/>
                    </a:cubicBezTo>
                    <a:cubicBezTo>
                      <a:pt x="1131108" y="1590562"/>
                      <a:pt x="1110626" y="1537707"/>
                      <a:pt x="1068342" y="1518546"/>
                    </a:cubicBezTo>
                    <a:close/>
                  </a:path>
                </a:pathLst>
              </a:custGeom>
              <a:grpFill/>
              <a:ln w="6599"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D3AF21E-84D1-4531-B479-76EA778366D2}"/>
                  </a:ext>
                </a:extLst>
              </p:cNvPr>
              <p:cNvSpPr/>
              <p:nvPr/>
            </p:nvSpPr>
            <p:spPr>
              <a:xfrm>
                <a:off x="6769876" y="4190084"/>
                <a:ext cx="214133" cy="351577"/>
              </a:xfrm>
              <a:custGeom>
                <a:avLst/>
                <a:gdLst>
                  <a:gd name="connsiteX0" fmla="*/ 214096 w 214133"/>
                  <a:gd name="connsiteY0" fmla="*/ 35052 h 351577"/>
                  <a:gd name="connsiteX1" fmla="*/ 180400 w 214133"/>
                  <a:gd name="connsiteY1" fmla="*/ 35 h 351577"/>
                  <a:gd name="connsiteX2" fmla="*/ 33066 w 214133"/>
                  <a:gd name="connsiteY2" fmla="*/ 35 h 351577"/>
                  <a:gd name="connsiteX3" fmla="*/ 31 w 214133"/>
                  <a:gd name="connsiteY3" fmla="*/ 32409 h 351577"/>
                  <a:gd name="connsiteX4" fmla="*/ 31 w 214133"/>
                  <a:gd name="connsiteY4" fmla="*/ 177101 h 351577"/>
                  <a:gd name="connsiteX5" fmla="*/ 691 w 214133"/>
                  <a:gd name="connsiteY5" fmla="*/ 326418 h 351577"/>
                  <a:gd name="connsiteX6" fmla="*/ 26459 w 214133"/>
                  <a:gd name="connsiteY6" fmla="*/ 351524 h 351577"/>
                  <a:gd name="connsiteX7" fmla="*/ 187007 w 214133"/>
                  <a:gd name="connsiteY7" fmla="*/ 351524 h 351577"/>
                  <a:gd name="connsiteX8" fmla="*/ 212774 w 214133"/>
                  <a:gd name="connsiteY8" fmla="*/ 325757 h 351577"/>
                  <a:gd name="connsiteX9" fmla="*/ 214096 w 214133"/>
                  <a:gd name="connsiteY9" fmla="*/ 176440 h 351577"/>
                  <a:gd name="connsiteX10" fmla="*/ 214096 w 214133"/>
                  <a:gd name="connsiteY10" fmla="*/ 35052 h 35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33" h="351577">
                    <a:moveTo>
                      <a:pt x="214096" y="35052"/>
                    </a:moveTo>
                    <a:cubicBezTo>
                      <a:pt x="214756" y="9946"/>
                      <a:pt x="206828" y="-626"/>
                      <a:pt x="180400" y="35"/>
                    </a:cubicBezTo>
                    <a:cubicBezTo>
                      <a:pt x="131509" y="1357"/>
                      <a:pt x="81957" y="1357"/>
                      <a:pt x="33066" y="35"/>
                    </a:cubicBezTo>
                    <a:cubicBezTo>
                      <a:pt x="9281" y="-626"/>
                      <a:pt x="-630" y="7964"/>
                      <a:pt x="31" y="32409"/>
                    </a:cubicBezTo>
                    <a:cubicBezTo>
                      <a:pt x="1352" y="80640"/>
                      <a:pt x="31" y="128870"/>
                      <a:pt x="31" y="177101"/>
                    </a:cubicBezTo>
                    <a:cubicBezTo>
                      <a:pt x="691" y="226653"/>
                      <a:pt x="2013" y="276866"/>
                      <a:pt x="691" y="326418"/>
                    </a:cubicBezTo>
                    <a:cubicBezTo>
                      <a:pt x="31" y="346899"/>
                      <a:pt x="7298" y="352185"/>
                      <a:pt x="26459" y="351524"/>
                    </a:cubicBezTo>
                    <a:cubicBezTo>
                      <a:pt x="79975" y="350203"/>
                      <a:pt x="133491" y="350203"/>
                      <a:pt x="187007" y="351524"/>
                    </a:cubicBezTo>
                    <a:cubicBezTo>
                      <a:pt x="206828" y="352185"/>
                      <a:pt x="212774" y="345578"/>
                      <a:pt x="212774" y="325757"/>
                    </a:cubicBezTo>
                    <a:cubicBezTo>
                      <a:pt x="212774" y="276205"/>
                      <a:pt x="209471" y="225992"/>
                      <a:pt x="214096" y="176440"/>
                    </a:cubicBezTo>
                    <a:cubicBezTo>
                      <a:pt x="214096" y="129531"/>
                      <a:pt x="212774" y="82622"/>
                      <a:pt x="214096" y="35052"/>
                    </a:cubicBezTo>
                    <a:close/>
                  </a:path>
                </a:pathLst>
              </a:custGeom>
              <a:grpFill/>
              <a:ln w="659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38DC511-27BF-4994-93F2-B862C2F94F3E}"/>
                  </a:ext>
                </a:extLst>
              </p:cNvPr>
              <p:cNvSpPr/>
              <p:nvPr/>
            </p:nvSpPr>
            <p:spPr>
              <a:xfrm>
                <a:off x="7192090" y="4190083"/>
                <a:ext cx="211421" cy="352184"/>
              </a:xfrm>
              <a:custGeom>
                <a:avLst/>
                <a:gdLst>
                  <a:gd name="connsiteX0" fmla="*/ 189619 w 211421"/>
                  <a:gd name="connsiteY0" fmla="*/ 352185 h 352184"/>
                  <a:gd name="connsiteX1" fmla="*/ 210761 w 211421"/>
                  <a:gd name="connsiteY1" fmla="*/ 330382 h 352184"/>
                  <a:gd name="connsiteX2" fmla="*/ 211422 w 211421"/>
                  <a:gd name="connsiteY2" fmla="*/ 178422 h 352184"/>
                  <a:gd name="connsiteX3" fmla="*/ 210761 w 211421"/>
                  <a:gd name="connsiteY3" fmla="*/ 31088 h 352184"/>
                  <a:gd name="connsiteX4" fmla="*/ 179048 w 211421"/>
                  <a:gd name="connsiteY4" fmla="*/ 35 h 352184"/>
                  <a:gd name="connsiteX5" fmla="*/ 31713 w 211421"/>
                  <a:gd name="connsiteY5" fmla="*/ 35 h 352184"/>
                  <a:gd name="connsiteX6" fmla="*/ 661 w 211421"/>
                  <a:gd name="connsiteY6" fmla="*/ 31088 h 352184"/>
                  <a:gd name="connsiteX7" fmla="*/ 0 w 211421"/>
                  <a:gd name="connsiteY7" fmla="*/ 178422 h 352184"/>
                  <a:gd name="connsiteX8" fmla="*/ 0 w 211421"/>
                  <a:gd name="connsiteY8" fmla="*/ 330382 h 352184"/>
                  <a:gd name="connsiteX9" fmla="*/ 21142 w 211421"/>
                  <a:gd name="connsiteY9" fmla="*/ 351524 h 352184"/>
                  <a:gd name="connsiteX10" fmla="*/ 189619 w 211421"/>
                  <a:gd name="connsiteY10" fmla="*/ 352185 h 3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21" h="352184">
                    <a:moveTo>
                      <a:pt x="189619" y="352185"/>
                    </a:moveTo>
                    <a:cubicBezTo>
                      <a:pt x="206136" y="352185"/>
                      <a:pt x="210761" y="346238"/>
                      <a:pt x="210761" y="330382"/>
                    </a:cubicBezTo>
                    <a:cubicBezTo>
                      <a:pt x="210100" y="279509"/>
                      <a:pt x="210761" y="228635"/>
                      <a:pt x="211422" y="178422"/>
                    </a:cubicBezTo>
                    <a:cubicBezTo>
                      <a:pt x="211422" y="129531"/>
                      <a:pt x="210100" y="79979"/>
                      <a:pt x="210761" y="31088"/>
                    </a:cubicBezTo>
                    <a:cubicBezTo>
                      <a:pt x="211422" y="7303"/>
                      <a:pt x="202172" y="35"/>
                      <a:pt x="179048" y="35"/>
                    </a:cubicBezTo>
                    <a:cubicBezTo>
                      <a:pt x="130156" y="1357"/>
                      <a:pt x="80604" y="1357"/>
                      <a:pt x="31713" y="35"/>
                    </a:cubicBezTo>
                    <a:cubicBezTo>
                      <a:pt x="8589" y="-626"/>
                      <a:pt x="0" y="7964"/>
                      <a:pt x="661" y="31088"/>
                    </a:cubicBezTo>
                    <a:cubicBezTo>
                      <a:pt x="1321" y="79979"/>
                      <a:pt x="661" y="129531"/>
                      <a:pt x="0" y="178422"/>
                    </a:cubicBezTo>
                    <a:cubicBezTo>
                      <a:pt x="0" y="229296"/>
                      <a:pt x="661" y="280169"/>
                      <a:pt x="0" y="330382"/>
                    </a:cubicBezTo>
                    <a:cubicBezTo>
                      <a:pt x="0" y="346899"/>
                      <a:pt x="5285" y="351524"/>
                      <a:pt x="21142" y="351524"/>
                    </a:cubicBezTo>
                    <a:cubicBezTo>
                      <a:pt x="77301" y="350863"/>
                      <a:pt x="133460" y="350863"/>
                      <a:pt x="189619" y="352185"/>
                    </a:cubicBezTo>
                    <a:close/>
                  </a:path>
                </a:pathLst>
              </a:custGeom>
              <a:grpFill/>
              <a:ln w="659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272CED6-2B80-4721-87D2-A9DA41290C08}"/>
                  </a:ext>
                </a:extLst>
              </p:cNvPr>
              <p:cNvSpPr/>
              <p:nvPr/>
            </p:nvSpPr>
            <p:spPr>
              <a:xfrm>
                <a:off x="7610935" y="4190119"/>
                <a:ext cx="209475" cy="347562"/>
              </a:xfrm>
              <a:custGeom>
                <a:avLst/>
                <a:gdLst>
                  <a:gd name="connsiteX0" fmla="*/ 30428 w 209475"/>
                  <a:gd name="connsiteY0" fmla="*/ 347525 h 347562"/>
                  <a:gd name="connsiteX1" fmla="*/ 206832 w 209475"/>
                  <a:gd name="connsiteY1" fmla="*/ 346203 h 347562"/>
                  <a:gd name="connsiteX2" fmla="*/ 209475 w 209475"/>
                  <a:gd name="connsiteY2" fmla="*/ 28410 h 347562"/>
                  <a:gd name="connsiteX3" fmla="*/ 183708 w 209475"/>
                  <a:gd name="connsiteY3" fmla="*/ 0 h 347562"/>
                  <a:gd name="connsiteX4" fmla="*/ 25803 w 209475"/>
                  <a:gd name="connsiteY4" fmla="*/ 0 h 347562"/>
                  <a:gd name="connsiteX5" fmla="*/ 35 w 209475"/>
                  <a:gd name="connsiteY5" fmla="*/ 25767 h 347562"/>
                  <a:gd name="connsiteX6" fmla="*/ 1357 w 209475"/>
                  <a:gd name="connsiteY6" fmla="*/ 175084 h 347562"/>
                  <a:gd name="connsiteX7" fmla="*/ 5321 w 209475"/>
                  <a:gd name="connsiteY7" fmla="*/ 209440 h 347562"/>
                  <a:gd name="connsiteX8" fmla="*/ 5321 w 209475"/>
                  <a:gd name="connsiteY8" fmla="*/ 321758 h 347562"/>
                  <a:gd name="connsiteX9" fmla="*/ 30428 w 209475"/>
                  <a:gd name="connsiteY9" fmla="*/ 347525 h 34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475" h="347562">
                    <a:moveTo>
                      <a:pt x="30428" y="347525"/>
                    </a:moveTo>
                    <a:cubicBezTo>
                      <a:pt x="89229" y="346864"/>
                      <a:pt x="148031" y="346864"/>
                      <a:pt x="206832" y="346203"/>
                    </a:cubicBezTo>
                    <a:cubicBezTo>
                      <a:pt x="207493" y="240492"/>
                      <a:pt x="208154" y="134121"/>
                      <a:pt x="209475" y="28410"/>
                    </a:cubicBezTo>
                    <a:cubicBezTo>
                      <a:pt x="209475" y="9910"/>
                      <a:pt x="204190" y="0"/>
                      <a:pt x="183708" y="0"/>
                    </a:cubicBezTo>
                    <a:cubicBezTo>
                      <a:pt x="130853" y="661"/>
                      <a:pt x="78658" y="661"/>
                      <a:pt x="25803" y="0"/>
                    </a:cubicBezTo>
                    <a:cubicBezTo>
                      <a:pt x="7964" y="0"/>
                      <a:pt x="-625" y="7928"/>
                      <a:pt x="35" y="25767"/>
                    </a:cubicBezTo>
                    <a:cubicBezTo>
                      <a:pt x="696" y="75319"/>
                      <a:pt x="696" y="125532"/>
                      <a:pt x="1357" y="175084"/>
                    </a:cubicBezTo>
                    <a:cubicBezTo>
                      <a:pt x="6642" y="186316"/>
                      <a:pt x="5321" y="197547"/>
                      <a:pt x="5321" y="209440"/>
                    </a:cubicBezTo>
                    <a:cubicBezTo>
                      <a:pt x="5321" y="247099"/>
                      <a:pt x="5982" y="284098"/>
                      <a:pt x="5321" y="321758"/>
                    </a:cubicBezTo>
                    <a:cubicBezTo>
                      <a:pt x="5321" y="340257"/>
                      <a:pt x="11928" y="348186"/>
                      <a:pt x="30428" y="347525"/>
                    </a:cubicBezTo>
                    <a:close/>
                  </a:path>
                </a:pathLst>
              </a:custGeom>
              <a:grpFill/>
              <a:ln w="6599" cap="flat">
                <a:noFill/>
                <a:prstDash val="solid"/>
                <a:miter/>
              </a:ln>
            </p:spPr>
            <p:txBody>
              <a:bodyPr rtlCol="0" anchor="ctr"/>
              <a:lstStyle/>
              <a:p>
                <a:endParaRPr lang="en-US"/>
              </a:p>
            </p:txBody>
          </p:sp>
        </p:grpSp>
      </p:grpSp>
      <p:cxnSp>
        <p:nvCxnSpPr>
          <p:cNvPr id="71" name="Elbow Connector 61">
            <a:extLst>
              <a:ext uri="{FF2B5EF4-FFF2-40B4-BE49-F238E27FC236}">
                <a16:creationId xmlns:a16="http://schemas.microsoft.com/office/drawing/2014/main" id="{92A36935-0FD0-7F4E-87A5-2EAF10902423}"/>
              </a:ext>
            </a:extLst>
          </p:cNvPr>
          <p:cNvCxnSpPr>
            <a:cxnSpLocks/>
          </p:cNvCxnSpPr>
          <p:nvPr/>
        </p:nvCxnSpPr>
        <p:spPr>
          <a:xfrm rot="16200000" flipV="1">
            <a:off x="8049285" y="2737854"/>
            <a:ext cx="713582" cy="1131343"/>
          </a:xfrm>
          <a:prstGeom prst="bentConnector2">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Rectangle 7">
            <a:extLst>
              <a:ext uri="{FF2B5EF4-FFF2-40B4-BE49-F238E27FC236}">
                <a16:creationId xmlns:a16="http://schemas.microsoft.com/office/drawing/2014/main" id="{8C1A270E-495C-9E53-CAE3-5B11C18407B6}"/>
              </a:ext>
            </a:extLst>
          </p:cNvPr>
          <p:cNvSpPr/>
          <p:nvPr/>
        </p:nvSpPr>
        <p:spPr>
          <a:xfrm>
            <a:off x="10264808" y="4046634"/>
            <a:ext cx="690346" cy="690346"/>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TextBox 75">
            <a:extLst>
              <a:ext uri="{FF2B5EF4-FFF2-40B4-BE49-F238E27FC236}">
                <a16:creationId xmlns:a16="http://schemas.microsoft.com/office/drawing/2014/main" id="{7791F308-02F9-5B90-45F1-BD18B1B381E5}"/>
              </a:ext>
            </a:extLst>
          </p:cNvPr>
          <p:cNvSpPr txBox="1"/>
          <p:nvPr/>
        </p:nvSpPr>
        <p:spPr>
          <a:xfrm>
            <a:off x="9977038" y="4752957"/>
            <a:ext cx="1956232" cy="276999"/>
          </a:xfrm>
          <a:prstGeom prst="rect">
            <a:avLst/>
          </a:prstGeom>
          <a:noFill/>
        </p:spPr>
        <p:txBody>
          <a:bodyPr wrap="square" rtlCol="0">
            <a:spAutoFit/>
          </a:bodyPr>
          <a:lstStyle/>
          <a:p>
            <a:pPr algn="ctr"/>
            <a:r>
              <a:rPr lang="el-GR" altLang="ko-KR" sz="1200" b="1" dirty="0">
                <a:solidFill>
                  <a:schemeClr val="tx1">
                    <a:lumMod val="75000"/>
                    <a:lumOff val="25000"/>
                  </a:schemeClr>
                </a:solidFill>
                <a:latin typeface="Arial" pitchFamily="34" charset="0"/>
                <a:cs typeface="Arial" pitchFamily="34" charset="0"/>
              </a:rPr>
              <a:t>Θύρες Σύνδεσης</a:t>
            </a:r>
            <a:endParaRPr lang="ko-KR" altLang="en-US" sz="12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42802825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03EBCE64-AFB1-4811-B8F9-0B8D4CB0140A}"/>
              </a:ext>
            </a:extLst>
          </p:cNvPr>
          <p:cNvSpPr/>
          <p:nvPr/>
        </p:nvSpPr>
        <p:spPr>
          <a:xfrm flipH="1">
            <a:off x="797817" y="3557117"/>
            <a:ext cx="11394183" cy="3300883"/>
          </a:xfrm>
          <a:custGeom>
            <a:avLst/>
            <a:gdLst>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10310578 w 11394183"/>
              <a:gd name="connsiteY294" fmla="*/ 1592525 h 3300883"/>
              <a:gd name="connsiteX295" fmla="*/ 9760429 w 11394183"/>
              <a:gd name="connsiteY295" fmla="*/ 1255034 h 3300883"/>
              <a:gd name="connsiteX296" fmla="*/ 9609464 w 11394183"/>
              <a:gd name="connsiteY296" fmla="*/ 1208583 h 3300883"/>
              <a:gd name="connsiteX297" fmla="*/ 6151074 w 11394183"/>
              <a:gd name="connsiteY297" fmla="*/ 1210034 h 3300883"/>
              <a:gd name="connsiteX298" fmla="*/ 3621696 w 11394183"/>
              <a:gd name="connsiteY298" fmla="*/ 1208583 h 3300883"/>
              <a:gd name="connsiteX299" fmla="*/ 3552745 w 11394183"/>
              <a:gd name="connsiteY299" fmla="*/ 1211486 h 3300883"/>
              <a:gd name="connsiteX300" fmla="*/ 3526616 w 11394183"/>
              <a:gd name="connsiteY300" fmla="*/ 1225276 h 3300883"/>
              <a:gd name="connsiteX301" fmla="*/ 3541858 w 11394183"/>
              <a:gd name="connsiteY301" fmla="*/ 1252131 h 3300883"/>
              <a:gd name="connsiteX302" fmla="*/ 3581050 w 11394183"/>
              <a:gd name="connsiteY302" fmla="*/ 1278984 h 3300883"/>
              <a:gd name="connsiteX303" fmla="*/ 4092007 w 11394183"/>
              <a:gd name="connsiteY303" fmla="*/ 2112917 h 3300883"/>
              <a:gd name="connsiteX304" fmla="*/ 4068782 w 11394183"/>
              <a:gd name="connsiteY304" fmla="*/ 2144852 h 3300883"/>
              <a:gd name="connsiteX305" fmla="*/ 3644195 w 11394183"/>
              <a:gd name="connsiteY305" fmla="*/ 2144127 h 3300883"/>
              <a:gd name="connsiteX306" fmla="*/ 3623147 w 11394183"/>
              <a:gd name="connsiteY306" fmla="*/ 2136142 h 3300883"/>
              <a:gd name="connsiteX307" fmla="*/ 3589760 w 11394183"/>
              <a:gd name="connsiteY307" fmla="*/ 2117998 h 3300883"/>
              <a:gd name="connsiteX308" fmla="*/ 3504842 w 11394183"/>
              <a:gd name="connsiteY308" fmla="*/ 2105660 h 3300883"/>
              <a:gd name="connsiteX309" fmla="*/ 3499037 w 11394183"/>
              <a:gd name="connsiteY309" fmla="*/ 2089693 h 3300883"/>
              <a:gd name="connsiteX310" fmla="*/ 3499037 w 11394183"/>
              <a:gd name="connsiteY310" fmla="*/ 1765989 h 3300883"/>
              <a:gd name="connsiteX311" fmla="*/ 3504842 w 11394183"/>
              <a:gd name="connsiteY311" fmla="*/ 1750022 h 3300883"/>
              <a:gd name="connsiteX312" fmla="*/ 3491053 w 11394183"/>
              <a:gd name="connsiteY312" fmla="*/ 1744216 h 3300883"/>
              <a:gd name="connsiteX313" fmla="*/ 3248639 w 11394183"/>
              <a:gd name="connsiteY313" fmla="*/ 1744942 h 3300883"/>
              <a:gd name="connsiteX314" fmla="*/ 3186220 w 11394183"/>
              <a:gd name="connsiteY314" fmla="*/ 1683975 h 3300883"/>
              <a:gd name="connsiteX315" fmla="*/ 3172431 w 11394183"/>
              <a:gd name="connsiteY315" fmla="*/ 1617928 h 3300883"/>
              <a:gd name="connsiteX316" fmla="*/ 3165898 w 11394183"/>
              <a:gd name="connsiteY316" fmla="*/ 1591074 h 3300883"/>
              <a:gd name="connsiteX317" fmla="*/ 3165898 w 11394183"/>
              <a:gd name="connsiteY317" fmla="*/ 1007539 h 3300883"/>
              <a:gd name="connsiteX318" fmla="*/ 3172375 w 11394183"/>
              <a:gd name="connsiteY318" fmla="*/ 980915 h 3300883"/>
              <a:gd name="connsiteX319" fmla="*/ 3171705 w 11394183"/>
              <a:gd name="connsiteY319" fmla="*/ 981410 h 3300883"/>
              <a:gd name="connsiteX320" fmla="*/ 3172431 w 11394183"/>
              <a:gd name="connsiteY320" fmla="*/ 980685 h 3300883"/>
              <a:gd name="connsiteX321" fmla="*/ 3172375 w 11394183"/>
              <a:gd name="connsiteY321" fmla="*/ 980915 h 3300883"/>
              <a:gd name="connsiteX322" fmla="*/ 3184225 w 11394183"/>
              <a:gd name="connsiteY322" fmla="*/ 972157 h 3300883"/>
              <a:gd name="connsiteX323" fmla="*/ 3200011 w 11394183"/>
              <a:gd name="connsiteY323" fmla="*/ 972701 h 3300883"/>
              <a:gd name="connsiteX324" fmla="*/ 3781369 w 11394183"/>
              <a:gd name="connsiteY324" fmla="*/ 972701 h 3300883"/>
              <a:gd name="connsiteX325" fmla="*/ 3809675 w 11394183"/>
              <a:gd name="connsiteY325" fmla="*/ 981410 h 3300883"/>
              <a:gd name="connsiteX326" fmla="*/ 3808949 w 11394183"/>
              <a:gd name="connsiteY326" fmla="*/ 980685 h 3300883"/>
              <a:gd name="connsiteX327" fmla="*/ 3813303 w 11394183"/>
              <a:gd name="connsiteY327" fmla="*/ 984314 h 3300883"/>
              <a:gd name="connsiteX328" fmla="*/ 3811127 w 11394183"/>
              <a:gd name="connsiteY328" fmla="*/ 986491 h 3300883"/>
              <a:gd name="connsiteX329" fmla="*/ 3831448 w 11394183"/>
              <a:gd name="connsiteY329" fmla="*/ 1017700 h 3300883"/>
              <a:gd name="connsiteX330" fmla="*/ 3912011 w 11394183"/>
              <a:gd name="connsiteY330" fmla="*/ 1017700 h 3300883"/>
              <a:gd name="connsiteX331" fmla="*/ 3919269 w 11394183"/>
              <a:gd name="connsiteY331" fmla="*/ 1010442 h 3300883"/>
              <a:gd name="connsiteX332" fmla="*/ 3926527 w 11394183"/>
              <a:gd name="connsiteY332" fmla="*/ 1002459 h 3300883"/>
              <a:gd name="connsiteX333" fmla="*/ 3928705 w 11394183"/>
              <a:gd name="connsiteY333" fmla="*/ 934960 h 3300883"/>
              <a:gd name="connsiteX334" fmla="*/ 3838706 w 11394183"/>
              <a:gd name="connsiteY334" fmla="*/ 922621 h 3300883"/>
              <a:gd name="connsiteX335" fmla="*/ 3790078 w 11394183"/>
              <a:gd name="connsiteY335" fmla="*/ 939315 h 3300883"/>
              <a:gd name="connsiteX336" fmla="*/ 3191301 w 11394183"/>
              <a:gd name="connsiteY336" fmla="*/ 939315 h 3300883"/>
              <a:gd name="connsiteX337" fmla="*/ 3141947 w 11394183"/>
              <a:gd name="connsiteY337" fmla="*/ 987217 h 3300883"/>
              <a:gd name="connsiteX338" fmla="*/ 3141947 w 11394183"/>
              <a:gd name="connsiteY338" fmla="*/ 1596881 h 3300883"/>
              <a:gd name="connsiteX339" fmla="*/ 3117271 w 11394183"/>
              <a:gd name="connsiteY339" fmla="*/ 1630267 h 3300883"/>
              <a:gd name="connsiteX340" fmla="*/ 3049046 w 11394183"/>
              <a:gd name="connsiteY340" fmla="*/ 1702846 h 3300883"/>
              <a:gd name="connsiteX341" fmla="*/ 3049773 w 11394183"/>
              <a:gd name="connsiteY341" fmla="*/ 1724619 h 3300883"/>
              <a:gd name="connsiteX342" fmla="*/ 3030176 w 11394183"/>
              <a:gd name="connsiteY342" fmla="*/ 1746393 h 3300883"/>
              <a:gd name="connsiteX343" fmla="*/ 2968483 w 11394183"/>
              <a:gd name="connsiteY343" fmla="*/ 1746393 h 3300883"/>
              <a:gd name="connsiteX344" fmla="*/ 2909695 w 11394183"/>
              <a:gd name="connsiteY344" fmla="*/ 1689782 h 3300883"/>
              <a:gd name="connsiteX345" fmla="*/ 2874131 w 11394183"/>
              <a:gd name="connsiteY345" fmla="*/ 1617928 h 3300883"/>
              <a:gd name="connsiteX346" fmla="*/ 2863970 w 11394183"/>
              <a:gd name="connsiteY346" fmla="*/ 1584542 h 3300883"/>
              <a:gd name="connsiteX347" fmla="*/ 2863970 w 11394183"/>
              <a:gd name="connsiteY347" fmla="*/ 535775 h 3300883"/>
              <a:gd name="connsiteX348" fmla="*/ 2871228 w 11394183"/>
              <a:gd name="connsiteY348" fmla="*/ 502389 h 3300883"/>
              <a:gd name="connsiteX349" fmla="*/ 2870501 w 11394183"/>
              <a:gd name="connsiteY349" fmla="*/ 503114 h 3300883"/>
              <a:gd name="connsiteX350" fmla="*/ 2906066 w 11394183"/>
              <a:gd name="connsiteY350" fmla="*/ 494405 h 3300883"/>
              <a:gd name="connsiteX351" fmla="*/ 3344443 w 11394183"/>
              <a:gd name="connsiteY351" fmla="*/ 495131 h 3300883"/>
              <a:gd name="connsiteX352" fmla="*/ 3378556 w 11394183"/>
              <a:gd name="connsiteY352" fmla="*/ 460293 h 3300883"/>
              <a:gd name="connsiteX353" fmla="*/ 3378556 w 11394183"/>
              <a:gd name="connsiteY353" fmla="*/ 206266 h 3300883"/>
              <a:gd name="connsiteX354" fmla="*/ 3393071 w 11394183"/>
              <a:gd name="connsiteY354" fmla="*/ 176509 h 3300883"/>
              <a:gd name="connsiteX355" fmla="*/ 3414845 w 11394183"/>
              <a:gd name="connsiteY355" fmla="*/ 154735 h 3300883"/>
              <a:gd name="connsiteX356" fmla="*/ 3417022 w 11394183"/>
              <a:gd name="connsiteY356" fmla="*/ 92317 h 3300883"/>
              <a:gd name="connsiteX357" fmla="*/ 3349523 w 11394183"/>
              <a:gd name="connsiteY357" fmla="*/ 62560 h 3300883"/>
              <a:gd name="connsiteX358" fmla="*/ 3300169 w 11394183"/>
              <a:gd name="connsiteY358" fmla="*/ 109736 h 3300883"/>
              <a:gd name="connsiteX359" fmla="*/ 3330653 w 11394183"/>
              <a:gd name="connsiteY359" fmla="*/ 180863 h 3300883"/>
              <a:gd name="connsiteX360" fmla="*/ 3352427 w 11394183"/>
              <a:gd name="connsiteY360" fmla="*/ 224411 h 3300883"/>
              <a:gd name="connsiteX361" fmla="*/ 3353153 w 11394183"/>
              <a:gd name="connsiteY361" fmla="*/ 438519 h 3300883"/>
              <a:gd name="connsiteX362" fmla="*/ 3319041 w 11394183"/>
              <a:gd name="connsiteY362" fmla="*/ 472632 h 3300883"/>
              <a:gd name="connsiteX363" fmla="*/ 2869050 w 11394183"/>
              <a:gd name="connsiteY363" fmla="*/ 471179 h 3300883"/>
              <a:gd name="connsiteX364" fmla="*/ 2825503 w 11394183"/>
              <a:gd name="connsiteY364" fmla="*/ 513276 h 3300883"/>
              <a:gd name="connsiteX365" fmla="*/ 2826955 w 11394183"/>
              <a:gd name="connsiteY365" fmla="*/ 1601961 h 3300883"/>
              <a:gd name="connsiteX366" fmla="*/ 2800100 w 11394183"/>
              <a:gd name="connsiteY366" fmla="*/ 1631719 h 3300883"/>
              <a:gd name="connsiteX367" fmla="*/ 2768891 w 11394183"/>
              <a:gd name="connsiteY367" fmla="*/ 1661476 h 3300883"/>
              <a:gd name="connsiteX368" fmla="*/ 2768891 w 11394183"/>
              <a:gd name="connsiteY368" fmla="*/ 1686878 h 3300883"/>
              <a:gd name="connsiteX369" fmla="*/ 2708650 w 11394183"/>
              <a:gd name="connsiteY369" fmla="*/ 1747845 h 3300883"/>
              <a:gd name="connsiteX370" fmla="*/ 2626636 w 11394183"/>
              <a:gd name="connsiteY370" fmla="*/ 1667282 h 3300883"/>
              <a:gd name="connsiteX371" fmla="*/ 2593976 w 11394183"/>
              <a:gd name="connsiteY371" fmla="*/ 1631719 h 3300883"/>
              <a:gd name="connsiteX372" fmla="*/ 2570751 w 11394183"/>
              <a:gd name="connsiteY372" fmla="*/ 1619380 h 3300883"/>
              <a:gd name="connsiteX373" fmla="*/ 2566396 w 11394183"/>
              <a:gd name="connsiteY373" fmla="*/ 1580914 h 3300883"/>
              <a:gd name="connsiteX374" fmla="*/ 2566396 w 11394183"/>
              <a:gd name="connsiteY374" fmla="*/ 137317 h 3300883"/>
              <a:gd name="connsiteX375" fmla="*/ 2573653 w 11394183"/>
              <a:gd name="connsiteY375" fmla="*/ 104655 h 3300883"/>
              <a:gd name="connsiteX376" fmla="*/ 2573653 w 11394183"/>
              <a:gd name="connsiteY376" fmla="*/ 105382 h 3300883"/>
              <a:gd name="connsiteX377" fmla="*/ 2580912 w 11394183"/>
              <a:gd name="connsiteY377" fmla="*/ 97398 h 3300883"/>
              <a:gd name="connsiteX378" fmla="*/ 2588896 w 11394183"/>
              <a:gd name="connsiteY378" fmla="*/ 40786 h 3300883"/>
              <a:gd name="connsiteX379" fmla="*/ 2529381 w 11394183"/>
              <a:gd name="connsiteY379"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11174995 w 11394183"/>
              <a:gd name="connsiteY293" fmla="*/ 2114369 h 3300883"/>
              <a:gd name="connsiteX294" fmla="*/ 9760429 w 11394183"/>
              <a:gd name="connsiteY294" fmla="*/ 1255034 h 3300883"/>
              <a:gd name="connsiteX295" fmla="*/ 9609464 w 11394183"/>
              <a:gd name="connsiteY295" fmla="*/ 1208583 h 3300883"/>
              <a:gd name="connsiteX296" fmla="*/ 6151074 w 11394183"/>
              <a:gd name="connsiteY296" fmla="*/ 1210034 h 3300883"/>
              <a:gd name="connsiteX297" fmla="*/ 3621696 w 11394183"/>
              <a:gd name="connsiteY297" fmla="*/ 1208583 h 3300883"/>
              <a:gd name="connsiteX298" fmla="*/ 3552745 w 11394183"/>
              <a:gd name="connsiteY298" fmla="*/ 1211486 h 3300883"/>
              <a:gd name="connsiteX299" fmla="*/ 3526616 w 11394183"/>
              <a:gd name="connsiteY299" fmla="*/ 1225276 h 3300883"/>
              <a:gd name="connsiteX300" fmla="*/ 3541858 w 11394183"/>
              <a:gd name="connsiteY300" fmla="*/ 1252131 h 3300883"/>
              <a:gd name="connsiteX301" fmla="*/ 3581050 w 11394183"/>
              <a:gd name="connsiteY301" fmla="*/ 1278984 h 3300883"/>
              <a:gd name="connsiteX302" fmla="*/ 4092007 w 11394183"/>
              <a:gd name="connsiteY302" fmla="*/ 2112917 h 3300883"/>
              <a:gd name="connsiteX303" fmla="*/ 4068782 w 11394183"/>
              <a:gd name="connsiteY303" fmla="*/ 2144852 h 3300883"/>
              <a:gd name="connsiteX304" fmla="*/ 3644195 w 11394183"/>
              <a:gd name="connsiteY304" fmla="*/ 2144127 h 3300883"/>
              <a:gd name="connsiteX305" fmla="*/ 3623147 w 11394183"/>
              <a:gd name="connsiteY305" fmla="*/ 2136142 h 3300883"/>
              <a:gd name="connsiteX306" fmla="*/ 3589760 w 11394183"/>
              <a:gd name="connsiteY306" fmla="*/ 2117998 h 3300883"/>
              <a:gd name="connsiteX307" fmla="*/ 3504842 w 11394183"/>
              <a:gd name="connsiteY307" fmla="*/ 2105660 h 3300883"/>
              <a:gd name="connsiteX308" fmla="*/ 3499037 w 11394183"/>
              <a:gd name="connsiteY308" fmla="*/ 2089693 h 3300883"/>
              <a:gd name="connsiteX309" fmla="*/ 3499037 w 11394183"/>
              <a:gd name="connsiteY309" fmla="*/ 1765989 h 3300883"/>
              <a:gd name="connsiteX310" fmla="*/ 3504842 w 11394183"/>
              <a:gd name="connsiteY310" fmla="*/ 1750022 h 3300883"/>
              <a:gd name="connsiteX311" fmla="*/ 3491053 w 11394183"/>
              <a:gd name="connsiteY311" fmla="*/ 1744216 h 3300883"/>
              <a:gd name="connsiteX312" fmla="*/ 3248639 w 11394183"/>
              <a:gd name="connsiteY312" fmla="*/ 1744942 h 3300883"/>
              <a:gd name="connsiteX313" fmla="*/ 3186220 w 11394183"/>
              <a:gd name="connsiteY313" fmla="*/ 1683975 h 3300883"/>
              <a:gd name="connsiteX314" fmla="*/ 3172431 w 11394183"/>
              <a:gd name="connsiteY314" fmla="*/ 1617928 h 3300883"/>
              <a:gd name="connsiteX315" fmla="*/ 3165898 w 11394183"/>
              <a:gd name="connsiteY315" fmla="*/ 1591074 h 3300883"/>
              <a:gd name="connsiteX316" fmla="*/ 3165898 w 11394183"/>
              <a:gd name="connsiteY316" fmla="*/ 1007539 h 3300883"/>
              <a:gd name="connsiteX317" fmla="*/ 3172375 w 11394183"/>
              <a:gd name="connsiteY317" fmla="*/ 980915 h 3300883"/>
              <a:gd name="connsiteX318" fmla="*/ 3171705 w 11394183"/>
              <a:gd name="connsiteY318" fmla="*/ 981410 h 3300883"/>
              <a:gd name="connsiteX319" fmla="*/ 3172431 w 11394183"/>
              <a:gd name="connsiteY319" fmla="*/ 980685 h 3300883"/>
              <a:gd name="connsiteX320" fmla="*/ 3172375 w 11394183"/>
              <a:gd name="connsiteY320" fmla="*/ 980915 h 3300883"/>
              <a:gd name="connsiteX321" fmla="*/ 3184225 w 11394183"/>
              <a:gd name="connsiteY321" fmla="*/ 972157 h 3300883"/>
              <a:gd name="connsiteX322" fmla="*/ 3200011 w 11394183"/>
              <a:gd name="connsiteY322" fmla="*/ 972701 h 3300883"/>
              <a:gd name="connsiteX323" fmla="*/ 3781369 w 11394183"/>
              <a:gd name="connsiteY323" fmla="*/ 972701 h 3300883"/>
              <a:gd name="connsiteX324" fmla="*/ 3809675 w 11394183"/>
              <a:gd name="connsiteY324" fmla="*/ 981410 h 3300883"/>
              <a:gd name="connsiteX325" fmla="*/ 3808949 w 11394183"/>
              <a:gd name="connsiteY325" fmla="*/ 980685 h 3300883"/>
              <a:gd name="connsiteX326" fmla="*/ 3813303 w 11394183"/>
              <a:gd name="connsiteY326" fmla="*/ 984314 h 3300883"/>
              <a:gd name="connsiteX327" fmla="*/ 3811127 w 11394183"/>
              <a:gd name="connsiteY327" fmla="*/ 986491 h 3300883"/>
              <a:gd name="connsiteX328" fmla="*/ 3831448 w 11394183"/>
              <a:gd name="connsiteY328" fmla="*/ 1017700 h 3300883"/>
              <a:gd name="connsiteX329" fmla="*/ 3912011 w 11394183"/>
              <a:gd name="connsiteY329" fmla="*/ 1017700 h 3300883"/>
              <a:gd name="connsiteX330" fmla="*/ 3919269 w 11394183"/>
              <a:gd name="connsiteY330" fmla="*/ 1010442 h 3300883"/>
              <a:gd name="connsiteX331" fmla="*/ 3926527 w 11394183"/>
              <a:gd name="connsiteY331" fmla="*/ 1002459 h 3300883"/>
              <a:gd name="connsiteX332" fmla="*/ 3928705 w 11394183"/>
              <a:gd name="connsiteY332" fmla="*/ 934960 h 3300883"/>
              <a:gd name="connsiteX333" fmla="*/ 3838706 w 11394183"/>
              <a:gd name="connsiteY333" fmla="*/ 922621 h 3300883"/>
              <a:gd name="connsiteX334" fmla="*/ 3790078 w 11394183"/>
              <a:gd name="connsiteY334" fmla="*/ 939315 h 3300883"/>
              <a:gd name="connsiteX335" fmla="*/ 3191301 w 11394183"/>
              <a:gd name="connsiteY335" fmla="*/ 939315 h 3300883"/>
              <a:gd name="connsiteX336" fmla="*/ 3141947 w 11394183"/>
              <a:gd name="connsiteY336" fmla="*/ 987217 h 3300883"/>
              <a:gd name="connsiteX337" fmla="*/ 3141947 w 11394183"/>
              <a:gd name="connsiteY337" fmla="*/ 1596881 h 3300883"/>
              <a:gd name="connsiteX338" fmla="*/ 3117271 w 11394183"/>
              <a:gd name="connsiteY338" fmla="*/ 1630267 h 3300883"/>
              <a:gd name="connsiteX339" fmla="*/ 3049046 w 11394183"/>
              <a:gd name="connsiteY339" fmla="*/ 1702846 h 3300883"/>
              <a:gd name="connsiteX340" fmla="*/ 3049773 w 11394183"/>
              <a:gd name="connsiteY340" fmla="*/ 1724619 h 3300883"/>
              <a:gd name="connsiteX341" fmla="*/ 3030176 w 11394183"/>
              <a:gd name="connsiteY341" fmla="*/ 1746393 h 3300883"/>
              <a:gd name="connsiteX342" fmla="*/ 2968483 w 11394183"/>
              <a:gd name="connsiteY342" fmla="*/ 1746393 h 3300883"/>
              <a:gd name="connsiteX343" fmla="*/ 2909695 w 11394183"/>
              <a:gd name="connsiteY343" fmla="*/ 1689782 h 3300883"/>
              <a:gd name="connsiteX344" fmla="*/ 2874131 w 11394183"/>
              <a:gd name="connsiteY344" fmla="*/ 1617928 h 3300883"/>
              <a:gd name="connsiteX345" fmla="*/ 2863970 w 11394183"/>
              <a:gd name="connsiteY345" fmla="*/ 1584542 h 3300883"/>
              <a:gd name="connsiteX346" fmla="*/ 2863970 w 11394183"/>
              <a:gd name="connsiteY346" fmla="*/ 535775 h 3300883"/>
              <a:gd name="connsiteX347" fmla="*/ 2871228 w 11394183"/>
              <a:gd name="connsiteY347" fmla="*/ 502389 h 3300883"/>
              <a:gd name="connsiteX348" fmla="*/ 2870501 w 11394183"/>
              <a:gd name="connsiteY348" fmla="*/ 503114 h 3300883"/>
              <a:gd name="connsiteX349" fmla="*/ 2906066 w 11394183"/>
              <a:gd name="connsiteY349" fmla="*/ 494405 h 3300883"/>
              <a:gd name="connsiteX350" fmla="*/ 3344443 w 11394183"/>
              <a:gd name="connsiteY350" fmla="*/ 495131 h 3300883"/>
              <a:gd name="connsiteX351" fmla="*/ 3378556 w 11394183"/>
              <a:gd name="connsiteY351" fmla="*/ 460293 h 3300883"/>
              <a:gd name="connsiteX352" fmla="*/ 3378556 w 11394183"/>
              <a:gd name="connsiteY352" fmla="*/ 206266 h 3300883"/>
              <a:gd name="connsiteX353" fmla="*/ 3393071 w 11394183"/>
              <a:gd name="connsiteY353" fmla="*/ 176509 h 3300883"/>
              <a:gd name="connsiteX354" fmla="*/ 3414845 w 11394183"/>
              <a:gd name="connsiteY354" fmla="*/ 154735 h 3300883"/>
              <a:gd name="connsiteX355" fmla="*/ 3417022 w 11394183"/>
              <a:gd name="connsiteY355" fmla="*/ 92317 h 3300883"/>
              <a:gd name="connsiteX356" fmla="*/ 3349523 w 11394183"/>
              <a:gd name="connsiteY356" fmla="*/ 62560 h 3300883"/>
              <a:gd name="connsiteX357" fmla="*/ 3300169 w 11394183"/>
              <a:gd name="connsiteY357" fmla="*/ 109736 h 3300883"/>
              <a:gd name="connsiteX358" fmla="*/ 3330653 w 11394183"/>
              <a:gd name="connsiteY358" fmla="*/ 180863 h 3300883"/>
              <a:gd name="connsiteX359" fmla="*/ 3352427 w 11394183"/>
              <a:gd name="connsiteY359" fmla="*/ 224411 h 3300883"/>
              <a:gd name="connsiteX360" fmla="*/ 3353153 w 11394183"/>
              <a:gd name="connsiteY360" fmla="*/ 438519 h 3300883"/>
              <a:gd name="connsiteX361" fmla="*/ 3319041 w 11394183"/>
              <a:gd name="connsiteY361" fmla="*/ 472632 h 3300883"/>
              <a:gd name="connsiteX362" fmla="*/ 2869050 w 11394183"/>
              <a:gd name="connsiteY362" fmla="*/ 471179 h 3300883"/>
              <a:gd name="connsiteX363" fmla="*/ 2825503 w 11394183"/>
              <a:gd name="connsiteY363" fmla="*/ 513276 h 3300883"/>
              <a:gd name="connsiteX364" fmla="*/ 2826955 w 11394183"/>
              <a:gd name="connsiteY364" fmla="*/ 1601961 h 3300883"/>
              <a:gd name="connsiteX365" fmla="*/ 2800100 w 11394183"/>
              <a:gd name="connsiteY365" fmla="*/ 1631719 h 3300883"/>
              <a:gd name="connsiteX366" fmla="*/ 2768891 w 11394183"/>
              <a:gd name="connsiteY366" fmla="*/ 1661476 h 3300883"/>
              <a:gd name="connsiteX367" fmla="*/ 2768891 w 11394183"/>
              <a:gd name="connsiteY367" fmla="*/ 1686878 h 3300883"/>
              <a:gd name="connsiteX368" fmla="*/ 2708650 w 11394183"/>
              <a:gd name="connsiteY368" fmla="*/ 1747845 h 3300883"/>
              <a:gd name="connsiteX369" fmla="*/ 2626636 w 11394183"/>
              <a:gd name="connsiteY369" fmla="*/ 1667282 h 3300883"/>
              <a:gd name="connsiteX370" fmla="*/ 2593976 w 11394183"/>
              <a:gd name="connsiteY370" fmla="*/ 1631719 h 3300883"/>
              <a:gd name="connsiteX371" fmla="*/ 2570751 w 11394183"/>
              <a:gd name="connsiteY371" fmla="*/ 1619380 h 3300883"/>
              <a:gd name="connsiteX372" fmla="*/ 2566396 w 11394183"/>
              <a:gd name="connsiteY372" fmla="*/ 1580914 h 3300883"/>
              <a:gd name="connsiteX373" fmla="*/ 2566396 w 11394183"/>
              <a:gd name="connsiteY373" fmla="*/ 137317 h 3300883"/>
              <a:gd name="connsiteX374" fmla="*/ 2573653 w 11394183"/>
              <a:gd name="connsiteY374" fmla="*/ 104655 h 3300883"/>
              <a:gd name="connsiteX375" fmla="*/ 2573653 w 11394183"/>
              <a:gd name="connsiteY375" fmla="*/ 105382 h 3300883"/>
              <a:gd name="connsiteX376" fmla="*/ 2580912 w 11394183"/>
              <a:gd name="connsiteY376" fmla="*/ 97398 h 3300883"/>
              <a:gd name="connsiteX377" fmla="*/ 2588896 w 11394183"/>
              <a:gd name="connsiteY377" fmla="*/ 40786 h 3300883"/>
              <a:gd name="connsiteX378" fmla="*/ 2529381 w 11394183"/>
              <a:gd name="connsiteY378"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54264 w 11394183"/>
              <a:gd name="connsiteY291" fmla="*/ 2298720 h 3300883"/>
              <a:gd name="connsiteX292" fmla="*/ 11394183 w 11394183"/>
              <a:gd name="connsiteY292" fmla="*/ 2251543 h 3300883"/>
              <a:gd name="connsiteX293" fmla="*/ 9760429 w 11394183"/>
              <a:gd name="connsiteY293" fmla="*/ 1255034 h 3300883"/>
              <a:gd name="connsiteX294" fmla="*/ 9609464 w 11394183"/>
              <a:gd name="connsiteY294" fmla="*/ 1208583 h 3300883"/>
              <a:gd name="connsiteX295" fmla="*/ 6151074 w 11394183"/>
              <a:gd name="connsiteY295" fmla="*/ 1210034 h 3300883"/>
              <a:gd name="connsiteX296" fmla="*/ 3621696 w 11394183"/>
              <a:gd name="connsiteY296" fmla="*/ 1208583 h 3300883"/>
              <a:gd name="connsiteX297" fmla="*/ 3552745 w 11394183"/>
              <a:gd name="connsiteY297" fmla="*/ 1211486 h 3300883"/>
              <a:gd name="connsiteX298" fmla="*/ 3526616 w 11394183"/>
              <a:gd name="connsiteY298" fmla="*/ 1225276 h 3300883"/>
              <a:gd name="connsiteX299" fmla="*/ 3541858 w 11394183"/>
              <a:gd name="connsiteY299" fmla="*/ 1252131 h 3300883"/>
              <a:gd name="connsiteX300" fmla="*/ 3581050 w 11394183"/>
              <a:gd name="connsiteY300" fmla="*/ 1278984 h 3300883"/>
              <a:gd name="connsiteX301" fmla="*/ 4092007 w 11394183"/>
              <a:gd name="connsiteY301" fmla="*/ 2112917 h 3300883"/>
              <a:gd name="connsiteX302" fmla="*/ 4068782 w 11394183"/>
              <a:gd name="connsiteY302" fmla="*/ 2144852 h 3300883"/>
              <a:gd name="connsiteX303" fmla="*/ 3644195 w 11394183"/>
              <a:gd name="connsiteY303" fmla="*/ 2144127 h 3300883"/>
              <a:gd name="connsiteX304" fmla="*/ 3623147 w 11394183"/>
              <a:gd name="connsiteY304" fmla="*/ 2136142 h 3300883"/>
              <a:gd name="connsiteX305" fmla="*/ 3589760 w 11394183"/>
              <a:gd name="connsiteY305" fmla="*/ 2117998 h 3300883"/>
              <a:gd name="connsiteX306" fmla="*/ 3504842 w 11394183"/>
              <a:gd name="connsiteY306" fmla="*/ 2105660 h 3300883"/>
              <a:gd name="connsiteX307" fmla="*/ 3499037 w 11394183"/>
              <a:gd name="connsiteY307" fmla="*/ 2089693 h 3300883"/>
              <a:gd name="connsiteX308" fmla="*/ 3499037 w 11394183"/>
              <a:gd name="connsiteY308" fmla="*/ 1765989 h 3300883"/>
              <a:gd name="connsiteX309" fmla="*/ 3504842 w 11394183"/>
              <a:gd name="connsiteY309" fmla="*/ 1750022 h 3300883"/>
              <a:gd name="connsiteX310" fmla="*/ 3491053 w 11394183"/>
              <a:gd name="connsiteY310" fmla="*/ 1744216 h 3300883"/>
              <a:gd name="connsiteX311" fmla="*/ 3248639 w 11394183"/>
              <a:gd name="connsiteY311" fmla="*/ 1744942 h 3300883"/>
              <a:gd name="connsiteX312" fmla="*/ 3186220 w 11394183"/>
              <a:gd name="connsiteY312" fmla="*/ 1683975 h 3300883"/>
              <a:gd name="connsiteX313" fmla="*/ 3172431 w 11394183"/>
              <a:gd name="connsiteY313" fmla="*/ 1617928 h 3300883"/>
              <a:gd name="connsiteX314" fmla="*/ 3165898 w 11394183"/>
              <a:gd name="connsiteY314" fmla="*/ 1591074 h 3300883"/>
              <a:gd name="connsiteX315" fmla="*/ 3165898 w 11394183"/>
              <a:gd name="connsiteY315" fmla="*/ 1007539 h 3300883"/>
              <a:gd name="connsiteX316" fmla="*/ 3172375 w 11394183"/>
              <a:gd name="connsiteY316" fmla="*/ 980915 h 3300883"/>
              <a:gd name="connsiteX317" fmla="*/ 3171705 w 11394183"/>
              <a:gd name="connsiteY317" fmla="*/ 981410 h 3300883"/>
              <a:gd name="connsiteX318" fmla="*/ 3172431 w 11394183"/>
              <a:gd name="connsiteY318" fmla="*/ 980685 h 3300883"/>
              <a:gd name="connsiteX319" fmla="*/ 3172375 w 11394183"/>
              <a:gd name="connsiteY319" fmla="*/ 980915 h 3300883"/>
              <a:gd name="connsiteX320" fmla="*/ 3184225 w 11394183"/>
              <a:gd name="connsiteY320" fmla="*/ 972157 h 3300883"/>
              <a:gd name="connsiteX321" fmla="*/ 3200011 w 11394183"/>
              <a:gd name="connsiteY321" fmla="*/ 972701 h 3300883"/>
              <a:gd name="connsiteX322" fmla="*/ 3781369 w 11394183"/>
              <a:gd name="connsiteY322" fmla="*/ 972701 h 3300883"/>
              <a:gd name="connsiteX323" fmla="*/ 3809675 w 11394183"/>
              <a:gd name="connsiteY323" fmla="*/ 981410 h 3300883"/>
              <a:gd name="connsiteX324" fmla="*/ 3808949 w 11394183"/>
              <a:gd name="connsiteY324" fmla="*/ 980685 h 3300883"/>
              <a:gd name="connsiteX325" fmla="*/ 3813303 w 11394183"/>
              <a:gd name="connsiteY325" fmla="*/ 984314 h 3300883"/>
              <a:gd name="connsiteX326" fmla="*/ 3811127 w 11394183"/>
              <a:gd name="connsiteY326" fmla="*/ 986491 h 3300883"/>
              <a:gd name="connsiteX327" fmla="*/ 3831448 w 11394183"/>
              <a:gd name="connsiteY327" fmla="*/ 1017700 h 3300883"/>
              <a:gd name="connsiteX328" fmla="*/ 3912011 w 11394183"/>
              <a:gd name="connsiteY328" fmla="*/ 1017700 h 3300883"/>
              <a:gd name="connsiteX329" fmla="*/ 3919269 w 11394183"/>
              <a:gd name="connsiteY329" fmla="*/ 1010442 h 3300883"/>
              <a:gd name="connsiteX330" fmla="*/ 3926527 w 11394183"/>
              <a:gd name="connsiteY330" fmla="*/ 1002459 h 3300883"/>
              <a:gd name="connsiteX331" fmla="*/ 3928705 w 11394183"/>
              <a:gd name="connsiteY331" fmla="*/ 934960 h 3300883"/>
              <a:gd name="connsiteX332" fmla="*/ 3838706 w 11394183"/>
              <a:gd name="connsiteY332" fmla="*/ 922621 h 3300883"/>
              <a:gd name="connsiteX333" fmla="*/ 3790078 w 11394183"/>
              <a:gd name="connsiteY333" fmla="*/ 939315 h 3300883"/>
              <a:gd name="connsiteX334" fmla="*/ 3191301 w 11394183"/>
              <a:gd name="connsiteY334" fmla="*/ 939315 h 3300883"/>
              <a:gd name="connsiteX335" fmla="*/ 3141947 w 11394183"/>
              <a:gd name="connsiteY335" fmla="*/ 987217 h 3300883"/>
              <a:gd name="connsiteX336" fmla="*/ 3141947 w 11394183"/>
              <a:gd name="connsiteY336" fmla="*/ 1596881 h 3300883"/>
              <a:gd name="connsiteX337" fmla="*/ 3117271 w 11394183"/>
              <a:gd name="connsiteY337" fmla="*/ 1630267 h 3300883"/>
              <a:gd name="connsiteX338" fmla="*/ 3049046 w 11394183"/>
              <a:gd name="connsiteY338" fmla="*/ 1702846 h 3300883"/>
              <a:gd name="connsiteX339" fmla="*/ 3049773 w 11394183"/>
              <a:gd name="connsiteY339" fmla="*/ 1724619 h 3300883"/>
              <a:gd name="connsiteX340" fmla="*/ 3030176 w 11394183"/>
              <a:gd name="connsiteY340" fmla="*/ 1746393 h 3300883"/>
              <a:gd name="connsiteX341" fmla="*/ 2968483 w 11394183"/>
              <a:gd name="connsiteY341" fmla="*/ 1746393 h 3300883"/>
              <a:gd name="connsiteX342" fmla="*/ 2909695 w 11394183"/>
              <a:gd name="connsiteY342" fmla="*/ 1689782 h 3300883"/>
              <a:gd name="connsiteX343" fmla="*/ 2874131 w 11394183"/>
              <a:gd name="connsiteY343" fmla="*/ 1617928 h 3300883"/>
              <a:gd name="connsiteX344" fmla="*/ 2863970 w 11394183"/>
              <a:gd name="connsiteY344" fmla="*/ 1584542 h 3300883"/>
              <a:gd name="connsiteX345" fmla="*/ 2863970 w 11394183"/>
              <a:gd name="connsiteY345" fmla="*/ 535775 h 3300883"/>
              <a:gd name="connsiteX346" fmla="*/ 2871228 w 11394183"/>
              <a:gd name="connsiteY346" fmla="*/ 502389 h 3300883"/>
              <a:gd name="connsiteX347" fmla="*/ 2870501 w 11394183"/>
              <a:gd name="connsiteY347" fmla="*/ 503114 h 3300883"/>
              <a:gd name="connsiteX348" fmla="*/ 2906066 w 11394183"/>
              <a:gd name="connsiteY348" fmla="*/ 494405 h 3300883"/>
              <a:gd name="connsiteX349" fmla="*/ 3344443 w 11394183"/>
              <a:gd name="connsiteY349" fmla="*/ 495131 h 3300883"/>
              <a:gd name="connsiteX350" fmla="*/ 3378556 w 11394183"/>
              <a:gd name="connsiteY350" fmla="*/ 460293 h 3300883"/>
              <a:gd name="connsiteX351" fmla="*/ 3378556 w 11394183"/>
              <a:gd name="connsiteY351" fmla="*/ 206266 h 3300883"/>
              <a:gd name="connsiteX352" fmla="*/ 3393071 w 11394183"/>
              <a:gd name="connsiteY352" fmla="*/ 176509 h 3300883"/>
              <a:gd name="connsiteX353" fmla="*/ 3414845 w 11394183"/>
              <a:gd name="connsiteY353" fmla="*/ 154735 h 3300883"/>
              <a:gd name="connsiteX354" fmla="*/ 3417022 w 11394183"/>
              <a:gd name="connsiteY354" fmla="*/ 92317 h 3300883"/>
              <a:gd name="connsiteX355" fmla="*/ 3349523 w 11394183"/>
              <a:gd name="connsiteY355" fmla="*/ 62560 h 3300883"/>
              <a:gd name="connsiteX356" fmla="*/ 3300169 w 11394183"/>
              <a:gd name="connsiteY356" fmla="*/ 109736 h 3300883"/>
              <a:gd name="connsiteX357" fmla="*/ 3330653 w 11394183"/>
              <a:gd name="connsiteY357" fmla="*/ 180863 h 3300883"/>
              <a:gd name="connsiteX358" fmla="*/ 3352427 w 11394183"/>
              <a:gd name="connsiteY358" fmla="*/ 224411 h 3300883"/>
              <a:gd name="connsiteX359" fmla="*/ 3353153 w 11394183"/>
              <a:gd name="connsiteY359" fmla="*/ 438519 h 3300883"/>
              <a:gd name="connsiteX360" fmla="*/ 3319041 w 11394183"/>
              <a:gd name="connsiteY360" fmla="*/ 472632 h 3300883"/>
              <a:gd name="connsiteX361" fmla="*/ 2869050 w 11394183"/>
              <a:gd name="connsiteY361" fmla="*/ 471179 h 3300883"/>
              <a:gd name="connsiteX362" fmla="*/ 2825503 w 11394183"/>
              <a:gd name="connsiteY362" fmla="*/ 513276 h 3300883"/>
              <a:gd name="connsiteX363" fmla="*/ 2826955 w 11394183"/>
              <a:gd name="connsiteY363" fmla="*/ 1601961 h 3300883"/>
              <a:gd name="connsiteX364" fmla="*/ 2800100 w 11394183"/>
              <a:gd name="connsiteY364" fmla="*/ 1631719 h 3300883"/>
              <a:gd name="connsiteX365" fmla="*/ 2768891 w 11394183"/>
              <a:gd name="connsiteY365" fmla="*/ 1661476 h 3300883"/>
              <a:gd name="connsiteX366" fmla="*/ 2768891 w 11394183"/>
              <a:gd name="connsiteY366" fmla="*/ 1686878 h 3300883"/>
              <a:gd name="connsiteX367" fmla="*/ 2708650 w 11394183"/>
              <a:gd name="connsiteY367" fmla="*/ 1747845 h 3300883"/>
              <a:gd name="connsiteX368" fmla="*/ 2626636 w 11394183"/>
              <a:gd name="connsiteY368" fmla="*/ 1667282 h 3300883"/>
              <a:gd name="connsiteX369" fmla="*/ 2593976 w 11394183"/>
              <a:gd name="connsiteY369" fmla="*/ 1631719 h 3300883"/>
              <a:gd name="connsiteX370" fmla="*/ 2570751 w 11394183"/>
              <a:gd name="connsiteY370" fmla="*/ 1619380 h 3300883"/>
              <a:gd name="connsiteX371" fmla="*/ 2566396 w 11394183"/>
              <a:gd name="connsiteY371" fmla="*/ 1580914 h 3300883"/>
              <a:gd name="connsiteX372" fmla="*/ 2566396 w 11394183"/>
              <a:gd name="connsiteY372" fmla="*/ 137317 h 3300883"/>
              <a:gd name="connsiteX373" fmla="*/ 2573653 w 11394183"/>
              <a:gd name="connsiteY373" fmla="*/ 104655 h 3300883"/>
              <a:gd name="connsiteX374" fmla="*/ 2573653 w 11394183"/>
              <a:gd name="connsiteY374" fmla="*/ 105382 h 3300883"/>
              <a:gd name="connsiteX375" fmla="*/ 2580912 w 11394183"/>
              <a:gd name="connsiteY375" fmla="*/ 97398 h 3300883"/>
              <a:gd name="connsiteX376" fmla="*/ 2588896 w 11394183"/>
              <a:gd name="connsiteY376" fmla="*/ 40786 h 3300883"/>
              <a:gd name="connsiteX377" fmla="*/ 2529381 w 11394183"/>
              <a:gd name="connsiteY377"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0484767 w 11394183"/>
              <a:gd name="connsiteY290" fmla="*/ 2822015 h 3300883"/>
              <a:gd name="connsiteX291" fmla="*/ 11394183 w 11394183"/>
              <a:gd name="connsiteY291" fmla="*/ 2251543 h 3300883"/>
              <a:gd name="connsiteX292" fmla="*/ 9760429 w 11394183"/>
              <a:gd name="connsiteY292" fmla="*/ 1255034 h 3300883"/>
              <a:gd name="connsiteX293" fmla="*/ 9609464 w 11394183"/>
              <a:gd name="connsiteY293" fmla="*/ 1208583 h 3300883"/>
              <a:gd name="connsiteX294" fmla="*/ 6151074 w 11394183"/>
              <a:gd name="connsiteY294" fmla="*/ 1210034 h 3300883"/>
              <a:gd name="connsiteX295" fmla="*/ 3621696 w 11394183"/>
              <a:gd name="connsiteY295" fmla="*/ 1208583 h 3300883"/>
              <a:gd name="connsiteX296" fmla="*/ 3552745 w 11394183"/>
              <a:gd name="connsiteY296" fmla="*/ 1211486 h 3300883"/>
              <a:gd name="connsiteX297" fmla="*/ 3526616 w 11394183"/>
              <a:gd name="connsiteY297" fmla="*/ 1225276 h 3300883"/>
              <a:gd name="connsiteX298" fmla="*/ 3541858 w 11394183"/>
              <a:gd name="connsiteY298" fmla="*/ 1252131 h 3300883"/>
              <a:gd name="connsiteX299" fmla="*/ 3581050 w 11394183"/>
              <a:gd name="connsiteY299" fmla="*/ 1278984 h 3300883"/>
              <a:gd name="connsiteX300" fmla="*/ 4092007 w 11394183"/>
              <a:gd name="connsiteY300" fmla="*/ 2112917 h 3300883"/>
              <a:gd name="connsiteX301" fmla="*/ 4068782 w 11394183"/>
              <a:gd name="connsiteY301" fmla="*/ 2144852 h 3300883"/>
              <a:gd name="connsiteX302" fmla="*/ 3644195 w 11394183"/>
              <a:gd name="connsiteY302" fmla="*/ 2144127 h 3300883"/>
              <a:gd name="connsiteX303" fmla="*/ 3623147 w 11394183"/>
              <a:gd name="connsiteY303" fmla="*/ 2136142 h 3300883"/>
              <a:gd name="connsiteX304" fmla="*/ 3589760 w 11394183"/>
              <a:gd name="connsiteY304" fmla="*/ 2117998 h 3300883"/>
              <a:gd name="connsiteX305" fmla="*/ 3504842 w 11394183"/>
              <a:gd name="connsiteY305" fmla="*/ 2105660 h 3300883"/>
              <a:gd name="connsiteX306" fmla="*/ 3499037 w 11394183"/>
              <a:gd name="connsiteY306" fmla="*/ 2089693 h 3300883"/>
              <a:gd name="connsiteX307" fmla="*/ 3499037 w 11394183"/>
              <a:gd name="connsiteY307" fmla="*/ 1765989 h 3300883"/>
              <a:gd name="connsiteX308" fmla="*/ 3504842 w 11394183"/>
              <a:gd name="connsiteY308" fmla="*/ 1750022 h 3300883"/>
              <a:gd name="connsiteX309" fmla="*/ 3491053 w 11394183"/>
              <a:gd name="connsiteY309" fmla="*/ 1744216 h 3300883"/>
              <a:gd name="connsiteX310" fmla="*/ 3248639 w 11394183"/>
              <a:gd name="connsiteY310" fmla="*/ 1744942 h 3300883"/>
              <a:gd name="connsiteX311" fmla="*/ 3186220 w 11394183"/>
              <a:gd name="connsiteY311" fmla="*/ 1683975 h 3300883"/>
              <a:gd name="connsiteX312" fmla="*/ 3172431 w 11394183"/>
              <a:gd name="connsiteY312" fmla="*/ 1617928 h 3300883"/>
              <a:gd name="connsiteX313" fmla="*/ 3165898 w 11394183"/>
              <a:gd name="connsiteY313" fmla="*/ 1591074 h 3300883"/>
              <a:gd name="connsiteX314" fmla="*/ 3165898 w 11394183"/>
              <a:gd name="connsiteY314" fmla="*/ 1007539 h 3300883"/>
              <a:gd name="connsiteX315" fmla="*/ 3172375 w 11394183"/>
              <a:gd name="connsiteY315" fmla="*/ 980915 h 3300883"/>
              <a:gd name="connsiteX316" fmla="*/ 3171705 w 11394183"/>
              <a:gd name="connsiteY316" fmla="*/ 981410 h 3300883"/>
              <a:gd name="connsiteX317" fmla="*/ 3172431 w 11394183"/>
              <a:gd name="connsiteY317" fmla="*/ 980685 h 3300883"/>
              <a:gd name="connsiteX318" fmla="*/ 3172375 w 11394183"/>
              <a:gd name="connsiteY318" fmla="*/ 980915 h 3300883"/>
              <a:gd name="connsiteX319" fmla="*/ 3184225 w 11394183"/>
              <a:gd name="connsiteY319" fmla="*/ 972157 h 3300883"/>
              <a:gd name="connsiteX320" fmla="*/ 3200011 w 11394183"/>
              <a:gd name="connsiteY320" fmla="*/ 972701 h 3300883"/>
              <a:gd name="connsiteX321" fmla="*/ 3781369 w 11394183"/>
              <a:gd name="connsiteY321" fmla="*/ 972701 h 3300883"/>
              <a:gd name="connsiteX322" fmla="*/ 3809675 w 11394183"/>
              <a:gd name="connsiteY322" fmla="*/ 981410 h 3300883"/>
              <a:gd name="connsiteX323" fmla="*/ 3808949 w 11394183"/>
              <a:gd name="connsiteY323" fmla="*/ 980685 h 3300883"/>
              <a:gd name="connsiteX324" fmla="*/ 3813303 w 11394183"/>
              <a:gd name="connsiteY324" fmla="*/ 984314 h 3300883"/>
              <a:gd name="connsiteX325" fmla="*/ 3811127 w 11394183"/>
              <a:gd name="connsiteY325" fmla="*/ 986491 h 3300883"/>
              <a:gd name="connsiteX326" fmla="*/ 3831448 w 11394183"/>
              <a:gd name="connsiteY326" fmla="*/ 1017700 h 3300883"/>
              <a:gd name="connsiteX327" fmla="*/ 3912011 w 11394183"/>
              <a:gd name="connsiteY327" fmla="*/ 1017700 h 3300883"/>
              <a:gd name="connsiteX328" fmla="*/ 3919269 w 11394183"/>
              <a:gd name="connsiteY328" fmla="*/ 1010442 h 3300883"/>
              <a:gd name="connsiteX329" fmla="*/ 3926527 w 11394183"/>
              <a:gd name="connsiteY329" fmla="*/ 1002459 h 3300883"/>
              <a:gd name="connsiteX330" fmla="*/ 3928705 w 11394183"/>
              <a:gd name="connsiteY330" fmla="*/ 934960 h 3300883"/>
              <a:gd name="connsiteX331" fmla="*/ 3838706 w 11394183"/>
              <a:gd name="connsiteY331" fmla="*/ 922621 h 3300883"/>
              <a:gd name="connsiteX332" fmla="*/ 3790078 w 11394183"/>
              <a:gd name="connsiteY332" fmla="*/ 939315 h 3300883"/>
              <a:gd name="connsiteX333" fmla="*/ 3191301 w 11394183"/>
              <a:gd name="connsiteY333" fmla="*/ 939315 h 3300883"/>
              <a:gd name="connsiteX334" fmla="*/ 3141947 w 11394183"/>
              <a:gd name="connsiteY334" fmla="*/ 987217 h 3300883"/>
              <a:gd name="connsiteX335" fmla="*/ 3141947 w 11394183"/>
              <a:gd name="connsiteY335" fmla="*/ 1596881 h 3300883"/>
              <a:gd name="connsiteX336" fmla="*/ 3117271 w 11394183"/>
              <a:gd name="connsiteY336" fmla="*/ 1630267 h 3300883"/>
              <a:gd name="connsiteX337" fmla="*/ 3049046 w 11394183"/>
              <a:gd name="connsiteY337" fmla="*/ 1702846 h 3300883"/>
              <a:gd name="connsiteX338" fmla="*/ 3049773 w 11394183"/>
              <a:gd name="connsiteY338" fmla="*/ 1724619 h 3300883"/>
              <a:gd name="connsiteX339" fmla="*/ 3030176 w 11394183"/>
              <a:gd name="connsiteY339" fmla="*/ 1746393 h 3300883"/>
              <a:gd name="connsiteX340" fmla="*/ 2968483 w 11394183"/>
              <a:gd name="connsiteY340" fmla="*/ 1746393 h 3300883"/>
              <a:gd name="connsiteX341" fmla="*/ 2909695 w 11394183"/>
              <a:gd name="connsiteY341" fmla="*/ 1689782 h 3300883"/>
              <a:gd name="connsiteX342" fmla="*/ 2874131 w 11394183"/>
              <a:gd name="connsiteY342" fmla="*/ 1617928 h 3300883"/>
              <a:gd name="connsiteX343" fmla="*/ 2863970 w 11394183"/>
              <a:gd name="connsiteY343" fmla="*/ 1584542 h 3300883"/>
              <a:gd name="connsiteX344" fmla="*/ 2863970 w 11394183"/>
              <a:gd name="connsiteY344" fmla="*/ 535775 h 3300883"/>
              <a:gd name="connsiteX345" fmla="*/ 2871228 w 11394183"/>
              <a:gd name="connsiteY345" fmla="*/ 502389 h 3300883"/>
              <a:gd name="connsiteX346" fmla="*/ 2870501 w 11394183"/>
              <a:gd name="connsiteY346" fmla="*/ 503114 h 3300883"/>
              <a:gd name="connsiteX347" fmla="*/ 2906066 w 11394183"/>
              <a:gd name="connsiteY347" fmla="*/ 494405 h 3300883"/>
              <a:gd name="connsiteX348" fmla="*/ 3344443 w 11394183"/>
              <a:gd name="connsiteY348" fmla="*/ 495131 h 3300883"/>
              <a:gd name="connsiteX349" fmla="*/ 3378556 w 11394183"/>
              <a:gd name="connsiteY349" fmla="*/ 460293 h 3300883"/>
              <a:gd name="connsiteX350" fmla="*/ 3378556 w 11394183"/>
              <a:gd name="connsiteY350" fmla="*/ 206266 h 3300883"/>
              <a:gd name="connsiteX351" fmla="*/ 3393071 w 11394183"/>
              <a:gd name="connsiteY351" fmla="*/ 176509 h 3300883"/>
              <a:gd name="connsiteX352" fmla="*/ 3414845 w 11394183"/>
              <a:gd name="connsiteY352" fmla="*/ 154735 h 3300883"/>
              <a:gd name="connsiteX353" fmla="*/ 3417022 w 11394183"/>
              <a:gd name="connsiteY353" fmla="*/ 92317 h 3300883"/>
              <a:gd name="connsiteX354" fmla="*/ 3349523 w 11394183"/>
              <a:gd name="connsiteY354" fmla="*/ 62560 h 3300883"/>
              <a:gd name="connsiteX355" fmla="*/ 3300169 w 11394183"/>
              <a:gd name="connsiteY355" fmla="*/ 109736 h 3300883"/>
              <a:gd name="connsiteX356" fmla="*/ 3330653 w 11394183"/>
              <a:gd name="connsiteY356" fmla="*/ 180863 h 3300883"/>
              <a:gd name="connsiteX357" fmla="*/ 3352427 w 11394183"/>
              <a:gd name="connsiteY357" fmla="*/ 224411 h 3300883"/>
              <a:gd name="connsiteX358" fmla="*/ 3353153 w 11394183"/>
              <a:gd name="connsiteY358" fmla="*/ 438519 h 3300883"/>
              <a:gd name="connsiteX359" fmla="*/ 3319041 w 11394183"/>
              <a:gd name="connsiteY359" fmla="*/ 472632 h 3300883"/>
              <a:gd name="connsiteX360" fmla="*/ 2869050 w 11394183"/>
              <a:gd name="connsiteY360" fmla="*/ 471179 h 3300883"/>
              <a:gd name="connsiteX361" fmla="*/ 2825503 w 11394183"/>
              <a:gd name="connsiteY361" fmla="*/ 513276 h 3300883"/>
              <a:gd name="connsiteX362" fmla="*/ 2826955 w 11394183"/>
              <a:gd name="connsiteY362" fmla="*/ 1601961 h 3300883"/>
              <a:gd name="connsiteX363" fmla="*/ 2800100 w 11394183"/>
              <a:gd name="connsiteY363" fmla="*/ 1631719 h 3300883"/>
              <a:gd name="connsiteX364" fmla="*/ 2768891 w 11394183"/>
              <a:gd name="connsiteY364" fmla="*/ 1661476 h 3300883"/>
              <a:gd name="connsiteX365" fmla="*/ 2768891 w 11394183"/>
              <a:gd name="connsiteY365" fmla="*/ 1686878 h 3300883"/>
              <a:gd name="connsiteX366" fmla="*/ 2708650 w 11394183"/>
              <a:gd name="connsiteY366" fmla="*/ 1747845 h 3300883"/>
              <a:gd name="connsiteX367" fmla="*/ 2626636 w 11394183"/>
              <a:gd name="connsiteY367" fmla="*/ 1667282 h 3300883"/>
              <a:gd name="connsiteX368" fmla="*/ 2593976 w 11394183"/>
              <a:gd name="connsiteY368" fmla="*/ 1631719 h 3300883"/>
              <a:gd name="connsiteX369" fmla="*/ 2570751 w 11394183"/>
              <a:gd name="connsiteY369" fmla="*/ 1619380 h 3300883"/>
              <a:gd name="connsiteX370" fmla="*/ 2566396 w 11394183"/>
              <a:gd name="connsiteY370" fmla="*/ 1580914 h 3300883"/>
              <a:gd name="connsiteX371" fmla="*/ 2566396 w 11394183"/>
              <a:gd name="connsiteY371" fmla="*/ 137317 h 3300883"/>
              <a:gd name="connsiteX372" fmla="*/ 2573653 w 11394183"/>
              <a:gd name="connsiteY372" fmla="*/ 104655 h 3300883"/>
              <a:gd name="connsiteX373" fmla="*/ 2573653 w 11394183"/>
              <a:gd name="connsiteY373" fmla="*/ 105382 h 3300883"/>
              <a:gd name="connsiteX374" fmla="*/ 2580912 w 11394183"/>
              <a:gd name="connsiteY374" fmla="*/ 97398 h 3300883"/>
              <a:gd name="connsiteX375" fmla="*/ 2588896 w 11394183"/>
              <a:gd name="connsiteY375" fmla="*/ 40786 h 3300883"/>
              <a:gd name="connsiteX376" fmla="*/ 2529381 w 11394183"/>
              <a:gd name="connsiteY376" fmla="*/ 142 h 3300883"/>
              <a:gd name="connsiteX0" fmla="*/ 3168075 w 11394183"/>
              <a:gd name="connsiteY0" fmla="*/ 3011446 h 3300883"/>
              <a:gd name="connsiteX1" fmla="*/ 3141946 w 11394183"/>
              <a:gd name="connsiteY1" fmla="*/ 3047736 h 3300883"/>
              <a:gd name="connsiteX2" fmla="*/ 3141946 w 11394183"/>
              <a:gd name="connsiteY2" fmla="*/ 3300883 h 3300883"/>
              <a:gd name="connsiteX3" fmla="*/ 3165898 w 11394183"/>
              <a:gd name="connsiteY3" fmla="*/ 3300883 h 3300883"/>
              <a:gd name="connsiteX4" fmla="*/ 3165898 w 11394183"/>
              <a:gd name="connsiteY4" fmla="*/ 3029591 h 3300883"/>
              <a:gd name="connsiteX5" fmla="*/ 3168075 w 11394183"/>
              <a:gd name="connsiteY5" fmla="*/ 3011446 h 3300883"/>
              <a:gd name="connsiteX6" fmla="*/ 2591366 w 11394183"/>
              <a:gd name="connsiteY6" fmla="*/ 3007317 h 3300883"/>
              <a:gd name="connsiteX7" fmla="*/ 2577282 w 11394183"/>
              <a:gd name="connsiteY7" fmla="*/ 3041202 h 3300883"/>
              <a:gd name="connsiteX8" fmla="*/ 2577491 w 11394183"/>
              <a:gd name="connsiteY8" fmla="*/ 3300883 h 3300883"/>
              <a:gd name="connsiteX9" fmla="*/ 2606313 w 11394183"/>
              <a:gd name="connsiteY9" fmla="*/ 3300883 h 3300883"/>
              <a:gd name="connsiteX10" fmla="*/ 2606313 w 11394183"/>
              <a:gd name="connsiteY10" fmla="*/ 3041928 h 3300883"/>
              <a:gd name="connsiteX11" fmla="*/ 2610667 w 11394183"/>
              <a:gd name="connsiteY11" fmla="*/ 3013622 h 3300883"/>
              <a:gd name="connsiteX12" fmla="*/ 2591366 w 11394183"/>
              <a:gd name="connsiteY12" fmla="*/ 3007317 h 3300883"/>
              <a:gd name="connsiteX13" fmla="*/ 2903083 w 11394183"/>
              <a:gd name="connsiteY13" fmla="*/ 3005447 h 3300883"/>
              <a:gd name="connsiteX14" fmla="*/ 2887195 w 11394183"/>
              <a:gd name="connsiteY14" fmla="*/ 3009994 h 3300883"/>
              <a:gd name="connsiteX15" fmla="*/ 2877033 w 11394183"/>
              <a:gd name="connsiteY15" fmla="*/ 3048460 h 3300883"/>
              <a:gd name="connsiteX16" fmla="*/ 2877033 w 11394183"/>
              <a:gd name="connsiteY16" fmla="*/ 3300883 h 3300883"/>
              <a:gd name="connsiteX17" fmla="*/ 2924210 w 11394183"/>
              <a:gd name="connsiteY17" fmla="*/ 3300883 h 3300883"/>
              <a:gd name="connsiteX18" fmla="*/ 2924210 w 11394183"/>
              <a:gd name="connsiteY18" fmla="*/ 3039025 h 3300883"/>
              <a:gd name="connsiteX19" fmla="*/ 2903083 w 11394183"/>
              <a:gd name="connsiteY19" fmla="*/ 3005447 h 3300883"/>
              <a:gd name="connsiteX20" fmla="*/ 1413840 w 11394183"/>
              <a:gd name="connsiteY20" fmla="*/ 2870642 h 3300883"/>
              <a:gd name="connsiteX21" fmla="*/ 1414566 w 11394183"/>
              <a:gd name="connsiteY21" fmla="*/ 2874271 h 3300883"/>
              <a:gd name="connsiteX22" fmla="*/ 1228038 w 11394183"/>
              <a:gd name="connsiteY22" fmla="*/ 2874271 h 3300883"/>
              <a:gd name="connsiteX23" fmla="*/ 1228038 w 11394183"/>
              <a:gd name="connsiteY23" fmla="*/ 2870642 h 3300883"/>
              <a:gd name="connsiteX24" fmla="*/ 1413840 w 11394183"/>
              <a:gd name="connsiteY24" fmla="*/ 2870642 h 3300883"/>
              <a:gd name="connsiteX25" fmla="*/ 3635032 w 11394183"/>
              <a:gd name="connsiteY25" fmla="*/ 2179418 h 3300883"/>
              <a:gd name="connsiteX26" fmla="*/ 3649275 w 11394183"/>
              <a:gd name="connsiteY26" fmla="*/ 2179690 h 3300883"/>
              <a:gd name="connsiteX27" fmla="*/ 4079669 w 11394183"/>
              <a:gd name="connsiteY27" fmla="*/ 2179690 h 3300883"/>
              <a:gd name="connsiteX28" fmla="*/ 4093459 w 11394183"/>
              <a:gd name="connsiteY28" fmla="*/ 2186222 h 3300883"/>
              <a:gd name="connsiteX29" fmla="*/ 3622421 w 11394183"/>
              <a:gd name="connsiteY29" fmla="*/ 2186222 h 3300883"/>
              <a:gd name="connsiteX30" fmla="*/ 3624598 w 11394183"/>
              <a:gd name="connsiteY30" fmla="*/ 2190577 h 3300883"/>
              <a:gd name="connsiteX31" fmla="*/ 4062975 w 11394183"/>
              <a:gd name="connsiteY31" fmla="*/ 2190577 h 3300883"/>
              <a:gd name="connsiteX32" fmla="*/ 4102168 w 11394183"/>
              <a:gd name="connsiteY32" fmla="*/ 2228318 h 3300883"/>
              <a:gd name="connsiteX33" fmla="*/ 4093459 w 11394183"/>
              <a:gd name="connsiteY33" fmla="*/ 2416298 h 3300883"/>
              <a:gd name="connsiteX34" fmla="*/ 4059347 w 11394183"/>
              <a:gd name="connsiteY34" fmla="*/ 2447507 h 3300883"/>
              <a:gd name="connsiteX35" fmla="*/ 3650000 w 11394183"/>
              <a:gd name="connsiteY35" fmla="*/ 2447507 h 3300883"/>
              <a:gd name="connsiteX36" fmla="*/ 3621696 w 11394183"/>
              <a:gd name="connsiteY36" fmla="*/ 2418475 h 3300883"/>
              <a:gd name="connsiteX37" fmla="*/ 3598470 w 11394183"/>
              <a:gd name="connsiteY37" fmla="*/ 2396702 h 3300883"/>
              <a:gd name="connsiteX38" fmla="*/ 3504842 w 11394183"/>
              <a:gd name="connsiteY38" fmla="*/ 2387266 h 3300883"/>
              <a:gd name="connsiteX39" fmla="*/ 3506294 w 11394183"/>
              <a:gd name="connsiteY39" fmla="*/ 2251543 h 3300883"/>
              <a:gd name="connsiteX40" fmla="*/ 3618791 w 11394183"/>
              <a:gd name="connsiteY40" fmla="*/ 2250818 h 3300883"/>
              <a:gd name="connsiteX41" fmla="*/ 3620969 w 11394183"/>
              <a:gd name="connsiteY41" fmla="*/ 2195657 h 3300883"/>
              <a:gd name="connsiteX42" fmla="*/ 3622421 w 11394183"/>
              <a:gd name="connsiteY42" fmla="*/ 2186222 h 3300883"/>
              <a:gd name="connsiteX43" fmla="*/ 3635032 w 11394183"/>
              <a:gd name="connsiteY43" fmla="*/ 2179418 h 3300883"/>
              <a:gd name="connsiteX44" fmla="*/ 76208 w 11394183"/>
              <a:gd name="connsiteY44" fmla="*/ 1218744 h 3300883"/>
              <a:gd name="connsiteX45" fmla="*/ 0 w 11394183"/>
              <a:gd name="connsiteY45" fmla="*/ 1294951 h 3300883"/>
              <a:gd name="connsiteX46" fmla="*/ 0 w 11394183"/>
              <a:gd name="connsiteY46" fmla="*/ 1338499 h 3300883"/>
              <a:gd name="connsiteX47" fmla="*/ 0 w 11394183"/>
              <a:gd name="connsiteY47" fmla="*/ 3206684 h 3300883"/>
              <a:gd name="connsiteX48" fmla="*/ 1452 w 11394183"/>
              <a:gd name="connsiteY48" fmla="*/ 3264747 h 3300883"/>
              <a:gd name="connsiteX49" fmla="*/ 5988 w 11394183"/>
              <a:gd name="connsiteY49" fmla="*/ 3287337 h 3300883"/>
              <a:gd name="connsiteX50" fmla="*/ 19459 w 11394183"/>
              <a:gd name="connsiteY50" fmla="*/ 3300883 h 3300883"/>
              <a:gd name="connsiteX51" fmla="*/ 25633 w 11394183"/>
              <a:gd name="connsiteY51" fmla="*/ 3300883 h 3300883"/>
              <a:gd name="connsiteX52" fmla="*/ 26219 w 11394183"/>
              <a:gd name="connsiteY52" fmla="*/ 3300311 h 3300883"/>
              <a:gd name="connsiteX53" fmla="*/ 26699 w 11394183"/>
              <a:gd name="connsiteY53" fmla="*/ 3300883 h 3300883"/>
              <a:gd name="connsiteX54" fmla="*/ 1001629 w 11394183"/>
              <a:gd name="connsiteY54" fmla="*/ 3300883 h 3300883"/>
              <a:gd name="connsiteX55" fmla="*/ 1038606 w 11394183"/>
              <a:gd name="connsiteY55" fmla="*/ 3290150 h 3300883"/>
              <a:gd name="connsiteX56" fmla="*/ 997236 w 11394183"/>
              <a:gd name="connsiteY56" fmla="*/ 3251683 h 3300883"/>
              <a:gd name="connsiteX57" fmla="*/ 706920 w 11394183"/>
              <a:gd name="connsiteY57" fmla="*/ 2937416 h 3300883"/>
              <a:gd name="connsiteX58" fmla="*/ 566116 w 11394183"/>
              <a:gd name="connsiteY58" fmla="*/ 2610810 h 3300883"/>
              <a:gd name="connsiteX59" fmla="*/ 553779 w 11394183"/>
              <a:gd name="connsiteY59" fmla="*/ 2577424 h 3300883"/>
              <a:gd name="connsiteX60" fmla="*/ 545795 w 11394183"/>
              <a:gd name="connsiteY60" fmla="*/ 2556376 h 3300883"/>
              <a:gd name="connsiteX61" fmla="*/ 521117 w 11394183"/>
              <a:gd name="connsiteY61" fmla="*/ 2426459 h 3300883"/>
              <a:gd name="connsiteX62" fmla="*/ 528376 w 11394183"/>
              <a:gd name="connsiteY62" fmla="*/ 2095499 h 3300883"/>
              <a:gd name="connsiteX63" fmla="*/ 538537 w 11394183"/>
              <a:gd name="connsiteY63" fmla="*/ 2069371 h 3300883"/>
              <a:gd name="connsiteX64" fmla="*/ 538537 w 11394183"/>
              <a:gd name="connsiteY64" fmla="*/ 2066467 h 3300883"/>
              <a:gd name="connsiteX65" fmla="*/ 593697 w 11394183"/>
              <a:gd name="connsiteY65" fmla="*/ 1850181 h 3300883"/>
              <a:gd name="connsiteX66" fmla="*/ 880384 w 11394183"/>
              <a:gd name="connsiteY66" fmla="*/ 1419788 h 3300883"/>
              <a:gd name="connsiteX67" fmla="*/ 909415 w 11394183"/>
              <a:gd name="connsiteY67" fmla="*/ 1403095 h 3300883"/>
              <a:gd name="connsiteX68" fmla="*/ 981269 w 11394183"/>
              <a:gd name="connsiteY68" fmla="*/ 1331967 h 3300883"/>
              <a:gd name="connsiteX69" fmla="*/ 1085057 w 11394183"/>
              <a:gd name="connsiteY69" fmla="*/ 1260114 h 3300883"/>
              <a:gd name="connsiteX70" fmla="*/ 1107556 w 11394183"/>
              <a:gd name="connsiteY70" fmla="*/ 1230357 h 3300883"/>
              <a:gd name="connsiteX71" fmla="*/ 1066912 w 11394183"/>
              <a:gd name="connsiteY71" fmla="*/ 1219469 h 3300883"/>
              <a:gd name="connsiteX72" fmla="*/ 76208 w 11394183"/>
              <a:gd name="connsiteY72" fmla="*/ 1218744 h 3300883"/>
              <a:gd name="connsiteX73" fmla="*/ 2529381 w 11394183"/>
              <a:gd name="connsiteY73" fmla="*/ 142 h 3300883"/>
              <a:gd name="connsiteX74" fmla="*/ 2466963 w 11394183"/>
              <a:gd name="connsiteY74" fmla="*/ 46592 h 3300883"/>
              <a:gd name="connsiteX75" fmla="*/ 2497445 w 11394183"/>
              <a:gd name="connsiteY75" fmla="*/ 111914 h 3300883"/>
              <a:gd name="connsiteX76" fmla="*/ 2527929 w 11394183"/>
              <a:gd name="connsiteY76" fmla="*/ 169977 h 3300883"/>
              <a:gd name="connsiteX77" fmla="*/ 2527203 w 11394183"/>
              <a:gd name="connsiteY77" fmla="*/ 1443739 h 3300883"/>
              <a:gd name="connsiteX78" fmla="*/ 2527203 w 11394183"/>
              <a:gd name="connsiteY78" fmla="*/ 1603413 h 3300883"/>
              <a:gd name="connsiteX79" fmla="*/ 2517042 w 11394183"/>
              <a:gd name="connsiteY79" fmla="*/ 1630267 h 3300883"/>
              <a:gd name="connsiteX80" fmla="*/ 2491640 w 11394183"/>
              <a:gd name="connsiteY80" fmla="*/ 1671637 h 3300883"/>
              <a:gd name="connsiteX81" fmla="*/ 2491640 w 11394183"/>
              <a:gd name="connsiteY81" fmla="*/ 1722443 h 3300883"/>
              <a:gd name="connsiteX82" fmla="*/ 2467688 w 11394183"/>
              <a:gd name="connsiteY82" fmla="*/ 1748571 h 3300883"/>
              <a:gd name="connsiteX83" fmla="*/ 2373335 w 11394183"/>
              <a:gd name="connsiteY83" fmla="*/ 1748571 h 3300883"/>
              <a:gd name="connsiteX84" fmla="*/ 2349384 w 11394183"/>
              <a:gd name="connsiteY84" fmla="*/ 1721716 h 3300883"/>
              <a:gd name="connsiteX85" fmla="*/ 2349384 w 11394183"/>
              <a:gd name="connsiteY85" fmla="*/ 1649137 h 3300883"/>
              <a:gd name="connsiteX86" fmla="*/ 2337046 w 11394183"/>
              <a:gd name="connsiteY86" fmla="*/ 1630993 h 3300883"/>
              <a:gd name="connsiteX87" fmla="*/ 2310918 w 11394183"/>
              <a:gd name="connsiteY87" fmla="*/ 1601961 h 3300883"/>
              <a:gd name="connsiteX88" fmla="*/ 2310918 w 11394183"/>
              <a:gd name="connsiteY88" fmla="*/ 861655 h 3300883"/>
              <a:gd name="connsiteX89" fmla="*/ 2322530 w 11394183"/>
              <a:gd name="connsiteY89" fmla="*/ 805769 h 3300883"/>
              <a:gd name="connsiteX90" fmla="*/ 2265193 w 11394183"/>
              <a:gd name="connsiteY90" fmla="*/ 717949 h 3300883"/>
              <a:gd name="connsiteX91" fmla="*/ 2207130 w 11394183"/>
              <a:gd name="connsiteY91" fmla="*/ 781093 h 3300883"/>
              <a:gd name="connsiteX92" fmla="*/ 2253580 w 11394183"/>
              <a:gd name="connsiteY92" fmla="*/ 838430 h 3300883"/>
              <a:gd name="connsiteX93" fmla="*/ 2277531 w 11394183"/>
              <a:gd name="connsiteY93" fmla="*/ 877622 h 3300883"/>
              <a:gd name="connsiteX94" fmla="*/ 2278257 w 11394183"/>
              <a:gd name="connsiteY94" fmla="*/ 1596155 h 3300883"/>
              <a:gd name="connsiteX95" fmla="*/ 2241242 w 11394183"/>
              <a:gd name="connsiteY95" fmla="*/ 1631719 h 3300883"/>
              <a:gd name="connsiteX96" fmla="*/ 2205678 w 11394183"/>
              <a:gd name="connsiteY96" fmla="*/ 1666557 h 3300883"/>
              <a:gd name="connsiteX97" fmla="*/ 2204952 w 11394183"/>
              <a:gd name="connsiteY97" fmla="*/ 1742764 h 3300883"/>
              <a:gd name="connsiteX98" fmla="*/ 2123665 w 11394183"/>
              <a:gd name="connsiteY98" fmla="*/ 1747845 h 3300883"/>
              <a:gd name="connsiteX99" fmla="*/ 2101890 w 11394183"/>
              <a:gd name="connsiteY99" fmla="*/ 1747845 h 3300883"/>
              <a:gd name="connsiteX100" fmla="*/ 2074309 w 11394183"/>
              <a:gd name="connsiteY100" fmla="*/ 1720265 h 3300883"/>
              <a:gd name="connsiteX101" fmla="*/ 2074309 w 11394183"/>
              <a:gd name="connsiteY101" fmla="*/ 1630993 h 3300883"/>
              <a:gd name="connsiteX102" fmla="*/ 2008989 w 11394183"/>
              <a:gd name="connsiteY102" fmla="*/ 1618655 h 3300883"/>
              <a:gd name="connsiteX103" fmla="*/ 2002456 w 11394183"/>
              <a:gd name="connsiteY103" fmla="*/ 1599058 h 3300883"/>
              <a:gd name="connsiteX104" fmla="*/ 2002456 w 11394183"/>
              <a:gd name="connsiteY104" fmla="*/ 1135278 h 3300883"/>
              <a:gd name="connsiteX105" fmla="*/ 2005359 w 11394183"/>
              <a:gd name="connsiteY105" fmla="*/ 1117859 h 3300883"/>
              <a:gd name="connsiteX106" fmla="*/ 1660609 w 11394183"/>
              <a:gd name="connsiteY106" fmla="*/ 1117859 h 3300883"/>
              <a:gd name="connsiteX107" fmla="*/ 1623594 w 11394183"/>
              <a:gd name="connsiteY107" fmla="*/ 1104795 h 3300883"/>
              <a:gd name="connsiteX108" fmla="*/ 1617788 w 11394183"/>
              <a:gd name="connsiteY108" fmla="*/ 1073586 h 3300883"/>
              <a:gd name="connsiteX109" fmla="*/ 1617788 w 11394183"/>
              <a:gd name="connsiteY109" fmla="*/ 606177 h 3300883"/>
              <a:gd name="connsiteX110" fmla="*/ 1623594 w 11394183"/>
              <a:gd name="connsiteY110" fmla="*/ 575693 h 3300883"/>
              <a:gd name="connsiteX111" fmla="*/ 1623594 w 11394183"/>
              <a:gd name="connsiteY111" fmla="*/ 576420 h 3300883"/>
              <a:gd name="connsiteX112" fmla="*/ 1631577 w 11394183"/>
              <a:gd name="connsiteY112" fmla="*/ 561903 h 3300883"/>
              <a:gd name="connsiteX113" fmla="*/ 1640287 w 11394183"/>
              <a:gd name="connsiteY113" fmla="*/ 498760 h 3300883"/>
              <a:gd name="connsiteX114" fmla="*/ 1579321 w 11394183"/>
              <a:gd name="connsiteY114" fmla="*/ 467551 h 3300883"/>
              <a:gd name="connsiteX115" fmla="*/ 1526338 w 11394183"/>
              <a:gd name="connsiteY115" fmla="*/ 523437 h 3300883"/>
              <a:gd name="connsiteX116" fmla="*/ 1551015 w 11394183"/>
              <a:gd name="connsiteY116" fmla="*/ 578596 h 3300883"/>
              <a:gd name="connsiteX117" fmla="*/ 1581498 w 11394183"/>
              <a:gd name="connsiteY117" fmla="*/ 629402 h 3300883"/>
              <a:gd name="connsiteX118" fmla="*/ 1581498 w 11394183"/>
              <a:gd name="connsiteY118" fmla="*/ 1122214 h 3300883"/>
              <a:gd name="connsiteX119" fmla="*/ 1585853 w 11394183"/>
              <a:gd name="connsiteY119" fmla="*/ 1149068 h 3300883"/>
              <a:gd name="connsiteX120" fmla="*/ 1615610 w 11394183"/>
              <a:gd name="connsiteY120" fmla="*/ 1141084 h 3300883"/>
              <a:gd name="connsiteX121" fmla="*/ 1943667 w 11394183"/>
              <a:gd name="connsiteY121" fmla="*/ 1141084 h 3300883"/>
              <a:gd name="connsiteX122" fmla="*/ 1972699 w 11394183"/>
              <a:gd name="connsiteY122" fmla="*/ 1149793 h 3300883"/>
              <a:gd name="connsiteX123" fmla="*/ 1979957 w 11394183"/>
              <a:gd name="connsiteY123" fmla="*/ 1165761 h 3300883"/>
              <a:gd name="connsiteX124" fmla="*/ 1980683 w 11394183"/>
              <a:gd name="connsiteY124" fmla="*/ 1611396 h 3300883"/>
              <a:gd name="connsiteX125" fmla="*/ 1968344 w 11394183"/>
              <a:gd name="connsiteY125" fmla="*/ 1630267 h 3300883"/>
              <a:gd name="connsiteX126" fmla="*/ 1938587 w 11394183"/>
              <a:gd name="connsiteY126" fmla="*/ 1673814 h 3300883"/>
              <a:gd name="connsiteX127" fmla="*/ 1939313 w 11394183"/>
              <a:gd name="connsiteY127" fmla="*/ 1724619 h 3300883"/>
              <a:gd name="connsiteX128" fmla="*/ 1916087 w 11394183"/>
              <a:gd name="connsiteY128" fmla="*/ 1747845 h 3300883"/>
              <a:gd name="connsiteX129" fmla="*/ 1821734 w 11394183"/>
              <a:gd name="connsiteY129" fmla="*/ 1747845 h 3300883"/>
              <a:gd name="connsiteX130" fmla="*/ 1797784 w 11394183"/>
              <a:gd name="connsiteY130" fmla="*/ 1720991 h 3300883"/>
              <a:gd name="connsiteX131" fmla="*/ 1797784 w 11394183"/>
              <a:gd name="connsiteY131" fmla="*/ 1648412 h 3300883"/>
              <a:gd name="connsiteX132" fmla="*/ 1783993 w 11394183"/>
              <a:gd name="connsiteY132" fmla="*/ 1629541 h 3300883"/>
              <a:gd name="connsiteX133" fmla="*/ 1760768 w 11394183"/>
              <a:gd name="connsiteY133" fmla="*/ 1599784 h 3300883"/>
              <a:gd name="connsiteX134" fmla="*/ 1760768 w 11394183"/>
              <a:gd name="connsiteY134" fmla="*/ 1367531 h 3300883"/>
              <a:gd name="connsiteX135" fmla="*/ 1726656 w 11394183"/>
              <a:gd name="connsiteY135" fmla="*/ 1333418 h 3300883"/>
              <a:gd name="connsiteX136" fmla="*/ 1349971 w 11394183"/>
              <a:gd name="connsiteY136" fmla="*/ 1334145 h 3300883"/>
              <a:gd name="connsiteX137" fmla="*/ 1301343 w 11394183"/>
              <a:gd name="connsiteY137" fmla="*/ 1318178 h 3300883"/>
              <a:gd name="connsiteX138" fmla="*/ 1212797 w 11394183"/>
              <a:gd name="connsiteY138" fmla="*/ 1320354 h 3300883"/>
              <a:gd name="connsiteX139" fmla="*/ 1212071 w 11394183"/>
              <a:gd name="connsiteY139" fmla="*/ 1411078 h 3300883"/>
              <a:gd name="connsiteX140" fmla="*/ 1299166 w 11394183"/>
              <a:gd name="connsiteY140" fmla="*/ 1409626 h 3300883"/>
              <a:gd name="connsiteX141" fmla="*/ 1307149 w 11394183"/>
              <a:gd name="connsiteY141" fmla="*/ 1395111 h 3300883"/>
              <a:gd name="connsiteX142" fmla="*/ 1307149 w 11394183"/>
              <a:gd name="connsiteY142" fmla="*/ 1395837 h 3300883"/>
              <a:gd name="connsiteX143" fmla="*/ 1353600 w 11394183"/>
              <a:gd name="connsiteY143" fmla="*/ 1352289 h 3300883"/>
              <a:gd name="connsiteX144" fmla="*/ 1683835 w 11394183"/>
              <a:gd name="connsiteY144" fmla="*/ 1353015 h 3300883"/>
              <a:gd name="connsiteX145" fmla="*/ 1707060 w 11394183"/>
              <a:gd name="connsiteY145" fmla="*/ 1372612 h 3300883"/>
              <a:gd name="connsiteX146" fmla="*/ 1713592 w 11394183"/>
              <a:gd name="connsiteY146" fmla="*/ 1400191 h 3300883"/>
              <a:gd name="connsiteX147" fmla="*/ 1715043 w 11394183"/>
              <a:gd name="connsiteY147" fmla="*/ 1614299 h 3300883"/>
              <a:gd name="connsiteX148" fmla="*/ 1696899 w 11394183"/>
              <a:gd name="connsiteY148" fmla="*/ 1630267 h 3300883"/>
              <a:gd name="connsiteX149" fmla="*/ 1661335 w 11394183"/>
              <a:gd name="connsiteY149" fmla="*/ 1670911 h 3300883"/>
              <a:gd name="connsiteX150" fmla="*/ 1662061 w 11394183"/>
              <a:gd name="connsiteY150" fmla="*/ 1718087 h 3300883"/>
              <a:gd name="connsiteX151" fmla="*/ 1633030 w 11394183"/>
              <a:gd name="connsiteY151" fmla="*/ 1747119 h 3300883"/>
              <a:gd name="connsiteX152" fmla="*/ 1545934 w 11394183"/>
              <a:gd name="connsiteY152" fmla="*/ 1747119 h 3300883"/>
              <a:gd name="connsiteX153" fmla="*/ 1519080 w 11394183"/>
              <a:gd name="connsiteY153" fmla="*/ 1719540 h 3300883"/>
              <a:gd name="connsiteX154" fmla="*/ 1519080 w 11394183"/>
              <a:gd name="connsiteY154" fmla="*/ 1668734 h 3300883"/>
              <a:gd name="connsiteX155" fmla="*/ 1495129 w 11394183"/>
              <a:gd name="connsiteY155" fmla="*/ 1617928 h 3300883"/>
              <a:gd name="connsiteX156" fmla="*/ 1490048 w 11394183"/>
              <a:gd name="connsiteY156" fmla="*/ 1504706 h 3300883"/>
              <a:gd name="connsiteX157" fmla="*/ 1465372 w 11394183"/>
              <a:gd name="connsiteY157" fmla="*/ 1499625 h 3300883"/>
              <a:gd name="connsiteX158" fmla="*/ 934093 w 11394183"/>
              <a:gd name="connsiteY158" fmla="*/ 1499625 h 3300883"/>
              <a:gd name="connsiteX159" fmla="*/ 833208 w 11394183"/>
              <a:gd name="connsiteY159" fmla="*/ 1502528 h 3300883"/>
              <a:gd name="connsiteX160" fmla="*/ 794741 w 11394183"/>
              <a:gd name="connsiteY160" fmla="*/ 1533737 h 3300883"/>
              <a:gd name="connsiteX161" fmla="*/ 898529 w 11394183"/>
              <a:gd name="connsiteY161" fmla="*/ 1533737 h 3300883"/>
              <a:gd name="connsiteX162" fmla="*/ 1415292 w 11394183"/>
              <a:gd name="connsiteY162" fmla="*/ 1533737 h 3300883"/>
              <a:gd name="connsiteX163" fmla="*/ 1450130 w 11394183"/>
              <a:gd name="connsiteY163" fmla="*/ 1543898 h 3300883"/>
              <a:gd name="connsiteX164" fmla="*/ 1452307 w 11394183"/>
              <a:gd name="connsiteY164" fmla="*/ 1580187 h 3300883"/>
              <a:gd name="connsiteX165" fmla="*/ 1408034 w 11394183"/>
              <a:gd name="connsiteY165" fmla="*/ 1629541 h 3300883"/>
              <a:gd name="connsiteX166" fmla="*/ 1384083 w 11394183"/>
              <a:gd name="connsiteY166" fmla="*/ 1652766 h 3300883"/>
              <a:gd name="connsiteX167" fmla="*/ 1384083 w 11394183"/>
              <a:gd name="connsiteY167" fmla="*/ 1663653 h 3300883"/>
              <a:gd name="connsiteX168" fmla="*/ 1299891 w 11394183"/>
              <a:gd name="connsiteY168" fmla="*/ 1744942 h 3300883"/>
              <a:gd name="connsiteX169" fmla="*/ 1211345 w 11394183"/>
              <a:gd name="connsiteY169" fmla="*/ 1834214 h 3300883"/>
              <a:gd name="connsiteX170" fmla="*/ 1211345 w 11394183"/>
              <a:gd name="connsiteY170" fmla="*/ 1961227 h 3300883"/>
              <a:gd name="connsiteX171" fmla="*/ 1184491 w 11394183"/>
              <a:gd name="connsiteY171" fmla="*/ 1988082 h 3300883"/>
              <a:gd name="connsiteX172" fmla="*/ 1137315 w 11394183"/>
              <a:gd name="connsiteY172" fmla="*/ 1988082 h 3300883"/>
              <a:gd name="connsiteX173" fmla="*/ 1090864 w 11394183"/>
              <a:gd name="connsiteY173" fmla="*/ 2009129 h 3300883"/>
              <a:gd name="connsiteX174" fmla="*/ 1057477 w 11394183"/>
              <a:gd name="connsiteY174" fmla="*/ 2016388 h 3300883"/>
              <a:gd name="connsiteX175" fmla="*/ 557408 w 11394183"/>
              <a:gd name="connsiteY175" fmla="*/ 2014210 h 3300883"/>
              <a:gd name="connsiteX176" fmla="*/ 586439 w 11394183"/>
              <a:gd name="connsiteY176" fmla="*/ 2049048 h 3300883"/>
              <a:gd name="connsiteX177" fmla="*/ 1056026 w 11394183"/>
              <a:gd name="connsiteY177" fmla="*/ 2049048 h 3300883"/>
              <a:gd name="connsiteX178" fmla="*/ 1090864 w 11394183"/>
              <a:gd name="connsiteY178" fmla="*/ 2059209 h 3300883"/>
              <a:gd name="connsiteX179" fmla="*/ 1094493 w 11394183"/>
              <a:gd name="connsiteY179" fmla="*/ 2116546 h 3300883"/>
              <a:gd name="connsiteX180" fmla="*/ 1206991 w 11394183"/>
              <a:gd name="connsiteY180" fmla="*/ 2122353 h 3300883"/>
              <a:gd name="connsiteX181" fmla="*/ 1210619 w 11394183"/>
              <a:gd name="connsiteY181" fmla="*/ 2245011 h 3300883"/>
              <a:gd name="connsiteX182" fmla="*/ 1189571 w 11394183"/>
              <a:gd name="connsiteY182" fmla="*/ 2266060 h 3300883"/>
              <a:gd name="connsiteX183" fmla="*/ 1142395 w 11394183"/>
              <a:gd name="connsiteY183" fmla="*/ 2266060 h 3300883"/>
              <a:gd name="connsiteX184" fmla="*/ 1093767 w 11394183"/>
              <a:gd name="connsiteY184" fmla="*/ 2301623 h 3300883"/>
              <a:gd name="connsiteX185" fmla="*/ 1061832 w 11394183"/>
              <a:gd name="connsiteY185" fmla="*/ 2313962 h 3300883"/>
              <a:gd name="connsiteX186" fmla="*/ 528376 w 11394183"/>
              <a:gd name="connsiteY186" fmla="*/ 2313962 h 3300883"/>
              <a:gd name="connsiteX187" fmla="*/ 559586 w 11394183"/>
              <a:gd name="connsiteY187" fmla="*/ 2346622 h 3300883"/>
              <a:gd name="connsiteX188" fmla="*/ 1055300 w 11394183"/>
              <a:gd name="connsiteY188" fmla="*/ 2346622 h 3300883"/>
              <a:gd name="connsiteX189" fmla="*/ 1091589 w 11394183"/>
              <a:gd name="connsiteY189" fmla="*/ 2358235 h 3300883"/>
              <a:gd name="connsiteX190" fmla="*/ 1137315 w 11394183"/>
              <a:gd name="connsiteY190" fmla="*/ 2399605 h 3300883"/>
              <a:gd name="connsiteX191" fmla="*/ 1210619 w 11394183"/>
              <a:gd name="connsiteY191" fmla="*/ 2470732 h 3300883"/>
              <a:gd name="connsiteX192" fmla="*/ 1137315 w 11394183"/>
              <a:gd name="connsiteY192" fmla="*/ 2543311 h 3300883"/>
              <a:gd name="connsiteX193" fmla="*/ 1092315 w 11394183"/>
              <a:gd name="connsiteY193" fmla="*/ 2569440 h 3300883"/>
              <a:gd name="connsiteX194" fmla="*/ 1057477 w 11394183"/>
              <a:gd name="connsiteY194" fmla="*/ 2578149 h 3300883"/>
              <a:gd name="connsiteX195" fmla="*/ 557408 w 11394183"/>
              <a:gd name="connsiteY195" fmla="*/ 2578875 h 3300883"/>
              <a:gd name="connsiteX196" fmla="*/ 595875 w 11394183"/>
              <a:gd name="connsiteY196" fmla="*/ 2599197 h 3300883"/>
              <a:gd name="connsiteX197" fmla="*/ 1048042 w 11394183"/>
              <a:gd name="connsiteY197" fmla="*/ 2599922 h 3300883"/>
              <a:gd name="connsiteX198" fmla="*/ 1087235 w 11394183"/>
              <a:gd name="connsiteY198" fmla="*/ 2608632 h 3300883"/>
              <a:gd name="connsiteX199" fmla="*/ 1095218 w 11394183"/>
              <a:gd name="connsiteY199" fmla="*/ 2673954 h 3300883"/>
              <a:gd name="connsiteX200" fmla="*/ 1204087 w 11394183"/>
              <a:gd name="connsiteY200" fmla="*/ 2679034 h 3300883"/>
              <a:gd name="connsiteX201" fmla="*/ 1209894 w 11394183"/>
              <a:gd name="connsiteY201" fmla="*/ 2713872 h 3300883"/>
              <a:gd name="connsiteX202" fmla="*/ 1209167 w 11394183"/>
              <a:gd name="connsiteY202" fmla="*/ 2855401 h 3300883"/>
              <a:gd name="connsiteX203" fmla="*/ 1235296 w 11394183"/>
              <a:gd name="connsiteY203" fmla="*/ 2882255 h 3300883"/>
              <a:gd name="connsiteX204" fmla="*/ 1376825 w 11394183"/>
              <a:gd name="connsiteY204" fmla="*/ 2880804 h 3300883"/>
              <a:gd name="connsiteX205" fmla="*/ 1423276 w 11394183"/>
              <a:gd name="connsiteY205" fmla="*/ 2925802 h 3300883"/>
              <a:gd name="connsiteX206" fmla="*/ 1448678 w 11394183"/>
              <a:gd name="connsiteY206" fmla="*/ 3003462 h 3300883"/>
              <a:gd name="connsiteX207" fmla="*/ 1450856 w 11394183"/>
              <a:gd name="connsiteY207" fmla="*/ 3023784 h 3300883"/>
              <a:gd name="connsiteX208" fmla="*/ 1450856 w 11394183"/>
              <a:gd name="connsiteY208" fmla="*/ 3300883 h 3300883"/>
              <a:gd name="connsiteX209" fmla="*/ 1490048 w 11394183"/>
              <a:gd name="connsiteY209" fmla="*/ 3300883 h 3300883"/>
              <a:gd name="connsiteX210" fmla="*/ 1490048 w 11394183"/>
              <a:gd name="connsiteY210" fmla="*/ 3027414 h 3300883"/>
              <a:gd name="connsiteX211" fmla="*/ 1496580 w 11394183"/>
              <a:gd name="connsiteY211" fmla="*/ 2990398 h 3300883"/>
              <a:gd name="connsiteX212" fmla="*/ 1495855 w 11394183"/>
              <a:gd name="connsiteY212" fmla="*/ 2991124 h 3300883"/>
              <a:gd name="connsiteX213" fmla="*/ 1500210 w 11394183"/>
              <a:gd name="connsiteY213" fmla="*/ 2986043 h 3300883"/>
              <a:gd name="connsiteX214" fmla="*/ 1551741 w 11394183"/>
              <a:gd name="connsiteY214" fmla="*/ 2972979 h 3300883"/>
              <a:gd name="connsiteX215" fmla="*/ 1553918 w 11394183"/>
              <a:gd name="connsiteY215" fmla="*/ 2915641 h 3300883"/>
              <a:gd name="connsiteX216" fmla="*/ 1601821 w 11394183"/>
              <a:gd name="connsiteY216" fmla="*/ 2869191 h 3300883"/>
              <a:gd name="connsiteX217" fmla="*/ 1698350 w 11394183"/>
              <a:gd name="connsiteY217" fmla="*/ 2879352 h 3300883"/>
              <a:gd name="connsiteX218" fmla="*/ 1712866 w 11394183"/>
              <a:gd name="connsiteY218" fmla="*/ 3041929 h 3300883"/>
              <a:gd name="connsiteX219" fmla="*/ 1713637 w 11394183"/>
              <a:gd name="connsiteY219" fmla="*/ 3300883 h 3300883"/>
              <a:gd name="connsiteX220" fmla="*/ 1762496 w 11394183"/>
              <a:gd name="connsiteY220" fmla="*/ 3300883 h 3300883"/>
              <a:gd name="connsiteX221" fmla="*/ 1762220 w 11394183"/>
              <a:gd name="connsiteY221" fmla="*/ 3001284 h 3300883"/>
              <a:gd name="connsiteX222" fmla="*/ 1790526 w 11394183"/>
              <a:gd name="connsiteY222" fmla="*/ 2986043 h 3300883"/>
              <a:gd name="connsiteX223" fmla="*/ 1831896 w 11394183"/>
              <a:gd name="connsiteY223" fmla="*/ 2943947 h 3300883"/>
              <a:gd name="connsiteX224" fmla="*/ 1905926 w 11394183"/>
              <a:gd name="connsiteY224" fmla="*/ 2869917 h 3300883"/>
              <a:gd name="connsiteX225" fmla="*/ 1978506 w 11394183"/>
              <a:gd name="connsiteY225" fmla="*/ 2878626 h 3300883"/>
              <a:gd name="connsiteX226" fmla="*/ 1982134 w 11394183"/>
              <a:gd name="connsiteY226" fmla="*/ 2968624 h 3300883"/>
              <a:gd name="connsiteX227" fmla="*/ 1991570 w 11394183"/>
              <a:gd name="connsiteY227" fmla="*/ 2992576 h 3300883"/>
              <a:gd name="connsiteX228" fmla="*/ 2016247 w 11394183"/>
              <a:gd name="connsiteY228" fmla="*/ 3034671 h 3300883"/>
              <a:gd name="connsiteX229" fmla="*/ 2016442 w 11394183"/>
              <a:gd name="connsiteY229" fmla="*/ 3300883 h 3300883"/>
              <a:gd name="connsiteX230" fmla="*/ 2053457 w 11394183"/>
              <a:gd name="connsiteY230" fmla="*/ 3300883 h 3300883"/>
              <a:gd name="connsiteX231" fmla="*/ 2053262 w 11394183"/>
              <a:gd name="connsiteY231" fmla="*/ 3025236 h 3300883"/>
              <a:gd name="connsiteX232" fmla="*/ 2088826 w 11394183"/>
              <a:gd name="connsiteY232" fmla="*/ 2983866 h 3300883"/>
              <a:gd name="connsiteX233" fmla="*/ 2106244 w 11394183"/>
              <a:gd name="connsiteY233" fmla="*/ 2966447 h 3300883"/>
              <a:gd name="connsiteX234" fmla="*/ 2106244 w 11394183"/>
              <a:gd name="connsiteY234" fmla="*/ 2944673 h 3300883"/>
              <a:gd name="connsiteX235" fmla="*/ 2184631 w 11394183"/>
              <a:gd name="connsiteY235" fmla="*/ 2869917 h 3300883"/>
              <a:gd name="connsiteX236" fmla="*/ 2254307 w 11394183"/>
              <a:gd name="connsiteY236" fmla="*/ 2880078 h 3300883"/>
              <a:gd name="connsiteX237" fmla="*/ 2257210 w 11394183"/>
              <a:gd name="connsiteY237" fmla="*/ 2970075 h 3300883"/>
              <a:gd name="connsiteX238" fmla="*/ 2277531 w 11394183"/>
              <a:gd name="connsiteY238" fmla="*/ 2993301 h 3300883"/>
              <a:gd name="connsiteX239" fmla="*/ 2316725 w 11394183"/>
              <a:gd name="connsiteY239" fmla="*/ 3035397 h 3300883"/>
              <a:gd name="connsiteX240" fmla="*/ 2316725 w 11394183"/>
              <a:gd name="connsiteY240" fmla="*/ 3300883 h 3300883"/>
              <a:gd name="connsiteX241" fmla="*/ 2350697 w 11394183"/>
              <a:gd name="connsiteY241" fmla="*/ 3300883 h 3300883"/>
              <a:gd name="connsiteX242" fmla="*/ 2350836 w 11394183"/>
              <a:gd name="connsiteY242" fmla="*/ 3033946 h 3300883"/>
              <a:gd name="connsiteX243" fmla="*/ 2360997 w 11394183"/>
              <a:gd name="connsiteY243" fmla="*/ 2992576 h 3300883"/>
              <a:gd name="connsiteX244" fmla="*/ 2386399 w 11394183"/>
              <a:gd name="connsiteY244" fmla="*/ 2983866 h 3300883"/>
              <a:gd name="connsiteX245" fmla="*/ 2383497 w 11394183"/>
              <a:gd name="connsiteY245" fmla="*/ 2901126 h 3300883"/>
              <a:gd name="connsiteX246" fmla="*/ 2403093 w 11394183"/>
              <a:gd name="connsiteY246" fmla="*/ 2869917 h 3300883"/>
              <a:gd name="connsiteX247" fmla="*/ 2522123 w 11394183"/>
              <a:gd name="connsiteY247" fmla="*/ 2870642 h 3300883"/>
              <a:gd name="connsiteX248" fmla="*/ 2530832 w 11394183"/>
              <a:gd name="connsiteY248" fmla="*/ 2880804 h 3300883"/>
              <a:gd name="connsiteX249" fmla="*/ 2537364 w 11394183"/>
              <a:gd name="connsiteY249" fmla="*/ 2992576 h 3300883"/>
              <a:gd name="connsiteX250" fmla="*/ 2632443 w 11394183"/>
              <a:gd name="connsiteY250" fmla="*/ 2985317 h 3300883"/>
              <a:gd name="connsiteX251" fmla="*/ 2663652 w 11394183"/>
              <a:gd name="connsiteY251" fmla="*/ 2954835 h 3300883"/>
              <a:gd name="connsiteX252" fmla="*/ 2752198 w 11394183"/>
              <a:gd name="connsiteY252" fmla="*/ 2869191 h 3300883"/>
              <a:gd name="connsiteX253" fmla="*/ 2798649 w 11394183"/>
              <a:gd name="connsiteY253" fmla="*/ 2869191 h 3300883"/>
              <a:gd name="connsiteX254" fmla="*/ 2798649 w 11394183"/>
              <a:gd name="connsiteY254" fmla="*/ 2879352 h 3300883"/>
              <a:gd name="connsiteX255" fmla="*/ 2681797 w 11394183"/>
              <a:gd name="connsiteY255" fmla="*/ 2879352 h 3300883"/>
              <a:gd name="connsiteX256" fmla="*/ 2710828 w 11394183"/>
              <a:gd name="connsiteY256" fmla="*/ 2880804 h 3300883"/>
              <a:gd name="connsiteX257" fmla="*/ 2809536 w 11394183"/>
              <a:gd name="connsiteY257" fmla="*/ 2985317 h 3300883"/>
              <a:gd name="connsiteX258" fmla="*/ 2910420 w 11394183"/>
              <a:gd name="connsiteY258" fmla="*/ 2984592 h 3300883"/>
              <a:gd name="connsiteX259" fmla="*/ 2940177 w 11394183"/>
              <a:gd name="connsiteY259" fmla="*/ 2956286 h 3300883"/>
              <a:gd name="connsiteX260" fmla="*/ 2938000 w 11394183"/>
              <a:gd name="connsiteY260" fmla="*/ 2915733 h 3300883"/>
              <a:gd name="connsiteX261" fmla="*/ 2946568 w 11394183"/>
              <a:gd name="connsiteY261" fmla="*/ 2876375 h 3300883"/>
              <a:gd name="connsiteX262" fmla="*/ 2945985 w 11394183"/>
              <a:gd name="connsiteY262" fmla="*/ 2876449 h 3300883"/>
              <a:gd name="connsiteX263" fmla="*/ 2946710 w 11394183"/>
              <a:gd name="connsiteY263" fmla="*/ 2875723 h 3300883"/>
              <a:gd name="connsiteX264" fmla="*/ 2946568 w 11394183"/>
              <a:gd name="connsiteY264" fmla="*/ 2876375 h 3300883"/>
              <a:gd name="connsiteX265" fmla="*/ 3016658 w 11394183"/>
              <a:gd name="connsiteY265" fmla="*/ 2867467 h 3300883"/>
              <a:gd name="connsiteX266" fmla="*/ 3086787 w 11394183"/>
              <a:gd name="connsiteY266" fmla="*/ 2878626 h 3300883"/>
              <a:gd name="connsiteX267" fmla="*/ 3094045 w 11394183"/>
              <a:gd name="connsiteY267" fmla="*/ 2908384 h 3300883"/>
              <a:gd name="connsiteX268" fmla="*/ 3169527 w 11394183"/>
              <a:gd name="connsiteY268" fmla="*/ 2984592 h 3300883"/>
              <a:gd name="connsiteX269" fmla="*/ 3215978 w 11394183"/>
              <a:gd name="connsiteY269" fmla="*/ 2938141 h 3300883"/>
              <a:gd name="connsiteX270" fmla="*/ 3282751 w 11394183"/>
              <a:gd name="connsiteY270" fmla="*/ 2869191 h 3300883"/>
              <a:gd name="connsiteX271" fmla="*/ 3453311 w 11394183"/>
              <a:gd name="connsiteY271" fmla="*/ 2869917 h 3300883"/>
              <a:gd name="connsiteX272" fmla="*/ 3498311 w 11394183"/>
              <a:gd name="connsiteY272" fmla="*/ 2827095 h 3300883"/>
              <a:gd name="connsiteX273" fmla="*/ 3496859 w 11394183"/>
              <a:gd name="connsiteY273" fmla="*/ 2565810 h 3300883"/>
              <a:gd name="connsiteX274" fmla="*/ 3544761 w 11394183"/>
              <a:gd name="connsiteY274" fmla="*/ 2520086 h 3300883"/>
              <a:gd name="connsiteX275" fmla="*/ 3591938 w 11394183"/>
              <a:gd name="connsiteY275" fmla="*/ 2520086 h 3300883"/>
              <a:gd name="connsiteX276" fmla="*/ 3613711 w 11394183"/>
              <a:gd name="connsiteY276" fmla="*/ 2507022 h 3300883"/>
              <a:gd name="connsiteX277" fmla="*/ 3646372 w 11394183"/>
              <a:gd name="connsiteY277" fmla="*/ 2481619 h 3300883"/>
              <a:gd name="connsiteX278" fmla="*/ 4048460 w 11394183"/>
              <a:gd name="connsiteY278" fmla="*/ 2481619 h 3300883"/>
              <a:gd name="connsiteX279" fmla="*/ 4078217 w 11394183"/>
              <a:gd name="connsiteY279" fmla="*/ 2489602 h 3300883"/>
              <a:gd name="connsiteX280" fmla="*/ 4063702 w 11394183"/>
              <a:gd name="connsiteY280" fmla="*/ 2557827 h 3300883"/>
              <a:gd name="connsiteX281" fmla="*/ 3740724 w 11394183"/>
              <a:gd name="connsiteY281" fmla="*/ 3121765 h 3300883"/>
              <a:gd name="connsiteX282" fmla="*/ 3566535 w 11394183"/>
              <a:gd name="connsiteY282" fmla="*/ 3262569 h 3300883"/>
              <a:gd name="connsiteX283" fmla="*/ 3548027 w 11394183"/>
              <a:gd name="connsiteY283" fmla="*/ 3286067 h 3300883"/>
              <a:gd name="connsiteX284" fmla="*/ 3562779 w 11394183"/>
              <a:gd name="connsiteY284" fmla="*/ 3300883 h 3300883"/>
              <a:gd name="connsiteX285" fmla="*/ 4927481 w 11394183"/>
              <a:gd name="connsiteY285" fmla="*/ 3300883 h 3300883"/>
              <a:gd name="connsiteX286" fmla="*/ 6796755 w 11394183"/>
              <a:gd name="connsiteY286" fmla="*/ 3296863 h 3300883"/>
              <a:gd name="connsiteX287" fmla="*/ 9075283 w 11394183"/>
              <a:gd name="connsiteY287" fmla="*/ 3297407 h 3300883"/>
              <a:gd name="connsiteX288" fmla="*/ 9637770 w 11394183"/>
              <a:gd name="connsiteY288" fmla="*/ 3298133 h 3300883"/>
              <a:gd name="connsiteX289" fmla="*/ 9759703 w 11394183"/>
              <a:gd name="connsiteY289" fmla="*/ 3262569 h 3300883"/>
              <a:gd name="connsiteX290" fmla="*/ 11394183 w 11394183"/>
              <a:gd name="connsiteY290" fmla="*/ 2251543 h 3300883"/>
              <a:gd name="connsiteX291" fmla="*/ 9760429 w 11394183"/>
              <a:gd name="connsiteY291" fmla="*/ 1255034 h 3300883"/>
              <a:gd name="connsiteX292" fmla="*/ 9609464 w 11394183"/>
              <a:gd name="connsiteY292" fmla="*/ 1208583 h 3300883"/>
              <a:gd name="connsiteX293" fmla="*/ 6151074 w 11394183"/>
              <a:gd name="connsiteY293" fmla="*/ 1210034 h 3300883"/>
              <a:gd name="connsiteX294" fmla="*/ 3621696 w 11394183"/>
              <a:gd name="connsiteY294" fmla="*/ 1208583 h 3300883"/>
              <a:gd name="connsiteX295" fmla="*/ 3552745 w 11394183"/>
              <a:gd name="connsiteY295" fmla="*/ 1211486 h 3300883"/>
              <a:gd name="connsiteX296" fmla="*/ 3526616 w 11394183"/>
              <a:gd name="connsiteY296" fmla="*/ 1225276 h 3300883"/>
              <a:gd name="connsiteX297" fmla="*/ 3541858 w 11394183"/>
              <a:gd name="connsiteY297" fmla="*/ 1252131 h 3300883"/>
              <a:gd name="connsiteX298" fmla="*/ 3581050 w 11394183"/>
              <a:gd name="connsiteY298" fmla="*/ 1278984 h 3300883"/>
              <a:gd name="connsiteX299" fmla="*/ 4092007 w 11394183"/>
              <a:gd name="connsiteY299" fmla="*/ 2112917 h 3300883"/>
              <a:gd name="connsiteX300" fmla="*/ 4068782 w 11394183"/>
              <a:gd name="connsiteY300" fmla="*/ 2144852 h 3300883"/>
              <a:gd name="connsiteX301" fmla="*/ 3644195 w 11394183"/>
              <a:gd name="connsiteY301" fmla="*/ 2144127 h 3300883"/>
              <a:gd name="connsiteX302" fmla="*/ 3623147 w 11394183"/>
              <a:gd name="connsiteY302" fmla="*/ 2136142 h 3300883"/>
              <a:gd name="connsiteX303" fmla="*/ 3589760 w 11394183"/>
              <a:gd name="connsiteY303" fmla="*/ 2117998 h 3300883"/>
              <a:gd name="connsiteX304" fmla="*/ 3504842 w 11394183"/>
              <a:gd name="connsiteY304" fmla="*/ 2105660 h 3300883"/>
              <a:gd name="connsiteX305" fmla="*/ 3499037 w 11394183"/>
              <a:gd name="connsiteY305" fmla="*/ 2089693 h 3300883"/>
              <a:gd name="connsiteX306" fmla="*/ 3499037 w 11394183"/>
              <a:gd name="connsiteY306" fmla="*/ 1765989 h 3300883"/>
              <a:gd name="connsiteX307" fmla="*/ 3504842 w 11394183"/>
              <a:gd name="connsiteY307" fmla="*/ 1750022 h 3300883"/>
              <a:gd name="connsiteX308" fmla="*/ 3491053 w 11394183"/>
              <a:gd name="connsiteY308" fmla="*/ 1744216 h 3300883"/>
              <a:gd name="connsiteX309" fmla="*/ 3248639 w 11394183"/>
              <a:gd name="connsiteY309" fmla="*/ 1744942 h 3300883"/>
              <a:gd name="connsiteX310" fmla="*/ 3186220 w 11394183"/>
              <a:gd name="connsiteY310" fmla="*/ 1683975 h 3300883"/>
              <a:gd name="connsiteX311" fmla="*/ 3172431 w 11394183"/>
              <a:gd name="connsiteY311" fmla="*/ 1617928 h 3300883"/>
              <a:gd name="connsiteX312" fmla="*/ 3165898 w 11394183"/>
              <a:gd name="connsiteY312" fmla="*/ 1591074 h 3300883"/>
              <a:gd name="connsiteX313" fmla="*/ 3165898 w 11394183"/>
              <a:gd name="connsiteY313" fmla="*/ 1007539 h 3300883"/>
              <a:gd name="connsiteX314" fmla="*/ 3172375 w 11394183"/>
              <a:gd name="connsiteY314" fmla="*/ 980915 h 3300883"/>
              <a:gd name="connsiteX315" fmla="*/ 3171705 w 11394183"/>
              <a:gd name="connsiteY315" fmla="*/ 981410 h 3300883"/>
              <a:gd name="connsiteX316" fmla="*/ 3172431 w 11394183"/>
              <a:gd name="connsiteY316" fmla="*/ 980685 h 3300883"/>
              <a:gd name="connsiteX317" fmla="*/ 3172375 w 11394183"/>
              <a:gd name="connsiteY317" fmla="*/ 980915 h 3300883"/>
              <a:gd name="connsiteX318" fmla="*/ 3184225 w 11394183"/>
              <a:gd name="connsiteY318" fmla="*/ 972157 h 3300883"/>
              <a:gd name="connsiteX319" fmla="*/ 3200011 w 11394183"/>
              <a:gd name="connsiteY319" fmla="*/ 972701 h 3300883"/>
              <a:gd name="connsiteX320" fmla="*/ 3781369 w 11394183"/>
              <a:gd name="connsiteY320" fmla="*/ 972701 h 3300883"/>
              <a:gd name="connsiteX321" fmla="*/ 3809675 w 11394183"/>
              <a:gd name="connsiteY321" fmla="*/ 981410 h 3300883"/>
              <a:gd name="connsiteX322" fmla="*/ 3808949 w 11394183"/>
              <a:gd name="connsiteY322" fmla="*/ 980685 h 3300883"/>
              <a:gd name="connsiteX323" fmla="*/ 3813303 w 11394183"/>
              <a:gd name="connsiteY323" fmla="*/ 984314 h 3300883"/>
              <a:gd name="connsiteX324" fmla="*/ 3811127 w 11394183"/>
              <a:gd name="connsiteY324" fmla="*/ 986491 h 3300883"/>
              <a:gd name="connsiteX325" fmla="*/ 3831448 w 11394183"/>
              <a:gd name="connsiteY325" fmla="*/ 1017700 h 3300883"/>
              <a:gd name="connsiteX326" fmla="*/ 3912011 w 11394183"/>
              <a:gd name="connsiteY326" fmla="*/ 1017700 h 3300883"/>
              <a:gd name="connsiteX327" fmla="*/ 3919269 w 11394183"/>
              <a:gd name="connsiteY327" fmla="*/ 1010442 h 3300883"/>
              <a:gd name="connsiteX328" fmla="*/ 3926527 w 11394183"/>
              <a:gd name="connsiteY328" fmla="*/ 1002459 h 3300883"/>
              <a:gd name="connsiteX329" fmla="*/ 3928705 w 11394183"/>
              <a:gd name="connsiteY329" fmla="*/ 934960 h 3300883"/>
              <a:gd name="connsiteX330" fmla="*/ 3838706 w 11394183"/>
              <a:gd name="connsiteY330" fmla="*/ 922621 h 3300883"/>
              <a:gd name="connsiteX331" fmla="*/ 3790078 w 11394183"/>
              <a:gd name="connsiteY331" fmla="*/ 939315 h 3300883"/>
              <a:gd name="connsiteX332" fmla="*/ 3191301 w 11394183"/>
              <a:gd name="connsiteY332" fmla="*/ 939315 h 3300883"/>
              <a:gd name="connsiteX333" fmla="*/ 3141947 w 11394183"/>
              <a:gd name="connsiteY333" fmla="*/ 987217 h 3300883"/>
              <a:gd name="connsiteX334" fmla="*/ 3141947 w 11394183"/>
              <a:gd name="connsiteY334" fmla="*/ 1596881 h 3300883"/>
              <a:gd name="connsiteX335" fmla="*/ 3117271 w 11394183"/>
              <a:gd name="connsiteY335" fmla="*/ 1630267 h 3300883"/>
              <a:gd name="connsiteX336" fmla="*/ 3049046 w 11394183"/>
              <a:gd name="connsiteY336" fmla="*/ 1702846 h 3300883"/>
              <a:gd name="connsiteX337" fmla="*/ 3049773 w 11394183"/>
              <a:gd name="connsiteY337" fmla="*/ 1724619 h 3300883"/>
              <a:gd name="connsiteX338" fmla="*/ 3030176 w 11394183"/>
              <a:gd name="connsiteY338" fmla="*/ 1746393 h 3300883"/>
              <a:gd name="connsiteX339" fmla="*/ 2968483 w 11394183"/>
              <a:gd name="connsiteY339" fmla="*/ 1746393 h 3300883"/>
              <a:gd name="connsiteX340" fmla="*/ 2909695 w 11394183"/>
              <a:gd name="connsiteY340" fmla="*/ 1689782 h 3300883"/>
              <a:gd name="connsiteX341" fmla="*/ 2874131 w 11394183"/>
              <a:gd name="connsiteY341" fmla="*/ 1617928 h 3300883"/>
              <a:gd name="connsiteX342" fmla="*/ 2863970 w 11394183"/>
              <a:gd name="connsiteY342" fmla="*/ 1584542 h 3300883"/>
              <a:gd name="connsiteX343" fmla="*/ 2863970 w 11394183"/>
              <a:gd name="connsiteY343" fmla="*/ 535775 h 3300883"/>
              <a:gd name="connsiteX344" fmla="*/ 2871228 w 11394183"/>
              <a:gd name="connsiteY344" fmla="*/ 502389 h 3300883"/>
              <a:gd name="connsiteX345" fmla="*/ 2870501 w 11394183"/>
              <a:gd name="connsiteY345" fmla="*/ 503114 h 3300883"/>
              <a:gd name="connsiteX346" fmla="*/ 2906066 w 11394183"/>
              <a:gd name="connsiteY346" fmla="*/ 494405 h 3300883"/>
              <a:gd name="connsiteX347" fmla="*/ 3344443 w 11394183"/>
              <a:gd name="connsiteY347" fmla="*/ 495131 h 3300883"/>
              <a:gd name="connsiteX348" fmla="*/ 3378556 w 11394183"/>
              <a:gd name="connsiteY348" fmla="*/ 460293 h 3300883"/>
              <a:gd name="connsiteX349" fmla="*/ 3378556 w 11394183"/>
              <a:gd name="connsiteY349" fmla="*/ 206266 h 3300883"/>
              <a:gd name="connsiteX350" fmla="*/ 3393071 w 11394183"/>
              <a:gd name="connsiteY350" fmla="*/ 176509 h 3300883"/>
              <a:gd name="connsiteX351" fmla="*/ 3414845 w 11394183"/>
              <a:gd name="connsiteY351" fmla="*/ 154735 h 3300883"/>
              <a:gd name="connsiteX352" fmla="*/ 3417022 w 11394183"/>
              <a:gd name="connsiteY352" fmla="*/ 92317 h 3300883"/>
              <a:gd name="connsiteX353" fmla="*/ 3349523 w 11394183"/>
              <a:gd name="connsiteY353" fmla="*/ 62560 h 3300883"/>
              <a:gd name="connsiteX354" fmla="*/ 3300169 w 11394183"/>
              <a:gd name="connsiteY354" fmla="*/ 109736 h 3300883"/>
              <a:gd name="connsiteX355" fmla="*/ 3330653 w 11394183"/>
              <a:gd name="connsiteY355" fmla="*/ 180863 h 3300883"/>
              <a:gd name="connsiteX356" fmla="*/ 3352427 w 11394183"/>
              <a:gd name="connsiteY356" fmla="*/ 224411 h 3300883"/>
              <a:gd name="connsiteX357" fmla="*/ 3353153 w 11394183"/>
              <a:gd name="connsiteY357" fmla="*/ 438519 h 3300883"/>
              <a:gd name="connsiteX358" fmla="*/ 3319041 w 11394183"/>
              <a:gd name="connsiteY358" fmla="*/ 472632 h 3300883"/>
              <a:gd name="connsiteX359" fmla="*/ 2869050 w 11394183"/>
              <a:gd name="connsiteY359" fmla="*/ 471179 h 3300883"/>
              <a:gd name="connsiteX360" fmla="*/ 2825503 w 11394183"/>
              <a:gd name="connsiteY360" fmla="*/ 513276 h 3300883"/>
              <a:gd name="connsiteX361" fmla="*/ 2826955 w 11394183"/>
              <a:gd name="connsiteY361" fmla="*/ 1601961 h 3300883"/>
              <a:gd name="connsiteX362" fmla="*/ 2800100 w 11394183"/>
              <a:gd name="connsiteY362" fmla="*/ 1631719 h 3300883"/>
              <a:gd name="connsiteX363" fmla="*/ 2768891 w 11394183"/>
              <a:gd name="connsiteY363" fmla="*/ 1661476 h 3300883"/>
              <a:gd name="connsiteX364" fmla="*/ 2768891 w 11394183"/>
              <a:gd name="connsiteY364" fmla="*/ 1686878 h 3300883"/>
              <a:gd name="connsiteX365" fmla="*/ 2708650 w 11394183"/>
              <a:gd name="connsiteY365" fmla="*/ 1747845 h 3300883"/>
              <a:gd name="connsiteX366" fmla="*/ 2626636 w 11394183"/>
              <a:gd name="connsiteY366" fmla="*/ 1667282 h 3300883"/>
              <a:gd name="connsiteX367" fmla="*/ 2593976 w 11394183"/>
              <a:gd name="connsiteY367" fmla="*/ 1631719 h 3300883"/>
              <a:gd name="connsiteX368" fmla="*/ 2570751 w 11394183"/>
              <a:gd name="connsiteY368" fmla="*/ 1619380 h 3300883"/>
              <a:gd name="connsiteX369" fmla="*/ 2566396 w 11394183"/>
              <a:gd name="connsiteY369" fmla="*/ 1580914 h 3300883"/>
              <a:gd name="connsiteX370" fmla="*/ 2566396 w 11394183"/>
              <a:gd name="connsiteY370" fmla="*/ 137317 h 3300883"/>
              <a:gd name="connsiteX371" fmla="*/ 2573653 w 11394183"/>
              <a:gd name="connsiteY371" fmla="*/ 104655 h 3300883"/>
              <a:gd name="connsiteX372" fmla="*/ 2573653 w 11394183"/>
              <a:gd name="connsiteY372" fmla="*/ 105382 h 3300883"/>
              <a:gd name="connsiteX373" fmla="*/ 2580912 w 11394183"/>
              <a:gd name="connsiteY373" fmla="*/ 97398 h 3300883"/>
              <a:gd name="connsiteX374" fmla="*/ 2588896 w 11394183"/>
              <a:gd name="connsiteY374" fmla="*/ 40786 h 3300883"/>
              <a:gd name="connsiteX375" fmla="*/ 2529381 w 11394183"/>
              <a:gd name="connsiteY375" fmla="*/ 142 h 330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11394183" h="3300883">
                <a:moveTo>
                  <a:pt x="3168075" y="3011446"/>
                </a:moveTo>
                <a:cubicBezTo>
                  <a:pt x="3133237" y="3004189"/>
                  <a:pt x="3141946" y="3031042"/>
                  <a:pt x="3141946" y="3047736"/>
                </a:cubicBezTo>
                <a:lnTo>
                  <a:pt x="3141946" y="3300883"/>
                </a:lnTo>
                <a:lnTo>
                  <a:pt x="3165898" y="3300883"/>
                </a:lnTo>
                <a:lnTo>
                  <a:pt x="3165898" y="3029591"/>
                </a:lnTo>
                <a:cubicBezTo>
                  <a:pt x="3165898" y="3023059"/>
                  <a:pt x="3167349" y="3017253"/>
                  <a:pt x="3168075" y="3011446"/>
                </a:cubicBezTo>
                <a:close/>
                <a:moveTo>
                  <a:pt x="2591366" y="3007317"/>
                </a:moveTo>
                <a:cubicBezTo>
                  <a:pt x="2577282" y="3007181"/>
                  <a:pt x="2577282" y="3023783"/>
                  <a:pt x="2577282" y="3041202"/>
                </a:cubicBezTo>
                <a:cubicBezTo>
                  <a:pt x="2577352" y="3127762"/>
                  <a:pt x="2577421" y="3214323"/>
                  <a:pt x="2577491" y="3300883"/>
                </a:cubicBezTo>
                <a:lnTo>
                  <a:pt x="2606313" y="3300883"/>
                </a:lnTo>
                <a:lnTo>
                  <a:pt x="2606313" y="3041928"/>
                </a:lnTo>
                <a:cubicBezTo>
                  <a:pt x="2606313" y="3031767"/>
                  <a:pt x="2604135" y="3022332"/>
                  <a:pt x="2610667" y="3013622"/>
                </a:cubicBezTo>
                <a:cubicBezTo>
                  <a:pt x="2602321" y="3009268"/>
                  <a:pt x="2596061" y="3007362"/>
                  <a:pt x="2591366" y="3007317"/>
                </a:cubicBezTo>
                <a:close/>
                <a:moveTo>
                  <a:pt x="2903083" y="3005447"/>
                </a:moveTo>
                <a:cubicBezTo>
                  <a:pt x="2898490" y="3005594"/>
                  <a:pt x="2893182" y="3007091"/>
                  <a:pt x="2887195" y="3009994"/>
                </a:cubicBezTo>
                <a:cubicBezTo>
                  <a:pt x="2869776" y="3018703"/>
                  <a:pt x="2877033" y="3035396"/>
                  <a:pt x="2877033" y="3048460"/>
                </a:cubicBezTo>
                <a:lnTo>
                  <a:pt x="2877033" y="3300883"/>
                </a:lnTo>
                <a:lnTo>
                  <a:pt x="2924210" y="3300883"/>
                </a:lnTo>
                <a:lnTo>
                  <a:pt x="2924210" y="3039025"/>
                </a:lnTo>
                <a:cubicBezTo>
                  <a:pt x="2924210" y="3016707"/>
                  <a:pt x="2916862" y="3005004"/>
                  <a:pt x="2903083" y="3005447"/>
                </a:cubicBezTo>
                <a:close/>
                <a:moveTo>
                  <a:pt x="1413840" y="2870642"/>
                </a:moveTo>
                <a:cubicBezTo>
                  <a:pt x="1414566" y="2872094"/>
                  <a:pt x="1414566" y="2872820"/>
                  <a:pt x="1414566" y="2874271"/>
                </a:cubicBezTo>
                <a:lnTo>
                  <a:pt x="1228038" y="2874271"/>
                </a:lnTo>
                <a:lnTo>
                  <a:pt x="1228038" y="2870642"/>
                </a:lnTo>
                <a:lnTo>
                  <a:pt x="1413840" y="2870642"/>
                </a:lnTo>
                <a:close/>
                <a:moveTo>
                  <a:pt x="3635032" y="2179418"/>
                </a:moveTo>
                <a:cubicBezTo>
                  <a:pt x="3639659" y="2178965"/>
                  <a:pt x="3644558" y="2179690"/>
                  <a:pt x="3649275" y="2179690"/>
                </a:cubicBezTo>
                <a:lnTo>
                  <a:pt x="4079669" y="2179690"/>
                </a:lnTo>
                <a:cubicBezTo>
                  <a:pt x="4084023" y="2179690"/>
                  <a:pt x="4089104" y="2180416"/>
                  <a:pt x="4093459" y="2186222"/>
                </a:cubicBezTo>
                <a:lnTo>
                  <a:pt x="3622421" y="2186222"/>
                </a:lnTo>
                <a:lnTo>
                  <a:pt x="3624598" y="2190577"/>
                </a:lnTo>
                <a:lnTo>
                  <a:pt x="4062975" y="2190577"/>
                </a:lnTo>
                <a:cubicBezTo>
                  <a:pt x="4092733" y="2190577"/>
                  <a:pt x="4102168" y="2197835"/>
                  <a:pt x="4102168" y="2228318"/>
                </a:cubicBezTo>
                <a:cubicBezTo>
                  <a:pt x="4101443" y="2291462"/>
                  <a:pt x="4099265" y="2353880"/>
                  <a:pt x="4093459" y="2416298"/>
                </a:cubicBezTo>
                <a:cubicBezTo>
                  <a:pt x="4091281" y="2438072"/>
                  <a:pt x="4082572" y="2447507"/>
                  <a:pt x="4059347" y="2447507"/>
                </a:cubicBezTo>
                <a:lnTo>
                  <a:pt x="3650000" y="2447507"/>
                </a:lnTo>
                <a:cubicBezTo>
                  <a:pt x="3628228" y="2447507"/>
                  <a:pt x="3618791" y="2440975"/>
                  <a:pt x="3621696" y="2418475"/>
                </a:cubicBezTo>
                <a:cubicBezTo>
                  <a:pt x="3623872" y="2400330"/>
                  <a:pt x="3615163" y="2397427"/>
                  <a:pt x="3598470" y="2396702"/>
                </a:cubicBezTo>
                <a:cubicBezTo>
                  <a:pt x="3567260" y="2394524"/>
                  <a:pt x="3533875" y="2408315"/>
                  <a:pt x="3504842" y="2387266"/>
                </a:cubicBezTo>
                <a:cubicBezTo>
                  <a:pt x="3496859" y="2341541"/>
                  <a:pt x="3493230" y="2295817"/>
                  <a:pt x="3506294" y="2251543"/>
                </a:cubicBezTo>
                <a:cubicBezTo>
                  <a:pt x="3543309" y="2237754"/>
                  <a:pt x="3580324" y="2239930"/>
                  <a:pt x="3618791" y="2250818"/>
                </a:cubicBezTo>
                <a:cubicBezTo>
                  <a:pt x="3625324" y="2232673"/>
                  <a:pt x="3620969" y="2213802"/>
                  <a:pt x="3620969" y="2195657"/>
                </a:cubicBezTo>
                <a:cubicBezTo>
                  <a:pt x="3617340" y="2192028"/>
                  <a:pt x="3614437" y="2188400"/>
                  <a:pt x="3622421" y="2186222"/>
                </a:cubicBezTo>
                <a:cubicBezTo>
                  <a:pt x="3626050" y="2181505"/>
                  <a:pt x="3630405" y="2179872"/>
                  <a:pt x="3635032" y="2179418"/>
                </a:cubicBezTo>
                <a:close/>
                <a:moveTo>
                  <a:pt x="76208" y="1218744"/>
                </a:moveTo>
                <a:cubicBezTo>
                  <a:pt x="10161" y="1219469"/>
                  <a:pt x="1452" y="1231082"/>
                  <a:pt x="0" y="1294951"/>
                </a:cubicBezTo>
                <a:lnTo>
                  <a:pt x="0" y="1338499"/>
                </a:lnTo>
                <a:lnTo>
                  <a:pt x="0" y="3206684"/>
                </a:lnTo>
                <a:cubicBezTo>
                  <a:pt x="0" y="3226280"/>
                  <a:pt x="0" y="3245151"/>
                  <a:pt x="1452" y="3264747"/>
                </a:cubicBezTo>
                <a:cubicBezTo>
                  <a:pt x="1815" y="3272731"/>
                  <a:pt x="2904" y="3280533"/>
                  <a:pt x="5988" y="3287337"/>
                </a:cubicBezTo>
                <a:lnTo>
                  <a:pt x="19459" y="3300883"/>
                </a:lnTo>
                <a:lnTo>
                  <a:pt x="25633" y="3300883"/>
                </a:lnTo>
                <a:lnTo>
                  <a:pt x="26219" y="3300311"/>
                </a:lnTo>
                <a:lnTo>
                  <a:pt x="26699" y="3300883"/>
                </a:lnTo>
                <a:lnTo>
                  <a:pt x="1001629" y="3300883"/>
                </a:lnTo>
                <a:lnTo>
                  <a:pt x="1038606" y="3290150"/>
                </a:lnTo>
                <a:cubicBezTo>
                  <a:pt x="1029171" y="3272006"/>
                  <a:pt x="1012478" y="3262570"/>
                  <a:pt x="997236" y="3251683"/>
                </a:cubicBezTo>
                <a:cubicBezTo>
                  <a:pt x="880384" y="3165314"/>
                  <a:pt x="784580" y="3060074"/>
                  <a:pt x="706920" y="2937416"/>
                </a:cubicBezTo>
                <a:cubicBezTo>
                  <a:pt x="643051" y="2835805"/>
                  <a:pt x="592971" y="2728388"/>
                  <a:pt x="566116" y="2610810"/>
                </a:cubicBezTo>
                <a:cubicBezTo>
                  <a:pt x="549423" y="2604278"/>
                  <a:pt x="548698" y="2591939"/>
                  <a:pt x="553779" y="2577424"/>
                </a:cubicBezTo>
                <a:cubicBezTo>
                  <a:pt x="551601" y="2570165"/>
                  <a:pt x="548698" y="2563633"/>
                  <a:pt x="545795" y="2556376"/>
                </a:cubicBezTo>
                <a:cubicBezTo>
                  <a:pt x="528376" y="2515006"/>
                  <a:pt x="524021" y="2470007"/>
                  <a:pt x="521117" y="2426459"/>
                </a:cubicBezTo>
                <a:cubicBezTo>
                  <a:pt x="513134" y="2316139"/>
                  <a:pt x="511682" y="2205819"/>
                  <a:pt x="528376" y="2095499"/>
                </a:cubicBezTo>
                <a:cubicBezTo>
                  <a:pt x="529827" y="2086789"/>
                  <a:pt x="529827" y="2075903"/>
                  <a:pt x="538537" y="2069371"/>
                </a:cubicBezTo>
                <a:lnTo>
                  <a:pt x="538537" y="2066467"/>
                </a:lnTo>
                <a:cubicBezTo>
                  <a:pt x="539988" y="1990260"/>
                  <a:pt x="567568" y="1919857"/>
                  <a:pt x="593697" y="1850181"/>
                </a:cubicBezTo>
                <a:cubicBezTo>
                  <a:pt x="656115" y="1685427"/>
                  <a:pt x="751193" y="1540995"/>
                  <a:pt x="880384" y="1419788"/>
                </a:cubicBezTo>
                <a:cubicBezTo>
                  <a:pt x="888368" y="1411804"/>
                  <a:pt x="894175" y="1398014"/>
                  <a:pt x="909415" y="1403095"/>
                </a:cubicBezTo>
                <a:cubicBezTo>
                  <a:pt x="920303" y="1366079"/>
                  <a:pt x="955866" y="1353741"/>
                  <a:pt x="981269" y="1331967"/>
                </a:cubicBezTo>
                <a:cubicBezTo>
                  <a:pt x="1013204" y="1305113"/>
                  <a:pt x="1050219" y="1283340"/>
                  <a:pt x="1085057" y="1260114"/>
                </a:cubicBezTo>
                <a:cubicBezTo>
                  <a:pt x="1096670" y="1252856"/>
                  <a:pt x="1108282" y="1246324"/>
                  <a:pt x="1107556" y="1230357"/>
                </a:cubicBezTo>
                <a:cubicBezTo>
                  <a:pt x="1096670" y="1217293"/>
                  <a:pt x="1080703" y="1219469"/>
                  <a:pt x="1066912" y="1219469"/>
                </a:cubicBezTo>
                <a:lnTo>
                  <a:pt x="76208" y="1218744"/>
                </a:lnTo>
                <a:close/>
                <a:moveTo>
                  <a:pt x="2529381" y="142"/>
                </a:moveTo>
                <a:cubicBezTo>
                  <a:pt x="2501075" y="1594"/>
                  <a:pt x="2475672" y="16835"/>
                  <a:pt x="2466963" y="46592"/>
                </a:cubicBezTo>
                <a:cubicBezTo>
                  <a:pt x="2458978" y="74898"/>
                  <a:pt x="2469866" y="98849"/>
                  <a:pt x="2497445" y="111914"/>
                </a:cubicBezTo>
                <a:cubicBezTo>
                  <a:pt x="2522849" y="124252"/>
                  <a:pt x="2527929" y="143122"/>
                  <a:pt x="2527929" y="169977"/>
                </a:cubicBezTo>
                <a:cubicBezTo>
                  <a:pt x="2527203" y="594564"/>
                  <a:pt x="2527203" y="1019152"/>
                  <a:pt x="2527203" y="1443739"/>
                </a:cubicBezTo>
                <a:cubicBezTo>
                  <a:pt x="2527203" y="1496721"/>
                  <a:pt x="2527929" y="1550430"/>
                  <a:pt x="2527203" y="1603413"/>
                </a:cubicBezTo>
                <a:cubicBezTo>
                  <a:pt x="2527203" y="1613574"/>
                  <a:pt x="2532284" y="1629541"/>
                  <a:pt x="2517042" y="1630267"/>
                </a:cubicBezTo>
                <a:cubicBezTo>
                  <a:pt x="2487285" y="1632444"/>
                  <a:pt x="2491640" y="1652766"/>
                  <a:pt x="2491640" y="1671637"/>
                </a:cubicBezTo>
                <a:cubicBezTo>
                  <a:pt x="2491640" y="1688330"/>
                  <a:pt x="2490188" y="1705749"/>
                  <a:pt x="2491640" y="1722443"/>
                </a:cubicBezTo>
                <a:cubicBezTo>
                  <a:pt x="2493091" y="1740587"/>
                  <a:pt x="2487285" y="1749297"/>
                  <a:pt x="2467688" y="1748571"/>
                </a:cubicBezTo>
                <a:cubicBezTo>
                  <a:pt x="2436480" y="1747845"/>
                  <a:pt x="2404544" y="1747845"/>
                  <a:pt x="2373335" y="1748571"/>
                </a:cubicBezTo>
                <a:cubicBezTo>
                  <a:pt x="2354465" y="1749297"/>
                  <a:pt x="2348658" y="1739861"/>
                  <a:pt x="2349384" y="1721716"/>
                </a:cubicBezTo>
                <a:cubicBezTo>
                  <a:pt x="2350110" y="1697766"/>
                  <a:pt x="2350110" y="1673089"/>
                  <a:pt x="2349384" y="1649137"/>
                </a:cubicBezTo>
                <a:cubicBezTo>
                  <a:pt x="2349384" y="1641154"/>
                  <a:pt x="2355191" y="1627363"/>
                  <a:pt x="2337046" y="1630993"/>
                </a:cubicBezTo>
                <a:cubicBezTo>
                  <a:pt x="2311644" y="1636073"/>
                  <a:pt x="2310918" y="1622283"/>
                  <a:pt x="2310918" y="1601961"/>
                </a:cubicBezTo>
                <a:lnTo>
                  <a:pt x="2310918" y="861655"/>
                </a:lnTo>
                <a:cubicBezTo>
                  <a:pt x="2310918" y="842059"/>
                  <a:pt x="2313820" y="823914"/>
                  <a:pt x="2322530" y="805769"/>
                </a:cubicBezTo>
                <a:cubicBezTo>
                  <a:pt x="2345030" y="760044"/>
                  <a:pt x="2314547" y="715046"/>
                  <a:pt x="2265193" y="717949"/>
                </a:cubicBezTo>
                <a:cubicBezTo>
                  <a:pt x="2232533" y="720126"/>
                  <a:pt x="2210033" y="744077"/>
                  <a:pt x="2207130" y="781093"/>
                </a:cubicBezTo>
                <a:cubicBezTo>
                  <a:pt x="2204952" y="813753"/>
                  <a:pt x="2215839" y="836978"/>
                  <a:pt x="2253580" y="838430"/>
                </a:cubicBezTo>
                <a:cubicBezTo>
                  <a:pt x="2281886" y="839881"/>
                  <a:pt x="2277531" y="860204"/>
                  <a:pt x="2277531" y="877622"/>
                </a:cubicBezTo>
                <a:cubicBezTo>
                  <a:pt x="2277531" y="1117133"/>
                  <a:pt x="2276806" y="1356644"/>
                  <a:pt x="2278257" y="1596155"/>
                </a:cubicBezTo>
                <a:cubicBezTo>
                  <a:pt x="2278984" y="1626638"/>
                  <a:pt x="2268823" y="1635348"/>
                  <a:pt x="2241242" y="1631719"/>
                </a:cubicBezTo>
                <a:cubicBezTo>
                  <a:pt x="2215113" y="1628090"/>
                  <a:pt x="2205678" y="1638976"/>
                  <a:pt x="2205678" y="1666557"/>
                </a:cubicBezTo>
                <a:cubicBezTo>
                  <a:pt x="2205678" y="1692685"/>
                  <a:pt x="2223097" y="1729700"/>
                  <a:pt x="2204952" y="1742764"/>
                </a:cubicBezTo>
                <a:cubicBezTo>
                  <a:pt x="2186808" y="1756554"/>
                  <a:pt x="2151244" y="1747119"/>
                  <a:pt x="2123665" y="1747845"/>
                </a:cubicBezTo>
                <a:cubicBezTo>
                  <a:pt x="2116406" y="1747845"/>
                  <a:pt x="2109148" y="1747119"/>
                  <a:pt x="2101890" y="1747845"/>
                </a:cubicBezTo>
                <a:cubicBezTo>
                  <a:pt x="2081568" y="1749297"/>
                  <a:pt x="2073584" y="1740587"/>
                  <a:pt x="2074309" y="1720265"/>
                </a:cubicBezTo>
                <a:cubicBezTo>
                  <a:pt x="2075035" y="1689782"/>
                  <a:pt x="2074309" y="1660025"/>
                  <a:pt x="2074309" y="1630993"/>
                </a:cubicBezTo>
                <a:cubicBezTo>
                  <a:pt x="2051085" y="1625187"/>
                  <a:pt x="2026407" y="1644057"/>
                  <a:pt x="2008989" y="1618655"/>
                </a:cubicBezTo>
                <a:cubicBezTo>
                  <a:pt x="2001730" y="1613574"/>
                  <a:pt x="2002456" y="1606316"/>
                  <a:pt x="2002456" y="1599058"/>
                </a:cubicBezTo>
                <a:lnTo>
                  <a:pt x="2002456" y="1135278"/>
                </a:lnTo>
                <a:cubicBezTo>
                  <a:pt x="2002456" y="1129472"/>
                  <a:pt x="2003908" y="1123665"/>
                  <a:pt x="2005359" y="1117859"/>
                </a:cubicBezTo>
                <a:lnTo>
                  <a:pt x="1660609" y="1117859"/>
                </a:lnTo>
                <a:cubicBezTo>
                  <a:pt x="1647545" y="1117859"/>
                  <a:pt x="1630126" y="1124391"/>
                  <a:pt x="1623594" y="1104795"/>
                </a:cubicBezTo>
                <a:cubicBezTo>
                  <a:pt x="1614159" y="1095359"/>
                  <a:pt x="1617788" y="1083747"/>
                  <a:pt x="1617788" y="1073586"/>
                </a:cubicBezTo>
                <a:lnTo>
                  <a:pt x="1617788" y="606177"/>
                </a:lnTo>
                <a:cubicBezTo>
                  <a:pt x="1617788" y="596016"/>
                  <a:pt x="1614159" y="584403"/>
                  <a:pt x="1623594" y="575693"/>
                </a:cubicBezTo>
                <a:lnTo>
                  <a:pt x="1623594" y="576420"/>
                </a:lnTo>
                <a:cubicBezTo>
                  <a:pt x="1622868" y="569888"/>
                  <a:pt x="1622868" y="563356"/>
                  <a:pt x="1631577" y="561903"/>
                </a:cubicBezTo>
                <a:lnTo>
                  <a:pt x="1640287" y="498760"/>
                </a:lnTo>
                <a:cubicBezTo>
                  <a:pt x="1631577" y="466825"/>
                  <a:pt x="1603997" y="465374"/>
                  <a:pt x="1579321" y="467551"/>
                </a:cubicBezTo>
                <a:cubicBezTo>
                  <a:pt x="1548838" y="470454"/>
                  <a:pt x="1530693" y="492953"/>
                  <a:pt x="1526338" y="523437"/>
                </a:cubicBezTo>
                <a:cubicBezTo>
                  <a:pt x="1522709" y="546662"/>
                  <a:pt x="1523435" y="572791"/>
                  <a:pt x="1551015" y="578596"/>
                </a:cubicBezTo>
                <a:cubicBezTo>
                  <a:pt x="1582224" y="585855"/>
                  <a:pt x="1581498" y="605451"/>
                  <a:pt x="1581498" y="629402"/>
                </a:cubicBezTo>
                <a:cubicBezTo>
                  <a:pt x="1580772" y="793430"/>
                  <a:pt x="1580772" y="958186"/>
                  <a:pt x="1581498" y="1122214"/>
                </a:cubicBezTo>
                <a:cubicBezTo>
                  <a:pt x="1581498" y="1130923"/>
                  <a:pt x="1575692" y="1141810"/>
                  <a:pt x="1585853" y="1149068"/>
                </a:cubicBezTo>
                <a:cubicBezTo>
                  <a:pt x="1593836" y="1138182"/>
                  <a:pt x="1605449" y="1141084"/>
                  <a:pt x="1615610" y="1141084"/>
                </a:cubicBezTo>
                <a:lnTo>
                  <a:pt x="1943667" y="1141084"/>
                </a:lnTo>
                <a:cubicBezTo>
                  <a:pt x="1953828" y="1141084"/>
                  <a:pt x="1966167" y="1136729"/>
                  <a:pt x="1972699" y="1149793"/>
                </a:cubicBezTo>
                <a:cubicBezTo>
                  <a:pt x="1975602" y="1154874"/>
                  <a:pt x="1979957" y="1160681"/>
                  <a:pt x="1979957" y="1165761"/>
                </a:cubicBezTo>
                <a:cubicBezTo>
                  <a:pt x="1980683" y="1313822"/>
                  <a:pt x="1980683" y="1462609"/>
                  <a:pt x="1980683" y="1611396"/>
                </a:cubicBezTo>
                <a:cubicBezTo>
                  <a:pt x="1980683" y="1620106"/>
                  <a:pt x="1978506" y="1630993"/>
                  <a:pt x="1968344" y="1630267"/>
                </a:cubicBezTo>
                <a:cubicBezTo>
                  <a:pt x="1932780" y="1628090"/>
                  <a:pt x="1938587" y="1652766"/>
                  <a:pt x="1938587" y="1673814"/>
                </a:cubicBezTo>
                <a:cubicBezTo>
                  <a:pt x="1938587" y="1690507"/>
                  <a:pt x="1937861" y="1707927"/>
                  <a:pt x="1939313" y="1724619"/>
                </a:cubicBezTo>
                <a:cubicBezTo>
                  <a:pt x="1940764" y="1742764"/>
                  <a:pt x="1932780" y="1747845"/>
                  <a:pt x="1916087" y="1747845"/>
                </a:cubicBezTo>
                <a:cubicBezTo>
                  <a:pt x="1884878" y="1747119"/>
                  <a:pt x="1852943" y="1746393"/>
                  <a:pt x="1821734" y="1747845"/>
                </a:cubicBezTo>
                <a:cubicBezTo>
                  <a:pt x="1801413" y="1748571"/>
                  <a:pt x="1797058" y="1738410"/>
                  <a:pt x="1797784" y="1720991"/>
                </a:cubicBezTo>
                <a:cubicBezTo>
                  <a:pt x="1798509" y="1697039"/>
                  <a:pt x="1797784" y="1672363"/>
                  <a:pt x="1797784" y="1648412"/>
                </a:cubicBezTo>
                <a:cubicBezTo>
                  <a:pt x="1797784" y="1638976"/>
                  <a:pt x="1799235" y="1627363"/>
                  <a:pt x="1783993" y="1629541"/>
                </a:cubicBezTo>
                <a:cubicBezTo>
                  <a:pt x="1758591" y="1633170"/>
                  <a:pt x="1760768" y="1615751"/>
                  <a:pt x="1760768" y="1599784"/>
                </a:cubicBezTo>
                <a:cubicBezTo>
                  <a:pt x="1760768" y="1522124"/>
                  <a:pt x="1759317" y="1445191"/>
                  <a:pt x="1760768" y="1367531"/>
                </a:cubicBezTo>
                <a:cubicBezTo>
                  <a:pt x="1761494" y="1341403"/>
                  <a:pt x="1754236" y="1333418"/>
                  <a:pt x="1726656" y="1333418"/>
                </a:cubicBezTo>
                <a:lnTo>
                  <a:pt x="1349971" y="1334145"/>
                </a:lnTo>
                <a:cubicBezTo>
                  <a:pt x="1331826" y="1334145"/>
                  <a:pt x="1316584" y="1334145"/>
                  <a:pt x="1301343" y="1318178"/>
                </a:cubicBezTo>
                <a:cubicBezTo>
                  <a:pt x="1281021" y="1296404"/>
                  <a:pt x="1232393" y="1300758"/>
                  <a:pt x="1212797" y="1320354"/>
                </a:cubicBezTo>
                <a:cubicBezTo>
                  <a:pt x="1184491" y="1349386"/>
                  <a:pt x="1183765" y="1377692"/>
                  <a:pt x="1212071" y="1411078"/>
                </a:cubicBezTo>
                <a:cubicBezTo>
                  <a:pt x="1241102" y="1417610"/>
                  <a:pt x="1270134" y="1416885"/>
                  <a:pt x="1299166" y="1409626"/>
                </a:cubicBezTo>
                <a:cubicBezTo>
                  <a:pt x="1296262" y="1401643"/>
                  <a:pt x="1299891" y="1397289"/>
                  <a:pt x="1307149" y="1395111"/>
                </a:cubicBezTo>
                <a:lnTo>
                  <a:pt x="1307149" y="1395837"/>
                </a:lnTo>
                <a:cubicBezTo>
                  <a:pt x="1306423" y="1363902"/>
                  <a:pt x="1320940" y="1351563"/>
                  <a:pt x="1353600" y="1352289"/>
                </a:cubicBezTo>
                <a:cubicBezTo>
                  <a:pt x="1463920" y="1353741"/>
                  <a:pt x="1573515" y="1352289"/>
                  <a:pt x="1683835" y="1353015"/>
                </a:cubicBezTo>
                <a:cubicBezTo>
                  <a:pt x="1694721" y="1353015"/>
                  <a:pt x="1717947" y="1343580"/>
                  <a:pt x="1707060" y="1372612"/>
                </a:cubicBezTo>
                <a:cubicBezTo>
                  <a:pt x="1709238" y="1382047"/>
                  <a:pt x="1713592" y="1390756"/>
                  <a:pt x="1713592" y="1400191"/>
                </a:cubicBezTo>
                <a:cubicBezTo>
                  <a:pt x="1714317" y="1472044"/>
                  <a:pt x="1714317" y="1543172"/>
                  <a:pt x="1715043" y="1614299"/>
                </a:cubicBezTo>
                <a:cubicBezTo>
                  <a:pt x="1715043" y="1627363"/>
                  <a:pt x="1707785" y="1631719"/>
                  <a:pt x="1696899" y="1630267"/>
                </a:cubicBezTo>
                <a:cubicBezTo>
                  <a:pt x="1662787" y="1624461"/>
                  <a:pt x="1659158" y="1644057"/>
                  <a:pt x="1661335" y="1670911"/>
                </a:cubicBezTo>
                <a:cubicBezTo>
                  <a:pt x="1662787" y="1686878"/>
                  <a:pt x="1660609" y="1702846"/>
                  <a:pt x="1662061" y="1718087"/>
                </a:cubicBezTo>
                <a:cubicBezTo>
                  <a:pt x="1664964" y="1741313"/>
                  <a:pt x="1654077" y="1747845"/>
                  <a:pt x="1633030" y="1747119"/>
                </a:cubicBezTo>
                <a:cubicBezTo>
                  <a:pt x="1603997" y="1745668"/>
                  <a:pt x="1574966" y="1745668"/>
                  <a:pt x="1545934" y="1747119"/>
                </a:cubicBezTo>
                <a:cubicBezTo>
                  <a:pt x="1524886" y="1748571"/>
                  <a:pt x="1517628" y="1739861"/>
                  <a:pt x="1519080" y="1719540"/>
                </a:cubicBezTo>
                <a:cubicBezTo>
                  <a:pt x="1519806" y="1702846"/>
                  <a:pt x="1518354" y="1685427"/>
                  <a:pt x="1519080" y="1668734"/>
                </a:cubicBezTo>
                <a:cubicBezTo>
                  <a:pt x="1520532" y="1646960"/>
                  <a:pt x="1519806" y="1627363"/>
                  <a:pt x="1495129" y="1617928"/>
                </a:cubicBezTo>
                <a:cubicBezTo>
                  <a:pt x="1481339" y="1580914"/>
                  <a:pt x="1491500" y="1542447"/>
                  <a:pt x="1490048" y="1504706"/>
                </a:cubicBezTo>
                <a:cubicBezTo>
                  <a:pt x="1482065" y="1502528"/>
                  <a:pt x="1473355" y="1499625"/>
                  <a:pt x="1465372" y="1499625"/>
                </a:cubicBezTo>
                <a:lnTo>
                  <a:pt x="934093" y="1499625"/>
                </a:lnTo>
                <a:cubicBezTo>
                  <a:pt x="900707" y="1499625"/>
                  <a:pt x="866595" y="1501802"/>
                  <a:pt x="833208" y="1502528"/>
                </a:cubicBezTo>
                <a:cubicBezTo>
                  <a:pt x="816515" y="1503979"/>
                  <a:pt x="815063" y="1521398"/>
                  <a:pt x="794741" y="1533737"/>
                </a:cubicBezTo>
                <a:lnTo>
                  <a:pt x="898529" y="1533737"/>
                </a:lnTo>
                <a:lnTo>
                  <a:pt x="1415292" y="1533737"/>
                </a:lnTo>
                <a:cubicBezTo>
                  <a:pt x="1427631" y="1533737"/>
                  <a:pt x="1442872" y="1525753"/>
                  <a:pt x="1450130" y="1543898"/>
                </a:cubicBezTo>
                <a:cubicBezTo>
                  <a:pt x="1450856" y="1556236"/>
                  <a:pt x="1450856" y="1568575"/>
                  <a:pt x="1452307" y="1580187"/>
                </a:cubicBezTo>
                <a:cubicBezTo>
                  <a:pt x="1455936" y="1612848"/>
                  <a:pt x="1450856" y="1637525"/>
                  <a:pt x="1408034" y="1629541"/>
                </a:cubicBezTo>
                <a:cubicBezTo>
                  <a:pt x="1391341" y="1626638"/>
                  <a:pt x="1382631" y="1635348"/>
                  <a:pt x="1384083" y="1652766"/>
                </a:cubicBezTo>
                <a:lnTo>
                  <a:pt x="1384083" y="1663653"/>
                </a:lnTo>
                <a:cubicBezTo>
                  <a:pt x="1382631" y="1744942"/>
                  <a:pt x="1382631" y="1744942"/>
                  <a:pt x="1299891" y="1744942"/>
                </a:cubicBezTo>
                <a:cubicBezTo>
                  <a:pt x="1211345" y="1744942"/>
                  <a:pt x="1211345" y="1744942"/>
                  <a:pt x="1211345" y="1834214"/>
                </a:cubicBezTo>
                <a:cubicBezTo>
                  <a:pt x="1211345" y="1877035"/>
                  <a:pt x="1209894" y="1919132"/>
                  <a:pt x="1211345" y="1961227"/>
                </a:cubicBezTo>
                <a:cubicBezTo>
                  <a:pt x="1212071" y="1982275"/>
                  <a:pt x="1204813" y="1989533"/>
                  <a:pt x="1184491" y="1988082"/>
                </a:cubicBezTo>
                <a:cubicBezTo>
                  <a:pt x="1168523" y="1986630"/>
                  <a:pt x="1153282" y="1987355"/>
                  <a:pt x="1137315" y="1988082"/>
                </a:cubicBezTo>
                <a:cubicBezTo>
                  <a:pt x="1119170" y="1988807"/>
                  <a:pt x="1098847" y="1980823"/>
                  <a:pt x="1090864" y="2009129"/>
                </a:cubicBezTo>
                <a:cubicBezTo>
                  <a:pt x="1087235" y="2020742"/>
                  <a:pt x="1069090" y="2016388"/>
                  <a:pt x="1057477" y="2016388"/>
                </a:cubicBezTo>
                <a:lnTo>
                  <a:pt x="557408" y="2014210"/>
                </a:lnTo>
                <a:cubicBezTo>
                  <a:pt x="544344" y="2044694"/>
                  <a:pt x="558859" y="2049048"/>
                  <a:pt x="586439" y="2049048"/>
                </a:cubicBezTo>
                <a:lnTo>
                  <a:pt x="1056026" y="2049048"/>
                </a:lnTo>
                <a:cubicBezTo>
                  <a:pt x="1067639" y="2049774"/>
                  <a:pt x="1083606" y="2041791"/>
                  <a:pt x="1090864" y="2059209"/>
                </a:cubicBezTo>
                <a:cubicBezTo>
                  <a:pt x="1097396" y="2078080"/>
                  <a:pt x="1093041" y="2097676"/>
                  <a:pt x="1094493" y="2116546"/>
                </a:cubicBezTo>
                <a:cubicBezTo>
                  <a:pt x="1132234" y="2115095"/>
                  <a:pt x="1170701" y="2102757"/>
                  <a:pt x="1206991" y="2122353"/>
                </a:cubicBezTo>
                <a:cubicBezTo>
                  <a:pt x="1214248" y="2162997"/>
                  <a:pt x="1208442" y="2204367"/>
                  <a:pt x="1210619" y="2245011"/>
                </a:cubicBezTo>
                <a:cubicBezTo>
                  <a:pt x="1212071" y="2260979"/>
                  <a:pt x="1204813" y="2266785"/>
                  <a:pt x="1189571" y="2266060"/>
                </a:cubicBezTo>
                <a:lnTo>
                  <a:pt x="1142395" y="2266060"/>
                </a:lnTo>
                <a:cubicBezTo>
                  <a:pt x="1117718" y="2265333"/>
                  <a:pt x="1090864" y="2259527"/>
                  <a:pt x="1093767" y="2301623"/>
                </a:cubicBezTo>
                <a:cubicBezTo>
                  <a:pt x="1095218" y="2321219"/>
                  <a:pt x="1073445" y="2313962"/>
                  <a:pt x="1061832" y="2313962"/>
                </a:cubicBezTo>
                <a:lnTo>
                  <a:pt x="528376" y="2313962"/>
                </a:lnTo>
                <a:cubicBezTo>
                  <a:pt x="522570" y="2340090"/>
                  <a:pt x="534909" y="2346622"/>
                  <a:pt x="559586" y="2346622"/>
                </a:cubicBezTo>
                <a:lnTo>
                  <a:pt x="1055300" y="2346622"/>
                </a:lnTo>
                <a:cubicBezTo>
                  <a:pt x="1066912" y="2347348"/>
                  <a:pt x="1085057" y="2336461"/>
                  <a:pt x="1091589" y="2358235"/>
                </a:cubicBezTo>
                <a:cubicBezTo>
                  <a:pt x="1089412" y="2391621"/>
                  <a:pt x="1103202" y="2401056"/>
                  <a:pt x="1137315" y="2399605"/>
                </a:cubicBezTo>
                <a:cubicBezTo>
                  <a:pt x="1210619" y="2395976"/>
                  <a:pt x="1210619" y="2398153"/>
                  <a:pt x="1210619" y="2470732"/>
                </a:cubicBezTo>
                <a:lnTo>
                  <a:pt x="1137315" y="2543311"/>
                </a:lnTo>
                <a:cubicBezTo>
                  <a:pt x="1118444" y="2544037"/>
                  <a:pt x="1095944" y="2536053"/>
                  <a:pt x="1092315" y="2569440"/>
                </a:cubicBezTo>
                <a:cubicBezTo>
                  <a:pt x="1090864" y="2585407"/>
                  <a:pt x="1069816" y="2578149"/>
                  <a:pt x="1057477" y="2578149"/>
                </a:cubicBezTo>
                <a:lnTo>
                  <a:pt x="557408" y="2578875"/>
                </a:lnTo>
                <a:cubicBezTo>
                  <a:pt x="560311" y="2604278"/>
                  <a:pt x="579907" y="2599197"/>
                  <a:pt x="595875" y="2599197"/>
                </a:cubicBezTo>
                <a:lnTo>
                  <a:pt x="1048042" y="2599922"/>
                </a:lnTo>
                <a:cubicBezTo>
                  <a:pt x="1061106" y="2599922"/>
                  <a:pt x="1077074" y="2592665"/>
                  <a:pt x="1087235" y="2608632"/>
                </a:cubicBezTo>
                <a:cubicBezTo>
                  <a:pt x="1101025" y="2628954"/>
                  <a:pt x="1089412" y="2652905"/>
                  <a:pt x="1095218" y="2673954"/>
                </a:cubicBezTo>
                <a:cubicBezTo>
                  <a:pt x="1132234" y="2665244"/>
                  <a:pt x="1168523" y="2656534"/>
                  <a:pt x="1204087" y="2679034"/>
                </a:cubicBezTo>
                <a:cubicBezTo>
                  <a:pt x="1213523" y="2689195"/>
                  <a:pt x="1209894" y="2702260"/>
                  <a:pt x="1209894" y="2713872"/>
                </a:cubicBezTo>
                <a:cubicBezTo>
                  <a:pt x="1209894" y="2761048"/>
                  <a:pt x="1211345" y="2808224"/>
                  <a:pt x="1209167" y="2855401"/>
                </a:cubicBezTo>
                <a:cubicBezTo>
                  <a:pt x="1208442" y="2876449"/>
                  <a:pt x="1214974" y="2882981"/>
                  <a:pt x="1235296" y="2882255"/>
                </a:cubicBezTo>
                <a:cubicBezTo>
                  <a:pt x="1282473" y="2880804"/>
                  <a:pt x="1329649" y="2883707"/>
                  <a:pt x="1376825" y="2880804"/>
                </a:cubicBezTo>
                <a:cubicBezTo>
                  <a:pt x="1413115" y="2877900"/>
                  <a:pt x="1426179" y="2888061"/>
                  <a:pt x="1423276" y="2925802"/>
                </a:cubicBezTo>
                <a:cubicBezTo>
                  <a:pt x="1421824" y="2952657"/>
                  <a:pt x="1406583" y="2988220"/>
                  <a:pt x="1448678" y="3003462"/>
                </a:cubicBezTo>
                <a:cubicBezTo>
                  <a:pt x="1451582" y="3004188"/>
                  <a:pt x="1450856" y="3016526"/>
                  <a:pt x="1450856" y="3023784"/>
                </a:cubicBezTo>
                <a:lnTo>
                  <a:pt x="1450856" y="3300883"/>
                </a:lnTo>
                <a:lnTo>
                  <a:pt x="1490048" y="3300883"/>
                </a:lnTo>
                <a:lnTo>
                  <a:pt x="1490048" y="3027414"/>
                </a:lnTo>
                <a:cubicBezTo>
                  <a:pt x="1490048" y="3015075"/>
                  <a:pt x="1484242" y="3000559"/>
                  <a:pt x="1496580" y="2990398"/>
                </a:cubicBezTo>
                <a:lnTo>
                  <a:pt x="1495855" y="2991124"/>
                </a:lnTo>
                <a:cubicBezTo>
                  <a:pt x="1497307" y="2989673"/>
                  <a:pt x="1498032" y="2987495"/>
                  <a:pt x="1500210" y="2986043"/>
                </a:cubicBezTo>
                <a:cubicBezTo>
                  <a:pt x="1516903" y="2976608"/>
                  <a:pt x="1543031" y="2995478"/>
                  <a:pt x="1551741" y="2972979"/>
                </a:cubicBezTo>
                <a:cubicBezTo>
                  <a:pt x="1558273" y="2956286"/>
                  <a:pt x="1553918" y="2935238"/>
                  <a:pt x="1553918" y="2915641"/>
                </a:cubicBezTo>
                <a:cubicBezTo>
                  <a:pt x="1553918" y="2868465"/>
                  <a:pt x="1553918" y="2866288"/>
                  <a:pt x="1601821" y="2869191"/>
                </a:cubicBezTo>
                <a:cubicBezTo>
                  <a:pt x="1633755" y="2871368"/>
                  <a:pt x="1667867" y="2856853"/>
                  <a:pt x="1698350" y="2879352"/>
                </a:cubicBezTo>
                <a:cubicBezTo>
                  <a:pt x="1710689" y="2933061"/>
                  <a:pt x="1712141" y="2988946"/>
                  <a:pt x="1712866" y="3041929"/>
                </a:cubicBezTo>
                <a:lnTo>
                  <a:pt x="1713637" y="3300883"/>
                </a:lnTo>
                <a:lnTo>
                  <a:pt x="1762496" y="3300883"/>
                </a:lnTo>
                <a:lnTo>
                  <a:pt x="1762220" y="3001284"/>
                </a:lnTo>
                <a:cubicBezTo>
                  <a:pt x="1757865" y="2971528"/>
                  <a:pt x="1781817" y="2985317"/>
                  <a:pt x="1790526" y="2986043"/>
                </a:cubicBezTo>
                <a:cubicBezTo>
                  <a:pt x="1823912" y="2989673"/>
                  <a:pt x="1832622" y="2976608"/>
                  <a:pt x="1831896" y="2943947"/>
                </a:cubicBezTo>
                <a:cubicBezTo>
                  <a:pt x="1830444" y="2859030"/>
                  <a:pt x="1820283" y="2869191"/>
                  <a:pt x="1905926" y="2869917"/>
                </a:cubicBezTo>
                <a:cubicBezTo>
                  <a:pt x="1929877" y="2869917"/>
                  <a:pt x="1956006" y="2859756"/>
                  <a:pt x="1978506" y="2878626"/>
                </a:cubicBezTo>
                <a:cubicBezTo>
                  <a:pt x="1986489" y="2908384"/>
                  <a:pt x="1979957" y="2938867"/>
                  <a:pt x="1982134" y="2968624"/>
                </a:cubicBezTo>
                <a:cubicBezTo>
                  <a:pt x="1982860" y="2978060"/>
                  <a:pt x="1978506" y="2991849"/>
                  <a:pt x="1991570" y="2992576"/>
                </a:cubicBezTo>
                <a:cubicBezTo>
                  <a:pt x="2022053" y="2994752"/>
                  <a:pt x="2016247" y="3016526"/>
                  <a:pt x="2016247" y="3034671"/>
                </a:cubicBezTo>
                <a:lnTo>
                  <a:pt x="2016442" y="3300883"/>
                </a:lnTo>
                <a:lnTo>
                  <a:pt x="2053457" y="3300883"/>
                </a:lnTo>
                <a:lnTo>
                  <a:pt x="2053262" y="3025236"/>
                </a:lnTo>
                <a:cubicBezTo>
                  <a:pt x="2053262" y="2999108"/>
                  <a:pt x="2053988" y="2978785"/>
                  <a:pt x="2088826" y="2983866"/>
                </a:cubicBezTo>
                <a:cubicBezTo>
                  <a:pt x="2100439" y="2985317"/>
                  <a:pt x="2106244" y="2978785"/>
                  <a:pt x="2106244" y="2966447"/>
                </a:cubicBezTo>
                <a:lnTo>
                  <a:pt x="2106244" y="2944673"/>
                </a:lnTo>
                <a:cubicBezTo>
                  <a:pt x="2107696" y="2857578"/>
                  <a:pt x="2095358" y="2868465"/>
                  <a:pt x="2184631" y="2869917"/>
                </a:cubicBezTo>
                <a:cubicBezTo>
                  <a:pt x="2207130" y="2869917"/>
                  <a:pt x="2234710" y="2855401"/>
                  <a:pt x="2254307" y="2880078"/>
                </a:cubicBezTo>
                <a:cubicBezTo>
                  <a:pt x="2261563" y="2909835"/>
                  <a:pt x="2257935" y="2940318"/>
                  <a:pt x="2257210" y="2970075"/>
                </a:cubicBezTo>
                <a:cubicBezTo>
                  <a:pt x="2257210" y="2986769"/>
                  <a:pt x="2258661" y="2996205"/>
                  <a:pt x="2277531" y="2993301"/>
                </a:cubicBezTo>
                <a:cubicBezTo>
                  <a:pt x="2312369" y="2987495"/>
                  <a:pt x="2316725" y="3006365"/>
                  <a:pt x="2316725" y="3035397"/>
                </a:cubicBezTo>
                <a:lnTo>
                  <a:pt x="2316725" y="3300883"/>
                </a:lnTo>
                <a:lnTo>
                  <a:pt x="2350697" y="3300883"/>
                </a:lnTo>
                <a:cubicBezTo>
                  <a:pt x="2350743" y="3211904"/>
                  <a:pt x="2350790" y="3122925"/>
                  <a:pt x="2350836" y="3033946"/>
                </a:cubicBezTo>
                <a:cubicBezTo>
                  <a:pt x="2350836" y="3020155"/>
                  <a:pt x="2340675" y="3002011"/>
                  <a:pt x="2360997" y="2992576"/>
                </a:cubicBezTo>
                <a:cubicBezTo>
                  <a:pt x="2371884" y="2996930"/>
                  <a:pt x="2379868" y="2991849"/>
                  <a:pt x="2386399" y="2983866"/>
                </a:cubicBezTo>
                <a:cubicBezTo>
                  <a:pt x="2386399" y="2956286"/>
                  <a:pt x="2389303" y="2928705"/>
                  <a:pt x="2383497" y="2901126"/>
                </a:cubicBezTo>
                <a:cubicBezTo>
                  <a:pt x="2379868" y="2885884"/>
                  <a:pt x="2383497" y="2870642"/>
                  <a:pt x="2403093" y="2869917"/>
                </a:cubicBezTo>
                <a:cubicBezTo>
                  <a:pt x="2443011" y="2869191"/>
                  <a:pt x="2482203" y="2869917"/>
                  <a:pt x="2522123" y="2870642"/>
                </a:cubicBezTo>
                <a:cubicBezTo>
                  <a:pt x="2525026" y="2870642"/>
                  <a:pt x="2527929" y="2877175"/>
                  <a:pt x="2530832" y="2880804"/>
                </a:cubicBezTo>
                <a:cubicBezTo>
                  <a:pt x="2538090" y="2917819"/>
                  <a:pt x="2525026" y="2956286"/>
                  <a:pt x="2537364" y="2992576"/>
                </a:cubicBezTo>
                <a:cubicBezTo>
                  <a:pt x="2567847" y="2975156"/>
                  <a:pt x="2600508" y="2986769"/>
                  <a:pt x="2632443" y="2985317"/>
                </a:cubicBezTo>
                <a:cubicBezTo>
                  <a:pt x="2655668" y="2984592"/>
                  <a:pt x="2663652" y="2978785"/>
                  <a:pt x="2663652" y="2954835"/>
                </a:cubicBezTo>
                <a:cubicBezTo>
                  <a:pt x="2664378" y="2869191"/>
                  <a:pt x="2665104" y="2869191"/>
                  <a:pt x="2752198" y="2869191"/>
                </a:cubicBezTo>
                <a:lnTo>
                  <a:pt x="2798649" y="2869191"/>
                </a:lnTo>
                <a:lnTo>
                  <a:pt x="2798649" y="2879352"/>
                </a:lnTo>
                <a:lnTo>
                  <a:pt x="2681797" y="2879352"/>
                </a:lnTo>
                <a:cubicBezTo>
                  <a:pt x="2691957" y="2880078"/>
                  <a:pt x="2701393" y="2880804"/>
                  <a:pt x="2710828" y="2880804"/>
                </a:cubicBezTo>
                <a:cubicBezTo>
                  <a:pt x="2815342" y="2880804"/>
                  <a:pt x="2815342" y="2880804"/>
                  <a:pt x="2809536" y="2985317"/>
                </a:cubicBezTo>
                <a:cubicBezTo>
                  <a:pt x="2842922" y="2984592"/>
                  <a:pt x="2877034" y="2983140"/>
                  <a:pt x="2910420" y="2984592"/>
                </a:cubicBezTo>
                <a:cubicBezTo>
                  <a:pt x="2932194" y="2985317"/>
                  <a:pt x="2939452" y="2978785"/>
                  <a:pt x="2940177" y="2956286"/>
                </a:cubicBezTo>
                <a:cubicBezTo>
                  <a:pt x="2940541" y="2942859"/>
                  <a:pt x="2938363" y="2929250"/>
                  <a:pt x="2938000" y="2915733"/>
                </a:cubicBezTo>
                <a:lnTo>
                  <a:pt x="2946568" y="2876375"/>
                </a:lnTo>
                <a:lnTo>
                  <a:pt x="2945985" y="2876449"/>
                </a:lnTo>
                <a:lnTo>
                  <a:pt x="2946710" y="2875723"/>
                </a:lnTo>
                <a:cubicBezTo>
                  <a:pt x="2946663" y="2875940"/>
                  <a:pt x="2946615" y="2876158"/>
                  <a:pt x="2946568" y="2876375"/>
                </a:cubicBezTo>
                <a:lnTo>
                  <a:pt x="3016658" y="2867467"/>
                </a:lnTo>
                <a:cubicBezTo>
                  <a:pt x="3040155" y="2867376"/>
                  <a:pt x="3063562" y="2870642"/>
                  <a:pt x="3086787" y="2878626"/>
                </a:cubicBezTo>
                <a:cubicBezTo>
                  <a:pt x="3088965" y="2888787"/>
                  <a:pt x="3091868" y="2898223"/>
                  <a:pt x="3094045" y="2908384"/>
                </a:cubicBezTo>
                <a:cubicBezTo>
                  <a:pt x="3093319" y="2984592"/>
                  <a:pt x="3093319" y="2984592"/>
                  <a:pt x="3169527" y="2984592"/>
                </a:cubicBezTo>
                <a:cubicBezTo>
                  <a:pt x="3215978" y="2984592"/>
                  <a:pt x="3215978" y="2984592"/>
                  <a:pt x="3215978" y="2938141"/>
                </a:cubicBezTo>
                <a:cubicBezTo>
                  <a:pt x="3215978" y="2861207"/>
                  <a:pt x="3207995" y="2869191"/>
                  <a:pt x="3282751" y="2869191"/>
                </a:cubicBezTo>
                <a:cubicBezTo>
                  <a:pt x="3340088" y="2869191"/>
                  <a:pt x="3396700" y="2867014"/>
                  <a:pt x="3453311" y="2869917"/>
                </a:cubicBezTo>
                <a:cubicBezTo>
                  <a:pt x="3487424" y="2872094"/>
                  <a:pt x="3499762" y="2863385"/>
                  <a:pt x="3498311" y="2827095"/>
                </a:cubicBezTo>
                <a:cubicBezTo>
                  <a:pt x="3496133" y="2740001"/>
                  <a:pt x="3499762" y="2652905"/>
                  <a:pt x="3496859" y="2565810"/>
                </a:cubicBezTo>
                <a:cubicBezTo>
                  <a:pt x="3496133" y="2527343"/>
                  <a:pt x="3509198" y="2515731"/>
                  <a:pt x="3544761" y="2520086"/>
                </a:cubicBezTo>
                <a:cubicBezTo>
                  <a:pt x="3560003" y="2521537"/>
                  <a:pt x="3575970" y="2520086"/>
                  <a:pt x="3591938" y="2520086"/>
                </a:cubicBezTo>
                <a:cubicBezTo>
                  <a:pt x="3602098" y="2520086"/>
                  <a:pt x="3614437" y="2520086"/>
                  <a:pt x="3613711" y="2507022"/>
                </a:cubicBezTo>
                <a:cubicBezTo>
                  <a:pt x="3612259" y="2480894"/>
                  <a:pt x="3628228" y="2481619"/>
                  <a:pt x="3646372" y="2481619"/>
                </a:cubicBezTo>
                <a:lnTo>
                  <a:pt x="4048460" y="2481619"/>
                </a:lnTo>
                <a:cubicBezTo>
                  <a:pt x="4058621" y="2481619"/>
                  <a:pt x="4070959" y="2477990"/>
                  <a:pt x="4078217" y="2489602"/>
                </a:cubicBezTo>
                <a:cubicBezTo>
                  <a:pt x="4073137" y="2512828"/>
                  <a:pt x="4069508" y="2535328"/>
                  <a:pt x="4063702" y="2557827"/>
                </a:cubicBezTo>
                <a:cubicBezTo>
                  <a:pt x="4004913" y="2773386"/>
                  <a:pt x="3900399" y="2963543"/>
                  <a:pt x="3740724" y="3121765"/>
                </a:cubicBezTo>
                <a:cubicBezTo>
                  <a:pt x="3687016" y="3174023"/>
                  <a:pt x="3628228" y="3220474"/>
                  <a:pt x="3566535" y="3262569"/>
                </a:cubicBezTo>
                <a:cubicBezTo>
                  <a:pt x="3553833" y="3271279"/>
                  <a:pt x="3547664" y="3278900"/>
                  <a:pt x="3548027" y="3286067"/>
                </a:cubicBezTo>
                <a:lnTo>
                  <a:pt x="3562779" y="3300883"/>
                </a:lnTo>
                <a:lnTo>
                  <a:pt x="4927481" y="3300883"/>
                </a:lnTo>
                <a:lnTo>
                  <a:pt x="6796755" y="3296863"/>
                </a:lnTo>
                <a:lnTo>
                  <a:pt x="9075283" y="3297407"/>
                </a:lnTo>
                <a:lnTo>
                  <a:pt x="9637770" y="3298133"/>
                </a:lnTo>
                <a:cubicBezTo>
                  <a:pt x="9682769" y="3298133"/>
                  <a:pt x="9720511" y="3286521"/>
                  <a:pt x="9759703" y="3262569"/>
                </a:cubicBezTo>
                <a:lnTo>
                  <a:pt x="11394183" y="2251543"/>
                </a:lnTo>
                <a:cubicBezTo>
                  <a:pt x="11128544" y="2077595"/>
                  <a:pt x="10057882" y="1428861"/>
                  <a:pt x="9760429" y="1255034"/>
                </a:cubicBezTo>
                <a:cubicBezTo>
                  <a:pt x="9462976" y="1081207"/>
                  <a:pt x="9666076" y="1208583"/>
                  <a:pt x="9609464" y="1208583"/>
                </a:cubicBezTo>
                <a:lnTo>
                  <a:pt x="6151074" y="1210034"/>
                </a:lnTo>
                <a:lnTo>
                  <a:pt x="3621696" y="1208583"/>
                </a:lnTo>
                <a:cubicBezTo>
                  <a:pt x="3598470" y="1208583"/>
                  <a:pt x="3575970" y="1210034"/>
                  <a:pt x="3552745" y="1211486"/>
                </a:cubicBezTo>
                <a:cubicBezTo>
                  <a:pt x="3542583" y="1212212"/>
                  <a:pt x="3529519" y="1211486"/>
                  <a:pt x="3526616" y="1225276"/>
                </a:cubicBezTo>
                <a:cubicBezTo>
                  <a:pt x="3524439" y="1237614"/>
                  <a:pt x="3533149" y="1245598"/>
                  <a:pt x="3541858" y="1252131"/>
                </a:cubicBezTo>
                <a:cubicBezTo>
                  <a:pt x="3554922" y="1261566"/>
                  <a:pt x="3567987" y="1270275"/>
                  <a:pt x="3581050" y="1278984"/>
                </a:cubicBezTo>
                <a:cubicBezTo>
                  <a:pt x="3872819" y="1482205"/>
                  <a:pt x="4041928" y="1760909"/>
                  <a:pt x="4092007" y="2112917"/>
                </a:cubicBezTo>
                <a:cubicBezTo>
                  <a:pt x="4094910" y="2132514"/>
                  <a:pt x="4094910" y="2144852"/>
                  <a:pt x="4068782" y="2144852"/>
                </a:cubicBezTo>
                <a:lnTo>
                  <a:pt x="3644195" y="2144127"/>
                </a:lnTo>
                <a:cubicBezTo>
                  <a:pt x="3636211" y="2144127"/>
                  <a:pt x="3623872" y="2147030"/>
                  <a:pt x="3623147" y="2136142"/>
                </a:cubicBezTo>
                <a:cubicBezTo>
                  <a:pt x="3621696" y="2108563"/>
                  <a:pt x="3602825" y="2120902"/>
                  <a:pt x="3589760" y="2117998"/>
                </a:cubicBezTo>
                <a:cubicBezTo>
                  <a:pt x="3561454" y="2112192"/>
                  <a:pt x="3529519" y="2132514"/>
                  <a:pt x="3504842" y="2105660"/>
                </a:cubicBezTo>
                <a:cubicBezTo>
                  <a:pt x="3502666" y="2100579"/>
                  <a:pt x="3499037" y="2094772"/>
                  <a:pt x="3499037" y="2089693"/>
                </a:cubicBezTo>
                <a:cubicBezTo>
                  <a:pt x="3498311" y="1981550"/>
                  <a:pt x="3498311" y="1874133"/>
                  <a:pt x="3499037" y="1765989"/>
                </a:cubicBezTo>
                <a:cubicBezTo>
                  <a:pt x="3499037" y="1760909"/>
                  <a:pt x="3502666" y="1755103"/>
                  <a:pt x="3504842" y="1750022"/>
                </a:cubicBezTo>
                <a:cubicBezTo>
                  <a:pt x="3503391" y="1741313"/>
                  <a:pt x="3496859" y="1744216"/>
                  <a:pt x="3491053" y="1744216"/>
                </a:cubicBezTo>
                <a:lnTo>
                  <a:pt x="3248639" y="1744942"/>
                </a:lnTo>
                <a:cubicBezTo>
                  <a:pt x="3186947" y="1744942"/>
                  <a:pt x="3188398" y="1744942"/>
                  <a:pt x="3186220" y="1683975"/>
                </a:cubicBezTo>
                <a:cubicBezTo>
                  <a:pt x="3185495" y="1662201"/>
                  <a:pt x="3199285" y="1635348"/>
                  <a:pt x="3172431" y="1617928"/>
                </a:cubicBezTo>
                <a:cubicBezTo>
                  <a:pt x="3162995" y="1610670"/>
                  <a:pt x="3165898" y="1600510"/>
                  <a:pt x="3165898" y="1591074"/>
                </a:cubicBezTo>
                <a:lnTo>
                  <a:pt x="3165898" y="1007539"/>
                </a:lnTo>
                <a:lnTo>
                  <a:pt x="3172375" y="980915"/>
                </a:lnTo>
                <a:lnTo>
                  <a:pt x="3171705" y="981410"/>
                </a:lnTo>
                <a:lnTo>
                  <a:pt x="3172431" y="980685"/>
                </a:lnTo>
                <a:cubicBezTo>
                  <a:pt x="3172412" y="980762"/>
                  <a:pt x="3172394" y="980838"/>
                  <a:pt x="3172375" y="980915"/>
                </a:cubicBezTo>
                <a:lnTo>
                  <a:pt x="3184225" y="972157"/>
                </a:lnTo>
                <a:cubicBezTo>
                  <a:pt x="3189305" y="971612"/>
                  <a:pt x="3194930" y="972701"/>
                  <a:pt x="3200011" y="972701"/>
                </a:cubicBezTo>
                <a:lnTo>
                  <a:pt x="3781369" y="972701"/>
                </a:lnTo>
                <a:cubicBezTo>
                  <a:pt x="3791530" y="972701"/>
                  <a:pt x="3803868" y="967621"/>
                  <a:pt x="3809675" y="981410"/>
                </a:cubicBezTo>
                <a:lnTo>
                  <a:pt x="3808949" y="980685"/>
                </a:lnTo>
                <a:cubicBezTo>
                  <a:pt x="3810400" y="982136"/>
                  <a:pt x="3811852" y="982862"/>
                  <a:pt x="3813303" y="984314"/>
                </a:cubicBezTo>
                <a:lnTo>
                  <a:pt x="3811127" y="986491"/>
                </a:lnTo>
                <a:cubicBezTo>
                  <a:pt x="3816207" y="998103"/>
                  <a:pt x="3819837" y="1010442"/>
                  <a:pt x="3831448" y="1017700"/>
                </a:cubicBezTo>
                <a:cubicBezTo>
                  <a:pt x="3858303" y="1019152"/>
                  <a:pt x="3885157" y="1022055"/>
                  <a:pt x="3912011" y="1017700"/>
                </a:cubicBezTo>
                <a:cubicBezTo>
                  <a:pt x="3911285" y="1012620"/>
                  <a:pt x="3913463" y="1009716"/>
                  <a:pt x="3919269" y="1010442"/>
                </a:cubicBezTo>
                <a:cubicBezTo>
                  <a:pt x="3918544" y="1004635"/>
                  <a:pt x="3920720" y="1001732"/>
                  <a:pt x="3926527" y="1002459"/>
                </a:cubicBezTo>
                <a:cubicBezTo>
                  <a:pt x="3927254" y="979959"/>
                  <a:pt x="3927979" y="957459"/>
                  <a:pt x="3928705" y="934960"/>
                </a:cubicBezTo>
                <a:cubicBezTo>
                  <a:pt x="3905479" y="905203"/>
                  <a:pt x="3864835" y="897945"/>
                  <a:pt x="3838706" y="922621"/>
                </a:cubicBezTo>
                <a:cubicBezTo>
                  <a:pt x="3823465" y="936412"/>
                  <a:pt x="3808949" y="939315"/>
                  <a:pt x="3790078" y="939315"/>
                </a:cubicBezTo>
                <a:lnTo>
                  <a:pt x="3191301" y="939315"/>
                </a:lnTo>
                <a:cubicBezTo>
                  <a:pt x="3141947" y="939315"/>
                  <a:pt x="3141947" y="939315"/>
                  <a:pt x="3141947" y="987217"/>
                </a:cubicBezTo>
                <a:lnTo>
                  <a:pt x="3141947" y="1596881"/>
                </a:lnTo>
                <a:cubicBezTo>
                  <a:pt x="3141947" y="1615026"/>
                  <a:pt x="3143399" y="1628815"/>
                  <a:pt x="3117271" y="1630267"/>
                </a:cubicBezTo>
                <a:cubicBezTo>
                  <a:pt x="3048321" y="1633896"/>
                  <a:pt x="3048321" y="1635348"/>
                  <a:pt x="3049046" y="1702846"/>
                </a:cubicBezTo>
                <a:cubicBezTo>
                  <a:pt x="3049046" y="1710104"/>
                  <a:pt x="3048321" y="1717362"/>
                  <a:pt x="3049773" y="1724619"/>
                </a:cubicBezTo>
                <a:cubicBezTo>
                  <a:pt x="3052675" y="1741313"/>
                  <a:pt x="3045418" y="1746393"/>
                  <a:pt x="3030176" y="1746393"/>
                </a:cubicBezTo>
                <a:lnTo>
                  <a:pt x="2968483" y="1746393"/>
                </a:lnTo>
                <a:cubicBezTo>
                  <a:pt x="2900985" y="1745668"/>
                  <a:pt x="2911147" y="1755829"/>
                  <a:pt x="2909695" y="1689782"/>
                </a:cubicBezTo>
                <a:cubicBezTo>
                  <a:pt x="2909695" y="1660025"/>
                  <a:pt x="2919855" y="1625187"/>
                  <a:pt x="2874131" y="1617928"/>
                </a:cubicBezTo>
                <a:cubicBezTo>
                  <a:pt x="2862518" y="1607767"/>
                  <a:pt x="2867598" y="1594703"/>
                  <a:pt x="2863970" y="1584542"/>
                </a:cubicBezTo>
                <a:lnTo>
                  <a:pt x="2863970" y="535775"/>
                </a:lnTo>
                <a:cubicBezTo>
                  <a:pt x="2863970" y="524162"/>
                  <a:pt x="2858163" y="511098"/>
                  <a:pt x="2871228" y="502389"/>
                </a:cubicBezTo>
                <a:lnTo>
                  <a:pt x="2870501" y="503114"/>
                </a:lnTo>
                <a:cubicBezTo>
                  <a:pt x="2879211" y="487147"/>
                  <a:pt x="2893727" y="494405"/>
                  <a:pt x="2906066" y="494405"/>
                </a:cubicBezTo>
                <a:lnTo>
                  <a:pt x="3344443" y="495131"/>
                </a:lnTo>
                <a:cubicBezTo>
                  <a:pt x="3372023" y="495131"/>
                  <a:pt x="3379281" y="487147"/>
                  <a:pt x="3378556" y="460293"/>
                </a:cubicBezTo>
                <a:cubicBezTo>
                  <a:pt x="3377104" y="375375"/>
                  <a:pt x="3377829" y="291183"/>
                  <a:pt x="3378556" y="206266"/>
                </a:cubicBezTo>
                <a:cubicBezTo>
                  <a:pt x="3378556" y="195379"/>
                  <a:pt x="3370572" y="177961"/>
                  <a:pt x="3393071" y="176509"/>
                </a:cubicBezTo>
                <a:cubicBezTo>
                  <a:pt x="3393071" y="162719"/>
                  <a:pt x="3401054" y="155461"/>
                  <a:pt x="3414845" y="154735"/>
                </a:cubicBezTo>
                <a:cubicBezTo>
                  <a:pt x="3415570" y="133687"/>
                  <a:pt x="3416296" y="113365"/>
                  <a:pt x="3417022" y="92317"/>
                </a:cubicBezTo>
                <a:cubicBezTo>
                  <a:pt x="3403232" y="63285"/>
                  <a:pt x="3374926" y="58931"/>
                  <a:pt x="3349523" y="62560"/>
                </a:cubicBezTo>
                <a:cubicBezTo>
                  <a:pt x="3325573" y="65463"/>
                  <a:pt x="3306702" y="85059"/>
                  <a:pt x="3300169" y="109736"/>
                </a:cubicBezTo>
                <a:cubicBezTo>
                  <a:pt x="3292186" y="140945"/>
                  <a:pt x="3305977" y="166348"/>
                  <a:pt x="3330653" y="180863"/>
                </a:cubicBezTo>
                <a:cubicBezTo>
                  <a:pt x="3350250" y="192476"/>
                  <a:pt x="3352427" y="205540"/>
                  <a:pt x="3352427" y="224411"/>
                </a:cubicBezTo>
                <a:cubicBezTo>
                  <a:pt x="3352427" y="295539"/>
                  <a:pt x="3350975" y="367392"/>
                  <a:pt x="3353153" y="438519"/>
                </a:cubicBezTo>
                <a:cubicBezTo>
                  <a:pt x="3353879" y="465374"/>
                  <a:pt x="3346620" y="472632"/>
                  <a:pt x="3319041" y="472632"/>
                </a:cubicBezTo>
                <a:lnTo>
                  <a:pt x="2869050" y="471179"/>
                </a:lnTo>
                <a:cubicBezTo>
                  <a:pt x="2836390" y="470454"/>
                  <a:pt x="2825503" y="479164"/>
                  <a:pt x="2825503" y="513276"/>
                </a:cubicBezTo>
                <a:cubicBezTo>
                  <a:pt x="2826955" y="876171"/>
                  <a:pt x="2826229" y="1239066"/>
                  <a:pt x="2826955" y="1601961"/>
                </a:cubicBezTo>
                <a:cubicBezTo>
                  <a:pt x="2826955" y="1623735"/>
                  <a:pt x="2823325" y="1634622"/>
                  <a:pt x="2800100" y="1631719"/>
                </a:cubicBezTo>
                <a:cubicBezTo>
                  <a:pt x="2776875" y="1628090"/>
                  <a:pt x="2765989" y="1636799"/>
                  <a:pt x="2768891" y="1661476"/>
                </a:cubicBezTo>
                <a:cubicBezTo>
                  <a:pt x="2769618" y="1670185"/>
                  <a:pt x="2768891" y="1678169"/>
                  <a:pt x="2768891" y="1686878"/>
                </a:cubicBezTo>
                <a:cubicBezTo>
                  <a:pt x="2768891" y="1747845"/>
                  <a:pt x="2768891" y="1747845"/>
                  <a:pt x="2708650" y="1747845"/>
                </a:cubicBezTo>
                <a:cubicBezTo>
                  <a:pt x="2626636" y="1747845"/>
                  <a:pt x="2625910" y="1747845"/>
                  <a:pt x="2626636" y="1667282"/>
                </a:cubicBezTo>
                <a:cubicBezTo>
                  <a:pt x="2626636" y="1644057"/>
                  <a:pt x="2628088" y="1623009"/>
                  <a:pt x="2593976" y="1631719"/>
                </a:cubicBezTo>
                <a:cubicBezTo>
                  <a:pt x="2583815" y="1633896"/>
                  <a:pt x="2574380" y="1630993"/>
                  <a:pt x="2570751" y="1619380"/>
                </a:cubicBezTo>
                <a:cubicBezTo>
                  <a:pt x="2562041" y="1607767"/>
                  <a:pt x="2566396" y="1593978"/>
                  <a:pt x="2566396" y="1580914"/>
                </a:cubicBezTo>
                <a:lnTo>
                  <a:pt x="2566396" y="137317"/>
                </a:lnTo>
                <a:cubicBezTo>
                  <a:pt x="2566396" y="126429"/>
                  <a:pt x="2559863" y="113365"/>
                  <a:pt x="2573653" y="104655"/>
                </a:cubicBezTo>
                <a:lnTo>
                  <a:pt x="2573653" y="105382"/>
                </a:lnTo>
                <a:cubicBezTo>
                  <a:pt x="2572929" y="99575"/>
                  <a:pt x="2575105" y="96672"/>
                  <a:pt x="2580912" y="97398"/>
                </a:cubicBezTo>
                <a:cubicBezTo>
                  <a:pt x="2576557" y="77802"/>
                  <a:pt x="2592525" y="60382"/>
                  <a:pt x="2588896" y="40786"/>
                </a:cubicBezTo>
                <a:cubicBezTo>
                  <a:pt x="2582364" y="8126"/>
                  <a:pt x="2556235" y="-1310"/>
                  <a:pt x="2529381" y="142"/>
                </a:cubicBezTo>
                <a:close/>
              </a:path>
            </a:pathLst>
          </a:custGeom>
          <a:solidFill>
            <a:srgbClr val="1EA6C9">
              <a:alpha val="70000"/>
            </a:srgbClr>
          </a:solidFill>
          <a:ln w="7766"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995B9E84-295C-428D-9A13-40A5F631C137}"/>
              </a:ext>
            </a:extLst>
          </p:cNvPr>
          <p:cNvSpPr txBox="1"/>
          <p:nvPr/>
        </p:nvSpPr>
        <p:spPr>
          <a:xfrm>
            <a:off x="2652469" y="5413767"/>
            <a:ext cx="5496748" cy="769441"/>
          </a:xfrm>
          <a:prstGeom prst="rect">
            <a:avLst/>
          </a:prstGeom>
          <a:noFill/>
        </p:spPr>
        <p:txBody>
          <a:bodyPr wrap="square" rtlCol="0" anchor="ctr">
            <a:spAutoFit/>
          </a:bodyPr>
          <a:lstStyle/>
          <a:p>
            <a:r>
              <a:rPr lang="el-GR" altLang="ko-KR" sz="4400" b="1" dirty="0">
                <a:solidFill>
                  <a:schemeClr val="bg1"/>
                </a:solidFill>
                <a:latin typeface="+mj-lt"/>
                <a:cs typeface="Arial" pitchFamily="34" charset="0"/>
              </a:rPr>
              <a:t>ΤΡΟΦΟΔΟΤΙΚΟ</a:t>
            </a:r>
            <a:endParaRPr lang="en-US" altLang="ko-KR" sz="4400" b="1" dirty="0">
              <a:solidFill>
                <a:schemeClr val="bg1"/>
              </a:solidFill>
              <a:latin typeface="+mj-lt"/>
              <a:cs typeface="Arial" pitchFamily="34" charset="0"/>
            </a:endParaRPr>
          </a:p>
        </p:txBody>
      </p:sp>
      <p:sp>
        <p:nvSpPr>
          <p:cNvPr id="68" name="TextBox 67">
            <a:extLst>
              <a:ext uri="{FF2B5EF4-FFF2-40B4-BE49-F238E27FC236}">
                <a16:creationId xmlns:a16="http://schemas.microsoft.com/office/drawing/2014/main" id="{E081F60E-FC09-4C60-B418-8799A325E5A9}"/>
              </a:ext>
            </a:extLst>
          </p:cNvPr>
          <p:cNvSpPr txBox="1"/>
          <p:nvPr/>
        </p:nvSpPr>
        <p:spPr>
          <a:xfrm>
            <a:off x="9090512" y="654057"/>
            <a:ext cx="2503687" cy="3724096"/>
          </a:xfrm>
          <a:prstGeom prst="rect">
            <a:avLst/>
          </a:prstGeom>
          <a:noFill/>
        </p:spPr>
        <p:txBody>
          <a:bodyPr wrap="square" lIns="0" rtlCol="0">
            <a:spAutoFit/>
          </a:bodyPr>
          <a:lstStyle/>
          <a:p>
            <a:pPr algn="just"/>
            <a:r>
              <a:rPr lang="el-GR" sz="1600" b="0" i="0" dirty="0">
                <a:solidFill>
                  <a:srgbClr val="333333"/>
                </a:solidFill>
                <a:effectLst/>
                <a:latin typeface="Tahoma" panose="020B0604030504040204" pitchFamily="34" charset="0"/>
              </a:rPr>
              <a:t>Το τροφοδοτικό είναι μια συσκευή υπεύθυνη για τις δύο αυτές λειτουργίες, δηλαδή:</a:t>
            </a:r>
          </a:p>
          <a:p>
            <a:pPr algn="just"/>
            <a:endParaRPr lang="el-GR" sz="1600" b="0" i="0" dirty="0">
              <a:solidFill>
                <a:srgbClr val="333333"/>
              </a:solidFill>
              <a:effectLst/>
              <a:latin typeface="Tahoma" panose="020B0604030504040204" pitchFamily="34" charset="0"/>
            </a:endParaRPr>
          </a:p>
          <a:p>
            <a:pPr marL="171450" indent="-171450" algn="just">
              <a:buFont typeface="Wingdings" panose="05000000000000000000" pitchFamily="2" charset="2"/>
              <a:buChar char="Ø"/>
            </a:pPr>
            <a:r>
              <a:rPr lang="el-GR" sz="1600" b="0" i="0" dirty="0">
                <a:solidFill>
                  <a:srgbClr val="333333"/>
                </a:solidFill>
                <a:effectLst/>
                <a:latin typeface="Tahoma" panose="020B0604030504040204" pitchFamily="34" charset="0"/>
              </a:rPr>
              <a:t>Μετατρέπει το εναλλασσόμενο ρεύμα σε συνεχές.</a:t>
            </a:r>
          </a:p>
          <a:p>
            <a:pPr marL="171450" indent="-171450" algn="just">
              <a:buFont typeface="Wingdings" panose="05000000000000000000" pitchFamily="2" charset="2"/>
              <a:buChar char="Ø"/>
            </a:pPr>
            <a:r>
              <a:rPr lang="el-GR" sz="1600" b="0" i="0" dirty="0">
                <a:solidFill>
                  <a:srgbClr val="333333"/>
                </a:solidFill>
                <a:effectLst/>
                <a:latin typeface="Tahoma" panose="020B0604030504040204" pitchFamily="34" charset="0"/>
              </a:rPr>
              <a:t>Παρέχει τις κατάλληλες τάσεις 5 και 12 </a:t>
            </a:r>
            <a:r>
              <a:rPr lang="el-GR" sz="1600" b="0" i="0" dirty="0" err="1">
                <a:solidFill>
                  <a:srgbClr val="333333"/>
                </a:solidFill>
                <a:effectLst/>
                <a:latin typeface="Tahoma" panose="020B0604030504040204" pitchFamily="34" charset="0"/>
              </a:rPr>
              <a:t>Volt</a:t>
            </a:r>
            <a:r>
              <a:rPr lang="el-GR" sz="1600" b="0" i="0" dirty="0">
                <a:solidFill>
                  <a:srgbClr val="333333"/>
                </a:solidFill>
                <a:effectLst/>
                <a:latin typeface="Tahoma" panose="020B0604030504040204" pitchFamily="34" charset="0"/>
              </a:rPr>
              <a:t>, για να τροφοδοτηθούν οι εσωτερικές συσκευές στο κουτί του υπολογιστή.</a:t>
            </a:r>
          </a:p>
          <a:p>
            <a:pPr algn="just"/>
            <a:endParaRPr lang="el-GR" sz="1200" b="0" i="0" dirty="0">
              <a:solidFill>
                <a:srgbClr val="333333"/>
              </a:solidFill>
              <a:effectLst/>
              <a:latin typeface="Tahoma" panose="020B0604030504040204" pitchFamily="34" charset="0"/>
            </a:endParaRPr>
          </a:p>
        </p:txBody>
      </p:sp>
      <p:pic>
        <p:nvPicPr>
          <p:cNvPr id="1028" name="Picture 4">
            <a:extLst>
              <a:ext uri="{FF2B5EF4-FFF2-40B4-BE49-F238E27FC236}">
                <a16:creationId xmlns:a16="http://schemas.microsoft.com/office/drawing/2014/main" id="{85F22D31-57F4-C2DA-1B50-186127DF6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0"/>
            <a:ext cx="6558528" cy="3641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E8EC1A-A407-F533-8CF9-28EBFFDC56BA}"/>
              </a:ext>
            </a:extLst>
          </p:cNvPr>
          <p:cNvSpPr txBox="1"/>
          <p:nvPr/>
        </p:nvSpPr>
        <p:spPr>
          <a:xfrm>
            <a:off x="5833488" y="564410"/>
            <a:ext cx="3182471" cy="3693319"/>
          </a:xfrm>
          <a:prstGeom prst="rect">
            <a:avLst/>
          </a:prstGeom>
          <a:noFill/>
        </p:spPr>
        <p:txBody>
          <a:bodyPr wrap="square">
            <a:spAutoFit/>
          </a:bodyPr>
          <a:lstStyle/>
          <a:p>
            <a:r>
              <a:rPr lang="el-GR" b="0" i="0" dirty="0">
                <a:solidFill>
                  <a:srgbClr val="333333"/>
                </a:solidFill>
                <a:effectLst/>
                <a:latin typeface="Tahoma" panose="020B0604030504040204" pitchFamily="34" charset="0"/>
              </a:rPr>
              <a:t>Ο υπολογιστής είναι μια ηλεκτρονική μηχανή και χρειάζεται απαραίτητα ηλεκτρικό ρεύμα για τη λειτουργία του. </a:t>
            </a:r>
          </a:p>
          <a:p>
            <a:r>
              <a:rPr lang="el-GR" b="0" i="0" dirty="0">
                <a:solidFill>
                  <a:srgbClr val="333333"/>
                </a:solidFill>
                <a:effectLst/>
                <a:latin typeface="Tahoma" panose="020B0604030504040204" pitchFamily="34" charset="0"/>
              </a:rPr>
              <a:t>Ενώ η τάση του ηλεκτρικού δικτύου που έχουμε στην Ευρώπη, είναι 220 </a:t>
            </a:r>
            <a:r>
              <a:rPr lang="el-GR" b="0" i="0" dirty="0" err="1">
                <a:solidFill>
                  <a:srgbClr val="333333"/>
                </a:solidFill>
                <a:effectLst/>
                <a:latin typeface="Tahoma" panose="020B0604030504040204" pitchFamily="34" charset="0"/>
              </a:rPr>
              <a:t>Volt</a:t>
            </a:r>
            <a:r>
              <a:rPr lang="el-GR" b="0" i="0" dirty="0">
                <a:solidFill>
                  <a:srgbClr val="333333"/>
                </a:solidFill>
                <a:effectLst/>
                <a:latin typeface="Tahoma" panose="020B0604030504040204" pitchFamily="34" charset="0"/>
              </a:rPr>
              <a:t> και παρέχει εναλλασσόμενο ρεύμα, τα εξαρτήματα του υπολογιστή δουλεύουν με συνεχές ρεύμα στα 5 και 12 </a:t>
            </a:r>
            <a:r>
              <a:rPr lang="el-GR" b="0" i="0" dirty="0" err="1">
                <a:solidFill>
                  <a:srgbClr val="333333"/>
                </a:solidFill>
                <a:effectLst/>
                <a:latin typeface="Tahoma" panose="020B0604030504040204" pitchFamily="34" charset="0"/>
              </a:rPr>
              <a:t>Volt</a:t>
            </a:r>
            <a:r>
              <a:rPr lang="el-GR" b="0" i="0" dirty="0">
                <a:solidFill>
                  <a:srgbClr val="333333"/>
                </a:solidFill>
                <a:effectLst/>
                <a:latin typeface="Tahoma" panose="020B0604030504040204" pitchFamily="34" charset="0"/>
              </a:rPr>
              <a:t>.</a:t>
            </a:r>
            <a:endParaRPr lang="el-GR" dirty="0"/>
          </a:p>
        </p:txBody>
      </p:sp>
    </p:spTree>
    <p:extLst>
      <p:ext uri="{BB962C8B-B14F-4D97-AF65-F5344CB8AC3E}">
        <p14:creationId xmlns:p14="http://schemas.microsoft.com/office/powerpoint/2010/main" val="234562980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22E4D8-0B03-41C6-B24F-CCABD3CF4130}"/>
              </a:ext>
            </a:extLst>
          </p:cNvPr>
          <p:cNvSpPr txBox="1"/>
          <p:nvPr/>
        </p:nvSpPr>
        <p:spPr>
          <a:xfrm>
            <a:off x="3083923" y="439278"/>
            <a:ext cx="5253382" cy="707886"/>
          </a:xfrm>
          <a:prstGeom prst="rect">
            <a:avLst/>
          </a:prstGeom>
          <a:noFill/>
        </p:spPr>
        <p:txBody>
          <a:bodyPr wrap="square" rtlCol="0" anchor="ctr">
            <a:spAutoFit/>
          </a:bodyPr>
          <a:lstStyle/>
          <a:p>
            <a:pPr algn="r"/>
            <a:r>
              <a:rPr lang="el-GR" altLang="ko-KR" sz="4000" dirty="0">
                <a:solidFill>
                  <a:schemeClr val="bg1"/>
                </a:solidFill>
                <a:latin typeface="+mj-lt"/>
                <a:cs typeface="Arial" pitchFamily="34" charset="0"/>
              </a:rPr>
              <a:t>ΜΗΤΡΙΚΗ ΠΛΑΚΕΤΑ</a:t>
            </a:r>
            <a:endParaRPr lang="ko-KR" altLang="en-US" sz="4000" dirty="0">
              <a:solidFill>
                <a:schemeClr val="bg1"/>
              </a:solidFill>
              <a:latin typeface="+mj-lt"/>
              <a:cs typeface="Arial" pitchFamily="34" charset="0"/>
            </a:endParaRPr>
          </a:p>
        </p:txBody>
      </p:sp>
      <p:sp>
        <p:nvSpPr>
          <p:cNvPr id="7" name="TextBox 6">
            <a:extLst>
              <a:ext uri="{FF2B5EF4-FFF2-40B4-BE49-F238E27FC236}">
                <a16:creationId xmlns:a16="http://schemas.microsoft.com/office/drawing/2014/main" id="{7DE1FE29-8A2C-90B3-C4C6-900ED7DEA5BA}"/>
              </a:ext>
            </a:extLst>
          </p:cNvPr>
          <p:cNvSpPr txBox="1"/>
          <p:nvPr/>
        </p:nvSpPr>
        <p:spPr>
          <a:xfrm>
            <a:off x="6535269" y="1782789"/>
            <a:ext cx="4428565" cy="1754326"/>
          </a:xfrm>
          <a:prstGeom prst="rect">
            <a:avLst/>
          </a:prstGeom>
          <a:noFill/>
        </p:spPr>
        <p:txBody>
          <a:bodyPr wrap="square">
            <a:spAutoFit/>
          </a:bodyPr>
          <a:lstStyle/>
          <a:p>
            <a:r>
              <a:rPr lang="el-GR" b="0" i="0" dirty="0">
                <a:solidFill>
                  <a:schemeClr val="bg1"/>
                </a:solidFill>
                <a:effectLst/>
                <a:latin typeface="Tahoma" panose="020B0604030504040204" pitchFamily="34" charset="0"/>
              </a:rPr>
              <a:t>Είναι συνήθως το πιο μεγάλο εξάρτημα (πλακέτα) στο εσωτερικό του υπολογιστή. Το όνομά της οφείλεται στο ότι τα περισσότερα εξαρτήματα του υπολογιστή είναι τοποθετημένα πάνω της ή συνδέονται σ' αυτή. </a:t>
            </a:r>
            <a:endParaRPr lang="el-GR" dirty="0">
              <a:solidFill>
                <a:schemeClr val="bg1"/>
              </a:solidFill>
            </a:endParaRPr>
          </a:p>
        </p:txBody>
      </p:sp>
      <p:pic>
        <p:nvPicPr>
          <p:cNvPr id="10" name="Εικόνα 9">
            <a:extLst>
              <a:ext uri="{FF2B5EF4-FFF2-40B4-BE49-F238E27FC236}">
                <a16:creationId xmlns:a16="http://schemas.microsoft.com/office/drawing/2014/main" id="{8CE4EA3C-3F32-B893-B1E7-07B47AC1A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31" y="1389530"/>
            <a:ext cx="5809384" cy="4675249"/>
          </a:xfrm>
          <a:prstGeom prst="rect">
            <a:avLst/>
          </a:prstGeom>
        </p:spPr>
      </p:pic>
    </p:spTree>
    <p:extLst>
      <p:ext uri="{BB962C8B-B14F-4D97-AF65-F5344CB8AC3E}">
        <p14:creationId xmlns:p14="http://schemas.microsoft.com/office/powerpoint/2010/main" val="140433950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9">
            <a:extLst>
              <a:ext uri="{FF2B5EF4-FFF2-40B4-BE49-F238E27FC236}">
                <a16:creationId xmlns:a16="http://schemas.microsoft.com/office/drawing/2014/main" id="{7936EE55-9C8F-1873-03AC-79940E01A672}"/>
              </a:ext>
            </a:extLst>
          </p:cNvPr>
          <p:cNvGrpSpPr/>
          <p:nvPr/>
        </p:nvGrpSpPr>
        <p:grpSpPr>
          <a:xfrm>
            <a:off x="8153827" y="3429000"/>
            <a:ext cx="4038173" cy="3192912"/>
            <a:chOff x="3741176" y="2237322"/>
            <a:chExt cx="4709648" cy="3723835"/>
          </a:xfrm>
        </p:grpSpPr>
        <p:grpSp>
          <p:nvGrpSpPr>
            <p:cNvPr id="6" name="Group 89">
              <a:extLst>
                <a:ext uri="{FF2B5EF4-FFF2-40B4-BE49-F238E27FC236}">
                  <a16:creationId xmlns:a16="http://schemas.microsoft.com/office/drawing/2014/main" id="{DE7D4044-01C9-5007-163C-724FD7AB7EF0}"/>
                </a:ext>
              </a:extLst>
            </p:cNvPr>
            <p:cNvGrpSpPr/>
            <p:nvPr/>
          </p:nvGrpSpPr>
          <p:grpSpPr>
            <a:xfrm>
              <a:off x="3741176" y="2237322"/>
              <a:ext cx="4709648" cy="3723835"/>
              <a:chOff x="2228055" y="1971102"/>
              <a:chExt cx="4575969" cy="3618138"/>
            </a:xfrm>
          </p:grpSpPr>
          <p:sp>
            <p:nvSpPr>
              <p:cNvPr id="10" name="Freeform 18">
                <a:extLst>
                  <a:ext uri="{FF2B5EF4-FFF2-40B4-BE49-F238E27FC236}">
                    <a16:creationId xmlns:a16="http://schemas.microsoft.com/office/drawing/2014/main" id="{D993DB9C-C587-6E2E-BF7F-1A7E5191895C}"/>
                  </a:ext>
                </a:extLst>
              </p:cNvPr>
              <p:cNvSpPr>
                <a:spLocks/>
              </p:cNvSpPr>
              <p:nvPr/>
            </p:nvSpPr>
            <p:spPr bwMode="auto">
              <a:xfrm>
                <a:off x="2228055" y="1971102"/>
                <a:ext cx="3243960" cy="3618138"/>
              </a:xfrm>
              <a:custGeom>
                <a:avLst/>
                <a:gdLst/>
                <a:ahLst/>
                <a:cxnLst/>
                <a:rect l="l" t="t" r="r" b="b"/>
                <a:pathLst>
                  <a:path w="3243960" h="3618138">
                    <a:moveTo>
                      <a:pt x="1764407" y="0"/>
                    </a:moveTo>
                    <a:lnTo>
                      <a:pt x="1913381" y="1203"/>
                    </a:lnTo>
                    <a:lnTo>
                      <a:pt x="2053042" y="12022"/>
                    </a:lnTo>
                    <a:lnTo>
                      <a:pt x="2185723" y="30056"/>
                    </a:lnTo>
                    <a:lnTo>
                      <a:pt x="2312583" y="56506"/>
                    </a:lnTo>
                    <a:lnTo>
                      <a:pt x="2433624" y="88967"/>
                    </a:lnTo>
                    <a:lnTo>
                      <a:pt x="2545354" y="131046"/>
                    </a:lnTo>
                    <a:lnTo>
                      <a:pt x="2653593" y="176731"/>
                    </a:lnTo>
                    <a:lnTo>
                      <a:pt x="2752521" y="230833"/>
                    </a:lnTo>
                    <a:lnTo>
                      <a:pt x="2763561" y="238103"/>
                    </a:lnTo>
                    <a:lnTo>
                      <a:pt x="2764776" y="236609"/>
                    </a:lnTo>
                    <a:cubicBezTo>
                      <a:pt x="3318761" y="687035"/>
                      <a:pt x="3404939" y="1500322"/>
                      <a:pt x="2957653" y="2056846"/>
                    </a:cubicBezTo>
                    <a:lnTo>
                      <a:pt x="2794867" y="1926012"/>
                    </a:lnTo>
                    <a:cubicBezTo>
                      <a:pt x="3170184" y="1459033"/>
                      <a:pt x="3097872" y="776605"/>
                      <a:pt x="2633024" y="398652"/>
                    </a:cubicBezTo>
                    <a:lnTo>
                      <a:pt x="2635535" y="395564"/>
                    </a:lnTo>
                    <a:cubicBezTo>
                      <a:pt x="2458856" y="294299"/>
                      <a:pt x="2250796" y="159602"/>
                      <a:pt x="1912553" y="162771"/>
                    </a:cubicBezTo>
                    <a:cubicBezTo>
                      <a:pt x="1018501" y="171149"/>
                      <a:pt x="651082" y="745769"/>
                      <a:pt x="651082" y="1464934"/>
                    </a:cubicBezTo>
                    <a:cubicBezTo>
                      <a:pt x="651082" y="2065638"/>
                      <a:pt x="1045124" y="2571338"/>
                      <a:pt x="1581345" y="2720212"/>
                    </a:cubicBezTo>
                    <a:cubicBezTo>
                      <a:pt x="2189761" y="2865156"/>
                      <a:pt x="2916596" y="3085457"/>
                      <a:pt x="3019039" y="3381117"/>
                    </a:cubicBezTo>
                    <a:lnTo>
                      <a:pt x="3030682" y="3420409"/>
                    </a:lnTo>
                    <a:lnTo>
                      <a:pt x="3049304" y="3486532"/>
                    </a:lnTo>
                    <a:lnTo>
                      <a:pt x="3067926" y="3553859"/>
                    </a:lnTo>
                    <a:lnTo>
                      <a:pt x="3088874" y="3615173"/>
                    </a:lnTo>
                    <a:lnTo>
                      <a:pt x="3090086" y="3618138"/>
                    </a:lnTo>
                    <a:lnTo>
                      <a:pt x="1487028" y="3618138"/>
                    </a:lnTo>
                    <a:lnTo>
                      <a:pt x="1482754" y="3594736"/>
                    </a:lnTo>
                    <a:lnTo>
                      <a:pt x="1471115" y="3529813"/>
                    </a:lnTo>
                    <a:lnTo>
                      <a:pt x="1458312" y="3466094"/>
                    </a:lnTo>
                    <a:lnTo>
                      <a:pt x="1443182" y="3404780"/>
                    </a:lnTo>
                    <a:lnTo>
                      <a:pt x="1428052" y="3345869"/>
                    </a:lnTo>
                    <a:lnTo>
                      <a:pt x="1409430" y="3294173"/>
                    </a:lnTo>
                    <a:lnTo>
                      <a:pt x="1389645" y="3249689"/>
                    </a:lnTo>
                    <a:lnTo>
                      <a:pt x="1368696" y="3214824"/>
                    </a:lnTo>
                    <a:lnTo>
                      <a:pt x="1345419" y="3193183"/>
                    </a:lnTo>
                    <a:lnTo>
                      <a:pt x="1319814" y="3182363"/>
                    </a:lnTo>
                    <a:lnTo>
                      <a:pt x="1290717" y="3177554"/>
                    </a:lnTo>
                    <a:lnTo>
                      <a:pt x="1256965" y="3179958"/>
                    </a:lnTo>
                    <a:lnTo>
                      <a:pt x="1223213" y="3184767"/>
                    </a:lnTo>
                    <a:lnTo>
                      <a:pt x="1191790" y="3193183"/>
                    </a:lnTo>
                    <a:lnTo>
                      <a:pt x="1161529" y="3201598"/>
                    </a:lnTo>
                    <a:lnTo>
                      <a:pt x="1133597" y="3210015"/>
                    </a:lnTo>
                    <a:lnTo>
                      <a:pt x="1112647" y="3217228"/>
                    </a:lnTo>
                    <a:lnTo>
                      <a:pt x="1062602" y="3234059"/>
                    </a:lnTo>
                    <a:lnTo>
                      <a:pt x="1005573" y="3249689"/>
                    </a:lnTo>
                    <a:lnTo>
                      <a:pt x="941560" y="3262914"/>
                    </a:lnTo>
                    <a:lnTo>
                      <a:pt x="874056" y="3271330"/>
                    </a:lnTo>
                    <a:lnTo>
                      <a:pt x="806552" y="3278543"/>
                    </a:lnTo>
                    <a:lnTo>
                      <a:pt x="737886" y="3280948"/>
                    </a:lnTo>
                    <a:lnTo>
                      <a:pt x="672709" y="3276139"/>
                    </a:lnTo>
                    <a:lnTo>
                      <a:pt x="611025" y="3265318"/>
                    </a:lnTo>
                    <a:lnTo>
                      <a:pt x="577273" y="3256902"/>
                    </a:lnTo>
                    <a:lnTo>
                      <a:pt x="543521" y="3241274"/>
                    </a:lnTo>
                    <a:lnTo>
                      <a:pt x="509769" y="3223240"/>
                    </a:lnTo>
                    <a:lnTo>
                      <a:pt x="480674" y="3201598"/>
                    </a:lnTo>
                    <a:lnTo>
                      <a:pt x="450413" y="3175149"/>
                    </a:lnTo>
                    <a:lnTo>
                      <a:pt x="427136" y="3147498"/>
                    </a:lnTo>
                    <a:lnTo>
                      <a:pt x="410841" y="3112633"/>
                    </a:lnTo>
                    <a:lnTo>
                      <a:pt x="398039" y="3072958"/>
                    </a:lnTo>
                    <a:lnTo>
                      <a:pt x="393384" y="3029676"/>
                    </a:lnTo>
                    <a:lnTo>
                      <a:pt x="398039" y="2981586"/>
                    </a:lnTo>
                    <a:lnTo>
                      <a:pt x="403859" y="2947924"/>
                    </a:lnTo>
                    <a:lnTo>
                      <a:pt x="412006" y="2910653"/>
                    </a:lnTo>
                    <a:lnTo>
                      <a:pt x="421316" y="2872182"/>
                    </a:lnTo>
                    <a:lnTo>
                      <a:pt x="424808" y="2834911"/>
                    </a:lnTo>
                    <a:lnTo>
                      <a:pt x="424808" y="2795237"/>
                    </a:lnTo>
                    <a:lnTo>
                      <a:pt x="414333" y="2760372"/>
                    </a:lnTo>
                    <a:lnTo>
                      <a:pt x="403859" y="2741136"/>
                    </a:lnTo>
                    <a:lnTo>
                      <a:pt x="385236" y="2723102"/>
                    </a:lnTo>
                    <a:lnTo>
                      <a:pt x="365452" y="2709877"/>
                    </a:lnTo>
                    <a:lnTo>
                      <a:pt x="344502" y="2699057"/>
                    </a:lnTo>
                    <a:lnTo>
                      <a:pt x="323552" y="2683427"/>
                    </a:lnTo>
                    <a:lnTo>
                      <a:pt x="307259" y="2666596"/>
                    </a:lnTo>
                    <a:lnTo>
                      <a:pt x="294455" y="2644956"/>
                    </a:lnTo>
                    <a:lnTo>
                      <a:pt x="289800" y="2620911"/>
                    </a:lnTo>
                    <a:lnTo>
                      <a:pt x="292128" y="2596866"/>
                    </a:lnTo>
                    <a:lnTo>
                      <a:pt x="300275" y="2574023"/>
                    </a:lnTo>
                    <a:lnTo>
                      <a:pt x="310750" y="2554786"/>
                    </a:lnTo>
                    <a:lnTo>
                      <a:pt x="317733" y="2535551"/>
                    </a:lnTo>
                    <a:lnTo>
                      <a:pt x="283982" y="2511505"/>
                    </a:lnTo>
                    <a:lnTo>
                      <a:pt x="260703" y="2487461"/>
                    </a:lnTo>
                    <a:lnTo>
                      <a:pt x="247901" y="2463416"/>
                    </a:lnTo>
                    <a:lnTo>
                      <a:pt x="245574" y="2436966"/>
                    </a:lnTo>
                    <a:lnTo>
                      <a:pt x="249066" y="2412922"/>
                    </a:lnTo>
                    <a:lnTo>
                      <a:pt x="258376" y="2386471"/>
                    </a:lnTo>
                    <a:lnTo>
                      <a:pt x="271178" y="2360023"/>
                    </a:lnTo>
                    <a:lnTo>
                      <a:pt x="285145" y="2333572"/>
                    </a:lnTo>
                    <a:lnTo>
                      <a:pt x="297948" y="2305921"/>
                    </a:lnTo>
                    <a:lnTo>
                      <a:pt x="310750" y="2279471"/>
                    </a:lnTo>
                    <a:lnTo>
                      <a:pt x="317733" y="2250617"/>
                    </a:lnTo>
                    <a:lnTo>
                      <a:pt x="294455" y="2228976"/>
                    </a:lnTo>
                    <a:lnTo>
                      <a:pt x="261868" y="2212145"/>
                    </a:lnTo>
                    <a:lnTo>
                      <a:pt x="225789" y="2196515"/>
                    </a:lnTo>
                    <a:lnTo>
                      <a:pt x="188545" y="2183290"/>
                    </a:lnTo>
                    <a:lnTo>
                      <a:pt x="150138" y="2170066"/>
                    </a:lnTo>
                    <a:lnTo>
                      <a:pt x="111731" y="2156841"/>
                    </a:lnTo>
                    <a:lnTo>
                      <a:pt x="75651" y="2141212"/>
                    </a:lnTo>
                    <a:lnTo>
                      <a:pt x="46554" y="2124381"/>
                    </a:lnTo>
                    <a:lnTo>
                      <a:pt x="20950" y="2100335"/>
                    </a:lnTo>
                    <a:lnTo>
                      <a:pt x="5820" y="2071482"/>
                    </a:lnTo>
                    <a:lnTo>
                      <a:pt x="0" y="2041425"/>
                    </a:lnTo>
                    <a:lnTo>
                      <a:pt x="4656" y="2012571"/>
                    </a:lnTo>
                    <a:lnTo>
                      <a:pt x="15130" y="1986122"/>
                    </a:lnTo>
                    <a:lnTo>
                      <a:pt x="31424" y="1964481"/>
                    </a:lnTo>
                    <a:lnTo>
                      <a:pt x="51209" y="1942841"/>
                    </a:lnTo>
                    <a:lnTo>
                      <a:pt x="69831" y="1924807"/>
                    </a:lnTo>
                    <a:lnTo>
                      <a:pt x="84961" y="1910380"/>
                    </a:lnTo>
                    <a:lnTo>
                      <a:pt x="129188" y="1857481"/>
                    </a:lnTo>
                    <a:lnTo>
                      <a:pt x="175742" y="1809391"/>
                    </a:lnTo>
                    <a:lnTo>
                      <a:pt x="222297" y="1761301"/>
                    </a:lnTo>
                    <a:lnTo>
                      <a:pt x="266523" y="1708402"/>
                    </a:lnTo>
                    <a:lnTo>
                      <a:pt x="308423" y="1656704"/>
                    </a:lnTo>
                    <a:lnTo>
                      <a:pt x="346829" y="1597795"/>
                    </a:lnTo>
                    <a:lnTo>
                      <a:pt x="378254" y="1534075"/>
                    </a:lnTo>
                    <a:lnTo>
                      <a:pt x="395711" y="1481176"/>
                    </a:lnTo>
                    <a:lnTo>
                      <a:pt x="401531" y="1429479"/>
                    </a:lnTo>
                    <a:lnTo>
                      <a:pt x="401531" y="1374175"/>
                    </a:lnTo>
                    <a:cubicBezTo>
                      <a:pt x="401143" y="1354538"/>
                      <a:pt x="400754" y="1334901"/>
                      <a:pt x="400367" y="1315264"/>
                    </a:cubicBezTo>
                    <a:lnTo>
                      <a:pt x="398039" y="1256355"/>
                    </a:lnTo>
                    <a:lnTo>
                      <a:pt x="400367" y="1192635"/>
                    </a:lnTo>
                    <a:lnTo>
                      <a:pt x="406186" y="1125309"/>
                    </a:lnTo>
                    <a:lnTo>
                      <a:pt x="471362" y="847589"/>
                    </a:lnTo>
                    <a:lnTo>
                      <a:pt x="512097" y="746600"/>
                    </a:lnTo>
                    <a:lnTo>
                      <a:pt x="560979" y="652824"/>
                    </a:lnTo>
                    <a:lnTo>
                      <a:pt x="618008" y="565059"/>
                    </a:lnTo>
                    <a:lnTo>
                      <a:pt x="683184" y="482103"/>
                    </a:lnTo>
                    <a:lnTo>
                      <a:pt x="755343" y="406361"/>
                    </a:lnTo>
                    <a:lnTo>
                      <a:pt x="833322" y="336631"/>
                    </a:lnTo>
                    <a:lnTo>
                      <a:pt x="918283" y="272912"/>
                    </a:lnTo>
                    <a:lnTo>
                      <a:pt x="1006736" y="216405"/>
                    </a:lnTo>
                    <a:lnTo>
                      <a:pt x="1102172" y="165911"/>
                    </a:lnTo>
                    <a:lnTo>
                      <a:pt x="1199936" y="123832"/>
                    </a:lnTo>
                    <a:lnTo>
                      <a:pt x="1298864" y="86563"/>
                    </a:lnTo>
                    <a:lnTo>
                      <a:pt x="1631727" y="108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nvGrpSpPr>
              <p:cNvPr id="11" name="Group 91">
                <a:extLst>
                  <a:ext uri="{FF2B5EF4-FFF2-40B4-BE49-F238E27FC236}">
                    <a16:creationId xmlns:a16="http://schemas.microsoft.com/office/drawing/2014/main" id="{AB34524C-4C17-7C6C-E51F-82670C80F66E}"/>
                  </a:ext>
                </a:extLst>
              </p:cNvPr>
              <p:cNvGrpSpPr/>
              <p:nvPr/>
            </p:nvGrpSpPr>
            <p:grpSpPr>
              <a:xfrm>
                <a:off x="4023554" y="4019367"/>
                <a:ext cx="1008112" cy="734938"/>
                <a:chOff x="3509379" y="4293096"/>
                <a:chExt cx="1008112" cy="734938"/>
              </a:xfrm>
            </p:grpSpPr>
            <p:sp>
              <p:nvSpPr>
                <p:cNvPr id="13" name="Rounded Rectangle 10">
                  <a:extLst>
                    <a:ext uri="{FF2B5EF4-FFF2-40B4-BE49-F238E27FC236}">
                      <a16:creationId xmlns:a16="http://schemas.microsoft.com/office/drawing/2014/main" id="{C8F27E43-25E9-4B59-E155-C4242E90D0A3}"/>
                    </a:ext>
                  </a:extLst>
                </p:cNvPr>
                <p:cNvSpPr/>
                <p:nvPr/>
              </p:nvSpPr>
              <p:spPr>
                <a:xfrm>
                  <a:off x="3509379" y="4293096"/>
                  <a:ext cx="1008112" cy="180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3">
                  <a:extLst>
                    <a:ext uri="{FF2B5EF4-FFF2-40B4-BE49-F238E27FC236}">
                      <a16:creationId xmlns:a16="http://schemas.microsoft.com/office/drawing/2014/main" id="{292D5709-5F52-EFD2-2C3A-0F33C35B3A06}"/>
                    </a:ext>
                  </a:extLst>
                </p:cNvPr>
                <p:cNvSpPr/>
                <p:nvPr/>
              </p:nvSpPr>
              <p:spPr>
                <a:xfrm>
                  <a:off x="3581435" y="4537695"/>
                  <a:ext cx="864000" cy="180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Chord 95">
                  <a:extLst>
                    <a:ext uri="{FF2B5EF4-FFF2-40B4-BE49-F238E27FC236}">
                      <a16:creationId xmlns:a16="http://schemas.microsoft.com/office/drawing/2014/main" id="{702CEEF8-A09D-4762-DB57-6B6A15AE1AE5}"/>
                    </a:ext>
                  </a:extLst>
                </p:cNvPr>
                <p:cNvSpPr/>
                <p:nvPr/>
              </p:nvSpPr>
              <p:spPr>
                <a:xfrm>
                  <a:off x="3766973" y="4535109"/>
                  <a:ext cx="492925" cy="492925"/>
                </a:xfrm>
                <a:prstGeom prst="chord">
                  <a:avLst>
                    <a:gd name="adj1" fmla="val 21471232"/>
                    <a:gd name="adj2" fmla="val 108781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2" name="Freeform 18">
                <a:extLst>
                  <a:ext uri="{FF2B5EF4-FFF2-40B4-BE49-F238E27FC236}">
                    <a16:creationId xmlns:a16="http://schemas.microsoft.com/office/drawing/2014/main" id="{0BDBFE9A-45C1-4D68-E778-38C97958580E}"/>
                  </a:ext>
                </a:extLst>
              </p:cNvPr>
              <p:cNvSpPr>
                <a:spLocks/>
              </p:cNvSpPr>
              <p:nvPr/>
            </p:nvSpPr>
            <p:spPr bwMode="auto">
              <a:xfrm flipH="1">
                <a:off x="3560064" y="1971102"/>
                <a:ext cx="3243960" cy="3618138"/>
              </a:xfrm>
              <a:custGeom>
                <a:avLst/>
                <a:gdLst/>
                <a:ahLst/>
                <a:cxnLst/>
                <a:rect l="l" t="t" r="r" b="b"/>
                <a:pathLst>
                  <a:path w="3243960" h="3618138">
                    <a:moveTo>
                      <a:pt x="1764407" y="0"/>
                    </a:moveTo>
                    <a:lnTo>
                      <a:pt x="1631727" y="10821"/>
                    </a:lnTo>
                    <a:lnTo>
                      <a:pt x="1298864" y="86563"/>
                    </a:lnTo>
                    <a:lnTo>
                      <a:pt x="1199936" y="123832"/>
                    </a:lnTo>
                    <a:lnTo>
                      <a:pt x="1102172" y="165911"/>
                    </a:lnTo>
                    <a:lnTo>
                      <a:pt x="1006736" y="216405"/>
                    </a:lnTo>
                    <a:lnTo>
                      <a:pt x="918283" y="272912"/>
                    </a:lnTo>
                    <a:lnTo>
                      <a:pt x="833322" y="336631"/>
                    </a:lnTo>
                    <a:lnTo>
                      <a:pt x="755343" y="406361"/>
                    </a:lnTo>
                    <a:lnTo>
                      <a:pt x="683184" y="482103"/>
                    </a:lnTo>
                    <a:lnTo>
                      <a:pt x="618008" y="565059"/>
                    </a:lnTo>
                    <a:lnTo>
                      <a:pt x="560979" y="652824"/>
                    </a:lnTo>
                    <a:lnTo>
                      <a:pt x="512097" y="746600"/>
                    </a:lnTo>
                    <a:lnTo>
                      <a:pt x="471362" y="847589"/>
                    </a:lnTo>
                    <a:lnTo>
                      <a:pt x="406186" y="1125309"/>
                    </a:lnTo>
                    <a:lnTo>
                      <a:pt x="400367" y="1192635"/>
                    </a:lnTo>
                    <a:lnTo>
                      <a:pt x="398039" y="1256355"/>
                    </a:lnTo>
                    <a:lnTo>
                      <a:pt x="400367" y="1315264"/>
                    </a:lnTo>
                    <a:cubicBezTo>
                      <a:pt x="400754" y="1334901"/>
                      <a:pt x="401143" y="1354538"/>
                      <a:pt x="401531" y="1374175"/>
                    </a:cubicBezTo>
                    <a:lnTo>
                      <a:pt x="401531" y="1429479"/>
                    </a:lnTo>
                    <a:lnTo>
                      <a:pt x="395711" y="1481176"/>
                    </a:lnTo>
                    <a:lnTo>
                      <a:pt x="378254" y="1534075"/>
                    </a:lnTo>
                    <a:lnTo>
                      <a:pt x="346829" y="1597795"/>
                    </a:lnTo>
                    <a:lnTo>
                      <a:pt x="308423" y="1656704"/>
                    </a:lnTo>
                    <a:lnTo>
                      <a:pt x="266523" y="1708402"/>
                    </a:lnTo>
                    <a:lnTo>
                      <a:pt x="222297" y="1761301"/>
                    </a:lnTo>
                    <a:lnTo>
                      <a:pt x="175742" y="1809391"/>
                    </a:lnTo>
                    <a:lnTo>
                      <a:pt x="129188" y="1857481"/>
                    </a:lnTo>
                    <a:lnTo>
                      <a:pt x="84961" y="1910380"/>
                    </a:lnTo>
                    <a:lnTo>
                      <a:pt x="69831" y="1924807"/>
                    </a:lnTo>
                    <a:lnTo>
                      <a:pt x="51209" y="1942841"/>
                    </a:lnTo>
                    <a:lnTo>
                      <a:pt x="31424" y="1964481"/>
                    </a:lnTo>
                    <a:lnTo>
                      <a:pt x="15130" y="1986122"/>
                    </a:lnTo>
                    <a:lnTo>
                      <a:pt x="4656" y="2012571"/>
                    </a:lnTo>
                    <a:lnTo>
                      <a:pt x="0" y="2041425"/>
                    </a:lnTo>
                    <a:lnTo>
                      <a:pt x="5820" y="2071482"/>
                    </a:lnTo>
                    <a:lnTo>
                      <a:pt x="20950" y="2100335"/>
                    </a:lnTo>
                    <a:lnTo>
                      <a:pt x="46554" y="2124381"/>
                    </a:lnTo>
                    <a:lnTo>
                      <a:pt x="75651" y="2141212"/>
                    </a:lnTo>
                    <a:lnTo>
                      <a:pt x="111731" y="2156841"/>
                    </a:lnTo>
                    <a:lnTo>
                      <a:pt x="150138" y="2170066"/>
                    </a:lnTo>
                    <a:lnTo>
                      <a:pt x="188545" y="2183290"/>
                    </a:lnTo>
                    <a:lnTo>
                      <a:pt x="225789" y="2196515"/>
                    </a:lnTo>
                    <a:lnTo>
                      <a:pt x="261868" y="2212145"/>
                    </a:lnTo>
                    <a:lnTo>
                      <a:pt x="294455" y="2228976"/>
                    </a:lnTo>
                    <a:lnTo>
                      <a:pt x="317733" y="2250617"/>
                    </a:lnTo>
                    <a:lnTo>
                      <a:pt x="310750" y="2279471"/>
                    </a:lnTo>
                    <a:lnTo>
                      <a:pt x="297948" y="2305921"/>
                    </a:lnTo>
                    <a:lnTo>
                      <a:pt x="285145" y="2333572"/>
                    </a:lnTo>
                    <a:lnTo>
                      <a:pt x="271178" y="2360023"/>
                    </a:lnTo>
                    <a:lnTo>
                      <a:pt x="258376" y="2386471"/>
                    </a:lnTo>
                    <a:lnTo>
                      <a:pt x="249066" y="2412922"/>
                    </a:lnTo>
                    <a:lnTo>
                      <a:pt x="245574" y="2436966"/>
                    </a:lnTo>
                    <a:lnTo>
                      <a:pt x="247901" y="2463416"/>
                    </a:lnTo>
                    <a:lnTo>
                      <a:pt x="260703" y="2487461"/>
                    </a:lnTo>
                    <a:lnTo>
                      <a:pt x="283982" y="2511505"/>
                    </a:lnTo>
                    <a:lnTo>
                      <a:pt x="317733" y="2535551"/>
                    </a:lnTo>
                    <a:lnTo>
                      <a:pt x="310750" y="2554786"/>
                    </a:lnTo>
                    <a:lnTo>
                      <a:pt x="300275" y="2574023"/>
                    </a:lnTo>
                    <a:lnTo>
                      <a:pt x="292128" y="2596866"/>
                    </a:lnTo>
                    <a:lnTo>
                      <a:pt x="289800" y="2620911"/>
                    </a:lnTo>
                    <a:lnTo>
                      <a:pt x="294455" y="2644956"/>
                    </a:lnTo>
                    <a:lnTo>
                      <a:pt x="307259" y="2666596"/>
                    </a:lnTo>
                    <a:lnTo>
                      <a:pt x="323552" y="2683427"/>
                    </a:lnTo>
                    <a:lnTo>
                      <a:pt x="344502" y="2699057"/>
                    </a:lnTo>
                    <a:lnTo>
                      <a:pt x="365452" y="2709877"/>
                    </a:lnTo>
                    <a:lnTo>
                      <a:pt x="385236" y="2723102"/>
                    </a:lnTo>
                    <a:lnTo>
                      <a:pt x="403859" y="2741136"/>
                    </a:lnTo>
                    <a:lnTo>
                      <a:pt x="414333" y="2760372"/>
                    </a:lnTo>
                    <a:lnTo>
                      <a:pt x="424808" y="2795237"/>
                    </a:lnTo>
                    <a:lnTo>
                      <a:pt x="424808" y="2834911"/>
                    </a:lnTo>
                    <a:lnTo>
                      <a:pt x="421316" y="2872182"/>
                    </a:lnTo>
                    <a:lnTo>
                      <a:pt x="412006" y="2910653"/>
                    </a:lnTo>
                    <a:lnTo>
                      <a:pt x="403859" y="2947924"/>
                    </a:lnTo>
                    <a:lnTo>
                      <a:pt x="398039" y="2981586"/>
                    </a:lnTo>
                    <a:lnTo>
                      <a:pt x="393384" y="3029676"/>
                    </a:lnTo>
                    <a:lnTo>
                      <a:pt x="398039" y="3072958"/>
                    </a:lnTo>
                    <a:lnTo>
                      <a:pt x="410841" y="3112633"/>
                    </a:lnTo>
                    <a:lnTo>
                      <a:pt x="427136" y="3147498"/>
                    </a:lnTo>
                    <a:lnTo>
                      <a:pt x="450413" y="3175149"/>
                    </a:lnTo>
                    <a:lnTo>
                      <a:pt x="480674" y="3201598"/>
                    </a:lnTo>
                    <a:lnTo>
                      <a:pt x="509769" y="3223240"/>
                    </a:lnTo>
                    <a:lnTo>
                      <a:pt x="543521" y="3241274"/>
                    </a:lnTo>
                    <a:lnTo>
                      <a:pt x="577273" y="3256902"/>
                    </a:lnTo>
                    <a:lnTo>
                      <a:pt x="611025" y="3265318"/>
                    </a:lnTo>
                    <a:lnTo>
                      <a:pt x="672709" y="3276139"/>
                    </a:lnTo>
                    <a:lnTo>
                      <a:pt x="737886" y="3280948"/>
                    </a:lnTo>
                    <a:lnTo>
                      <a:pt x="806552" y="3278543"/>
                    </a:lnTo>
                    <a:lnTo>
                      <a:pt x="874056" y="3271330"/>
                    </a:lnTo>
                    <a:lnTo>
                      <a:pt x="941560" y="3262914"/>
                    </a:lnTo>
                    <a:lnTo>
                      <a:pt x="1005573" y="3249689"/>
                    </a:lnTo>
                    <a:lnTo>
                      <a:pt x="1062602" y="3234059"/>
                    </a:lnTo>
                    <a:lnTo>
                      <a:pt x="1112647" y="3217228"/>
                    </a:lnTo>
                    <a:lnTo>
                      <a:pt x="1133597" y="3210015"/>
                    </a:lnTo>
                    <a:lnTo>
                      <a:pt x="1161529" y="3201598"/>
                    </a:lnTo>
                    <a:lnTo>
                      <a:pt x="1191790" y="3193183"/>
                    </a:lnTo>
                    <a:lnTo>
                      <a:pt x="1223213" y="3184767"/>
                    </a:lnTo>
                    <a:lnTo>
                      <a:pt x="1256965" y="3179958"/>
                    </a:lnTo>
                    <a:lnTo>
                      <a:pt x="1290717" y="3177554"/>
                    </a:lnTo>
                    <a:lnTo>
                      <a:pt x="1319814" y="3182363"/>
                    </a:lnTo>
                    <a:lnTo>
                      <a:pt x="1345419" y="3193183"/>
                    </a:lnTo>
                    <a:lnTo>
                      <a:pt x="1368696" y="3214824"/>
                    </a:lnTo>
                    <a:lnTo>
                      <a:pt x="1389645" y="3249689"/>
                    </a:lnTo>
                    <a:lnTo>
                      <a:pt x="1409430" y="3294173"/>
                    </a:lnTo>
                    <a:lnTo>
                      <a:pt x="1428052" y="3345869"/>
                    </a:lnTo>
                    <a:lnTo>
                      <a:pt x="1443182" y="3404780"/>
                    </a:lnTo>
                    <a:lnTo>
                      <a:pt x="1458312" y="3466094"/>
                    </a:lnTo>
                    <a:lnTo>
                      <a:pt x="1471115" y="3529813"/>
                    </a:lnTo>
                    <a:lnTo>
                      <a:pt x="1482754" y="3594736"/>
                    </a:lnTo>
                    <a:lnTo>
                      <a:pt x="1487029" y="3618138"/>
                    </a:lnTo>
                    <a:lnTo>
                      <a:pt x="3090086" y="3618138"/>
                    </a:lnTo>
                    <a:lnTo>
                      <a:pt x="3088874" y="3615173"/>
                    </a:lnTo>
                    <a:lnTo>
                      <a:pt x="3067926" y="3553859"/>
                    </a:lnTo>
                    <a:lnTo>
                      <a:pt x="3049304" y="3486532"/>
                    </a:lnTo>
                    <a:lnTo>
                      <a:pt x="3030682" y="3420409"/>
                    </a:lnTo>
                    <a:lnTo>
                      <a:pt x="3019039" y="3381117"/>
                    </a:lnTo>
                    <a:cubicBezTo>
                      <a:pt x="2916596" y="3085457"/>
                      <a:pt x="2189761" y="2865156"/>
                      <a:pt x="1581345" y="2720212"/>
                    </a:cubicBezTo>
                    <a:cubicBezTo>
                      <a:pt x="1045124" y="2571338"/>
                      <a:pt x="651082" y="2065638"/>
                      <a:pt x="651082" y="1464934"/>
                    </a:cubicBezTo>
                    <a:cubicBezTo>
                      <a:pt x="651082" y="745769"/>
                      <a:pt x="1018501" y="171149"/>
                      <a:pt x="1912553" y="162771"/>
                    </a:cubicBezTo>
                    <a:cubicBezTo>
                      <a:pt x="2250796" y="159602"/>
                      <a:pt x="2458856" y="294299"/>
                      <a:pt x="2635535" y="395564"/>
                    </a:cubicBezTo>
                    <a:lnTo>
                      <a:pt x="2633024" y="398652"/>
                    </a:lnTo>
                    <a:cubicBezTo>
                      <a:pt x="3097872" y="776605"/>
                      <a:pt x="3170184" y="1459033"/>
                      <a:pt x="2794867" y="1926012"/>
                    </a:cubicBezTo>
                    <a:lnTo>
                      <a:pt x="2957653" y="2056846"/>
                    </a:lnTo>
                    <a:cubicBezTo>
                      <a:pt x="3404939" y="1500322"/>
                      <a:pt x="3318761" y="687035"/>
                      <a:pt x="2764776" y="236609"/>
                    </a:cubicBezTo>
                    <a:lnTo>
                      <a:pt x="2763561" y="238103"/>
                    </a:lnTo>
                    <a:lnTo>
                      <a:pt x="2752521" y="230833"/>
                    </a:lnTo>
                    <a:lnTo>
                      <a:pt x="2653593" y="176731"/>
                    </a:lnTo>
                    <a:lnTo>
                      <a:pt x="2545354" y="131046"/>
                    </a:lnTo>
                    <a:lnTo>
                      <a:pt x="2433624" y="88967"/>
                    </a:lnTo>
                    <a:lnTo>
                      <a:pt x="2312583" y="56506"/>
                    </a:lnTo>
                    <a:lnTo>
                      <a:pt x="2185723" y="30056"/>
                    </a:lnTo>
                    <a:lnTo>
                      <a:pt x="2053042" y="12022"/>
                    </a:lnTo>
                    <a:lnTo>
                      <a:pt x="1913381" y="12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 name="Graphic 33">
              <a:extLst>
                <a:ext uri="{FF2B5EF4-FFF2-40B4-BE49-F238E27FC236}">
                  <a16:creationId xmlns:a16="http://schemas.microsoft.com/office/drawing/2014/main" id="{CDB49769-E1F3-4CD3-DD83-32BF88906F4C}"/>
                </a:ext>
              </a:extLst>
            </p:cNvPr>
            <p:cNvGrpSpPr/>
            <p:nvPr/>
          </p:nvGrpSpPr>
          <p:grpSpPr>
            <a:xfrm>
              <a:off x="5396784" y="2909081"/>
              <a:ext cx="1364502" cy="1261798"/>
              <a:chOff x="7424910" y="2405641"/>
              <a:chExt cx="1771650" cy="1638300"/>
            </a:xfrm>
            <a:solidFill>
              <a:schemeClr val="accent2"/>
            </a:solidFill>
          </p:grpSpPr>
          <p:sp>
            <p:nvSpPr>
              <p:cNvPr id="8" name="Freeform: Shape 97">
                <a:extLst>
                  <a:ext uri="{FF2B5EF4-FFF2-40B4-BE49-F238E27FC236}">
                    <a16:creationId xmlns:a16="http://schemas.microsoft.com/office/drawing/2014/main" id="{3241AE39-918F-FC41-CC32-E3BD4ABEB646}"/>
                  </a:ext>
                </a:extLst>
              </p:cNvPr>
              <p:cNvSpPr/>
              <p:nvPr/>
            </p:nvSpPr>
            <p:spPr>
              <a:xfrm>
                <a:off x="7417766" y="2398092"/>
                <a:ext cx="885825" cy="1647825"/>
              </a:xfrm>
              <a:custGeom>
                <a:avLst/>
                <a:gdLst>
                  <a:gd name="connsiteX0" fmla="*/ 749141 w 885825"/>
                  <a:gd name="connsiteY0" fmla="*/ 1281042 h 1647825"/>
                  <a:gd name="connsiteX1" fmla="*/ 858679 w 885825"/>
                  <a:gd name="connsiteY1" fmla="*/ 1312474 h 1647825"/>
                  <a:gd name="connsiteX2" fmla="*/ 858679 w 885825"/>
                  <a:gd name="connsiteY2" fmla="*/ 1287709 h 1647825"/>
                  <a:gd name="connsiteX3" fmla="*/ 861536 w 885825"/>
                  <a:gd name="connsiteY3" fmla="*/ 1006722 h 1647825"/>
                  <a:gd name="connsiteX4" fmla="*/ 855821 w 885825"/>
                  <a:gd name="connsiteY4" fmla="*/ 975289 h 1647825"/>
                  <a:gd name="connsiteX5" fmla="*/ 791051 w 885825"/>
                  <a:gd name="connsiteY5" fmla="*/ 885754 h 1647825"/>
                  <a:gd name="connsiteX6" fmla="*/ 770096 w 885825"/>
                  <a:gd name="connsiteY6" fmla="*/ 880039 h 1647825"/>
                  <a:gd name="connsiteX7" fmla="*/ 745331 w 885825"/>
                  <a:gd name="connsiteY7" fmla="*/ 880039 h 1647825"/>
                  <a:gd name="connsiteX8" fmla="*/ 718661 w 885825"/>
                  <a:gd name="connsiteY8" fmla="*/ 884802 h 1647825"/>
                  <a:gd name="connsiteX9" fmla="*/ 630079 w 885825"/>
                  <a:gd name="connsiteY9" fmla="*/ 1042917 h 1647825"/>
                  <a:gd name="connsiteX10" fmla="*/ 618649 w 885825"/>
                  <a:gd name="connsiteY10" fmla="*/ 1060062 h 1647825"/>
                  <a:gd name="connsiteX11" fmla="*/ 604361 w 885825"/>
                  <a:gd name="connsiteY11" fmla="*/ 1049584 h 1647825"/>
                  <a:gd name="connsiteX12" fmla="*/ 711041 w 885825"/>
                  <a:gd name="connsiteY12" fmla="*/ 859084 h 1647825"/>
                  <a:gd name="connsiteX13" fmla="*/ 737711 w 885825"/>
                  <a:gd name="connsiteY13" fmla="*/ 854322 h 1647825"/>
                  <a:gd name="connsiteX14" fmla="*/ 768191 w 885825"/>
                  <a:gd name="connsiteY14" fmla="*/ 857179 h 1647825"/>
                  <a:gd name="connsiteX15" fmla="*/ 846296 w 885825"/>
                  <a:gd name="connsiteY15" fmla="*/ 891469 h 1647825"/>
                  <a:gd name="connsiteX16" fmla="*/ 855821 w 885825"/>
                  <a:gd name="connsiteY16" fmla="*/ 707637 h 1647825"/>
                  <a:gd name="connsiteX17" fmla="*/ 856774 w 885825"/>
                  <a:gd name="connsiteY17" fmla="*/ 681919 h 1647825"/>
                  <a:gd name="connsiteX18" fmla="*/ 863441 w 885825"/>
                  <a:gd name="connsiteY18" fmla="*/ 650487 h 1647825"/>
                  <a:gd name="connsiteX19" fmla="*/ 868204 w 885825"/>
                  <a:gd name="connsiteY19" fmla="*/ 619054 h 1647825"/>
                  <a:gd name="connsiteX20" fmla="*/ 856774 w 885825"/>
                  <a:gd name="connsiteY20" fmla="*/ 311397 h 1647825"/>
                  <a:gd name="connsiteX21" fmla="*/ 856774 w 885825"/>
                  <a:gd name="connsiteY21" fmla="*/ 280917 h 1647825"/>
                  <a:gd name="connsiteX22" fmla="*/ 856774 w 885825"/>
                  <a:gd name="connsiteY22" fmla="*/ 220909 h 1647825"/>
                  <a:gd name="connsiteX23" fmla="*/ 854869 w 885825"/>
                  <a:gd name="connsiteY23" fmla="*/ 221862 h 1647825"/>
                  <a:gd name="connsiteX24" fmla="*/ 776764 w 885825"/>
                  <a:gd name="connsiteY24" fmla="*/ 71367 h 1647825"/>
                  <a:gd name="connsiteX25" fmla="*/ 750094 w 885825"/>
                  <a:gd name="connsiteY25" fmla="*/ 50412 h 1647825"/>
                  <a:gd name="connsiteX26" fmla="*/ 656749 w 885825"/>
                  <a:gd name="connsiteY26" fmla="*/ 12312 h 1647825"/>
                  <a:gd name="connsiteX27" fmla="*/ 623411 w 885825"/>
                  <a:gd name="connsiteY27" fmla="*/ 8502 h 1647825"/>
                  <a:gd name="connsiteX28" fmla="*/ 391954 w 885825"/>
                  <a:gd name="connsiteY28" fmla="*/ 227577 h 1647825"/>
                  <a:gd name="connsiteX29" fmla="*/ 405289 w 885825"/>
                  <a:gd name="connsiteY29" fmla="*/ 253294 h 1647825"/>
                  <a:gd name="connsiteX30" fmla="*/ 520541 w 885825"/>
                  <a:gd name="connsiteY30" fmla="*/ 332352 h 1647825"/>
                  <a:gd name="connsiteX31" fmla="*/ 551021 w 885825"/>
                  <a:gd name="connsiteY31" fmla="*/ 335209 h 1647825"/>
                  <a:gd name="connsiteX32" fmla="*/ 718661 w 885825"/>
                  <a:gd name="connsiteY32" fmla="*/ 198049 h 1647825"/>
                  <a:gd name="connsiteX33" fmla="*/ 722471 w 885825"/>
                  <a:gd name="connsiteY33" fmla="*/ 163759 h 1647825"/>
                  <a:gd name="connsiteX34" fmla="*/ 743426 w 885825"/>
                  <a:gd name="connsiteY34" fmla="*/ 146614 h 1647825"/>
                  <a:gd name="connsiteX35" fmla="*/ 758666 w 885825"/>
                  <a:gd name="connsiteY35" fmla="*/ 164712 h 1647825"/>
                  <a:gd name="connsiteX36" fmla="*/ 635794 w 885825"/>
                  <a:gd name="connsiteY36" fmla="*/ 353307 h 1647825"/>
                  <a:gd name="connsiteX37" fmla="*/ 708184 w 885825"/>
                  <a:gd name="connsiteY37" fmla="*/ 407599 h 1647825"/>
                  <a:gd name="connsiteX38" fmla="*/ 726281 w 885825"/>
                  <a:gd name="connsiteY38" fmla="*/ 432364 h 1647825"/>
                  <a:gd name="connsiteX39" fmla="*/ 757714 w 885825"/>
                  <a:gd name="connsiteY39" fmla="*/ 584764 h 1647825"/>
                  <a:gd name="connsiteX40" fmla="*/ 751046 w 885825"/>
                  <a:gd name="connsiteY40" fmla="*/ 611434 h 1647825"/>
                  <a:gd name="connsiteX41" fmla="*/ 741521 w 885825"/>
                  <a:gd name="connsiteY41" fmla="*/ 637152 h 1647825"/>
                  <a:gd name="connsiteX42" fmla="*/ 727234 w 885825"/>
                  <a:gd name="connsiteY42" fmla="*/ 661917 h 1647825"/>
                  <a:gd name="connsiteX43" fmla="*/ 687229 w 885825"/>
                  <a:gd name="connsiteY43" fmla="*/ 706684 h 1647825"/>
                  <a:gd name="connsiteX44" fmla="*/ 737711 w 885825"/>
                  <a:gd name="connsiteY44" fmla="*/ 786694 h 1647825"/>
                  <a:gd name="connsiteX45" fmla="*/ 760571 w 885825"/>
                  <a:gd name="connsiteY45" fmla="*/ 796219 h 1647825"/>
                  <a:gd name="connsiteX46" fmla="*/ 788194 w 885825"/>
                  <a:gd name="connsiteY46" fmla="*/ 799077 h 1647825"/>
                  <a:gd name="connsiteX47" fmla="*/ 783431 w 885825"/>
                  <a:gd name="connsiteY47" fmla="*/ 835272 h 1647825"/>
                  <a:gd name="connsiteX48" fmla="*/ 752951 w 885825"/>
                  <a:gd name="connsiteY48" fmla="*/ 830509 h 1647825"/>
                  <a:gd name="connsiteX49" fmla="*/ 724376 w 885825"/>
                  <a:gd name="connsiteY49" fmla="*/ 820032 h 1647825"/>
                  <a:gd name="connsiteX50" fmla="*/ 653891 w 885825"/>
                  <a:gd name="connsiteY50" fmla="*/ 728592 h 1647825"/>
                  <a:gd name="connsiteX51" fmla="*/ 381476 w 885825"/>
                  <a:gd name="connsiteY51" fmla="*/ 658107 h 1647825"/>
                  <a:gd name="connsiteX52" fmla="*/ 384334 w 885825"/>
                  <a:gd name="connsiteY52" fmla="*/ 635247 h 1647825"/>
                  <a:gd name="connsiteX53" fmla="*/ 411004 w 885825"/>
                  <a:gd name="connsiteY53" fmla="*/ 639057 h 1647825"/>
                  <a:gd name="connsiteX54" fmla="*/ 541496 w 885825"/>
                  <a:gd name="connsiteY54" fmla="*/ 717162 h 1647825"/>
                  <a:gd name="connsiteX55" fmla="*/ 552926 w 885825"/>
                  <a:gd name="connsiteY55" fmla="*/ 716209 h 1647825"/>
                  <a:gd name="connsiteX56" fmla="*/ 693896 w 885825"/>
                  <a:gd name="connsiteY56" fmla="*/ 638104 h 1647825"/>
                  <a:gd name="connsiteX57" fmla="*/ 710089 w 885825"/>
                  <a:gd name="connsiteY57" fmla="*/ 608577 h 1647825"/>
                  <a:gd name="connsiteX58" fmla="*/ 710089 w 885825"/>
                  <a:gd name="connsiteY58" fmla="*/ 475227 h 1647825"/>
                  <a:gd name="connsiteX59" fmla="*/ 693896 w 885825"/>
                  <a:gd name="connsiteY59" fmla="*/ 445699 h 1647825"/>
                  <a:gd name="connsiteX60" fmla="*/ 551974 w 885825"/>
                  <a:gd name="connsiteY60" fmla="*/ 370452 h 1647825"/>
                  <a:gd name="connsiteX61" fmla="*/ 532924 w 885825"/>
                  <a:gd name="connsiteY61" fmla="*/ 368547 h 1647825"/>
                  <a:gd name="connsiteX62" fmla="*/ 397669 w 885825"/>
                  <a:gd name="connsiteY62" fmla="*/ 301872 h 1647825"/>
                  <a:gd name="connsiteX63" fmla="*/ 371951 w 885825"/>
                  <a:gd name="connsiteY63" fmla="*/ 293299 h 1647825"/>
                  <a:gd name="connsiteX64" fmla="*/ 180499 w 885825"/>
                  <a:gd name="connsiteY64" fmla="*/ 376167 h 1647825"/>
                  <a:gd name="connsiteX65" fmla="*/ 175736 w 885825"/>
                  <a:gd name="connsiteY65" fmla="*/ 505707 h 1647825"/>
                  <a:gd name="connsiteX66" fmla="*/ 181451 w 885825"/>
                  <a:gd name="connsiteY66" fmla="*/ 532377 h 1647825"/>
                  <a:gd name="connsiteX67" fmla="*/ 202406 w 885825"/>
                  <a:gd name="connsiteY67" fmla="*/ 580954 h 1647825"/>
                  <a:gd name="connsiteX68" fmla="*/ 217646 w 885825"/>
                  <a:gd name="connsiteY68" fmla="*/ 581907 h 1647825"/>
                  <a:gd name="connsiteX69" fmla="*/ 239554 w 885825"/>
                  <a:gd name="connsiteY69" fmla="*/ 580002 h 1647825"/>
                  <a:gd name="connsiteX70" fmla="*/ 260509 w 885825"/>
                  <a:gd name="connsiteY70" fmla="*/ 575239 h 1647825"/>
                  <a:gd name="connsiteX71" fmla="*/ 344329 w 885825"/>
                  <a:gd name="connsiteY71" fmla="*/ 490467 h 1647825"/>
                  <a:gd name="connsiteX72" fmla="*/ 351949 w 885825"/>
                  <a:gd name="connsiteY72" fmla="*/ 465702 h 1647825"/>
                  <a:gd name="connsiteX73" fmla="*/ 361474 w 885825"/>
                  <a:gd name="connsiteY73" fmla="*/ 415219 h 1647825"/>
                  <a:gd name="connsiteX74" fmla="*/ 390049 w 885825"/>
                  <a:gd name="connsiteY74" fmla="*/ 424744 h 1647825"/>
                  <a:gd name="connsiteX75" fmla="*/ 325279 w 885825"/>
                  <a:gd name="connsiteY75" fmla="*/ 580954 h 1647825"/>
                  <a:gd name="connsiteX76" fmla="*/ 301466 w 885825"/>
                  <a:gd name="connsiteY76" fmla="*/ 597147 h 1647825"/>
                  <a:gd name="connsiteX77" fmla="*/ 218599 w 885825"/>
                  <a:gd name="connsiteY77" fmla="*/ 618102 h 1647825"/>
                  <a:gd name="connsiteX78" fmla="*/ 145256 w 885825"/>
                  <a:gd name="connsiteY78" fmla="*/ 600957 h 1647825"/>
                  <a:gd name="connsiteX79" fmla="*/ 7144 w 885825"/>
                  <a:gd name="connsiteY79" fmla="*/ 817174 h 1647825"/>
                  <a:gd name="connsiteX80" fmla="*/ 164306 w 885825"/>
                  <a:gd name="connsiteY80" fmla="*/ 1041964 h 1647825"/>
                  <a:gd name="connsiteX81" fmla="*/ 174784 w 885825"/>
                  <a:gd name="connsiteY81" fmla="*/ 1041964 h 1647825"/>
                  <a:gd name="connsiteX82" fmla="*/ 346234 w 885825"/>
                  <a:gd name="connsiteY82" fmla="*/ 870514 h 1647825"/>
                  <a:gd name="connsiteX83" fmla="*/ 367189 w 885825"/>
                  <a:gd name="connsiteY83" fmla="*/ 853369 h 1647825"/>
                  <a:gd name="connsiteX84" fmla="*/ 382429 w 885825"/>
                  <a:gd name="connsiteY84" fmla="*/ 871467 h 1647825"/>
                  <a:gd name="connsiteX85" fmla="*/ 346234 w 885825"/>
                  <a:gd name="connsiteY85" fmla="*/ 987672 h 1647825"/>
                  <a:gd name="connsiteX86" fmla="*/ 350044 w 885825"/>
                  <a:gd name="connsiteY86" fmla="*/ 1021009 h 1647825"/>
                  <a:gd name="connsiteX87" fmla="*/ 360521 w 885825"/>
                  <a:gd name="connsiteY87" fmla="*/ 1052442 h 1647825"/>
                  <a:gd name="connsiteX88" fmla="*/ 451009 w 885825"/>
                  <a:gd name="connsiteY88" fmla="*/ 1141024 h 1647825"/>
                  <a:gd name="connsiteX89" fmla="*/ 482441 w 885825"/>
                  <a:gd name="connsiteY89" fmla="*/ 1150549 h 1647825"/>
                  <a:gd name="connsiteX90" fmla="*/ 516731 w 885825"/>
                  <a:gd name="connsiteY90" fmla="*/ 1154359 h 1647825"/>
                  <a:gd name="connsiteX91" fmla="*/ 688181 w 885825"/>
                  <a:gd name="connsiteY91" fmla="*/ 982909 h 1647825"/>
                  <a:gd name="connsiteX92" fmla="*/ 709136 w 885825"/>
                  <a:gd name="connsiteY92" fmla="*/ 965764 h 1647825"/>
                  <a:gd name="connsiteX93" fmla="*/ 724376 w 885825"/>
                  <a:gd name="connsiteY93" fmla="*/ 983862 h 1647825"/>
                  <a:gd name="connsiteX94" fmla="*/ 721519 w 885825"/>
                  <a:gd name="connsiteY94" fmla="*/ 1017199 h 1647825"/>
                  <a:gd name="connsiteX95" fmla="*/ 684371 w 885825"/>
                  <a:gd name="connsiteY95" fmla="*/ 1105782 h 1647825"/>
                  <a:gd name="connsiteX96" fmla="*/ 663416 w 885825"/>
                  <a:gd name="connsiteY96" fmla="*/ 1129595 h 1647825"/>
                  <a:gd name="connsiteX97" fmla="*/ 517684 w 885825"/>
                  <a:gd name="connsiteY97" fmla="*/ 1189602 h 1647825"/>
                  <a:gd name="connsiteX98" fmla="*/ 488156 w 885825"/>
                  <a:gd name="connsiteY98" fmla="*/ 1187697 h 1647825"/>
                  <a:gd name="connsiteX99" fmla="*/ 459581 w 885825"/>
                  <a:gd name="connsiteY99" fmla="*/ 1181982 h 1647825"/>
                  <a:gd name="connsiteX100" fmla="*/ 315754 w 885825"/>
                  <a:gd name="connsiteY100" fmla="*/ 1023867 h 1647825"/>
                  <a:gd name="connsiteX101" fmla="*/ 172879 w 885825"/>
                  <a:gd name="connsiteY101" fmla="*/ 1185792 h 1647825"/>
                  <a:gd name="connsiteX102" fmla="*/ 341471 w 885825"/>
                  <a:gd name="connsiteY102" fmla="*/ 1345812 h 1647825"/>
                  <a:gd name="connsiteX103" fmla="*/ 373856 w 885825"/>
                  <a:gd name="connsiteY103" fmla="*/ 1348670 h 1647825"/>
                  <a:gd name="connsiteX104" fmla="*/ 386239 w 885825"/>
                  <a:gd name="connsiteY104" fmla="*/ 1348670 h 1647825"/>
                  <a:gd name="connsiteX105" fmla="*/ 383381 w 885825"/>
                  <a:gd name="connsiteY105" fmla="*/ 1369624 h 1647825"/>
                  <a:gd name="connsiteX106" fmla="*/ 382429 w 885825"/>
                  <a:gd name="connsiteY106" fmla="*/ 1391532 h 1647825"/>
                  <a:gd name="connsiteX107" fmla="*/ 527209 w 885825"/>
                  <a:gd name="connsiteY107" fmla="*/ 1625847 h 1647825"/>
                  <a:gd name="connsiteX108" fmla="*/ 558641 w 885825"/>
                  <a:gd name="connsiteY108" fmla="*/ 1636324 h 1647825"/>
                  <a:gd name="connsiteX109" fmla="*/ 756761 w 885825"/>
                  <a:gd name="connsiteY109" fmla="*/ 1596320 h 1647825"/>
                  <a:gd name="connsiteX110" fmla="*/ 777716 w 885825"/>
                  <a:gd name="connsiteY110" fmla="*/ 1584890 h 1647825"/>
                  <a:gd name="connsiteX111" fmla="*/ 858679 w 885825"/>
                  <a:gd name="connsiteY111" fmla="*/ 1491545 h 1647825"/>
                  <a:gd name="connsiteX112" fmla="*/ 791051 w 885825"/>
                  <a:gd name="connsiteY112" fmla="*/ 1321999 h 1647825"/>
                  <a:gd name="connsiteX113" fmla="*/ 771049 w 885825"/>
                  <a:gd name="connsiteY113" fmla="*/ 1318190 h 1647825"/>
                  <a:gd name="connsiteX114" fmla="*/ 750094 w 885825"/>
                  <a:gd name="connsiteY114" fmla="*/ 1317237 h 1647825"/>
                  <a:gd name="connsiteX115" fmla="*/ 608171 w 885825"/>
                  <a:gd name="connsiteY115" fmla="*/ 1392484 h 1647825"/>
                  <a:gd name="connsiteX116" fmla="*/ 591979 w 885825"/>
                  <a:gd name="connsiteY116" fmla="*/ 1422012 h 1647825"/>
                  <a:gd name="connsiteX117" fmla="*/ 576739 w 885825"/>
                  <a:gd name="connsiteY117" fmla="*/ 1497259 h 1647825"/>
                  <a:gd name="connsiteX118" fmla="*/ 552926 w 885825"/>
                  <a:gd name="connsiteY118" fmla="*/ 1501070 h 1647825"/>
                  <a:gd name="connsiteX119" fmla="*/ 546259 w 885825"/>
                  <a:gd name="connsiteY119" fmla="*/ 1447729 h 1647825"/>
                  <a:gd name="connsiteX120" fmla="*/ 552926 w 885825"/>
                  <a:gd name="connsiteY120" fmla="*/ 1422965 h 1647825"/>
                  <a:gd name="connsiteX121" fmla="*/ 565309 w 885825"/>
                  <a:gd name="connsiteY121" fmla="*/ 1393437 h 1647825"/>
                  <a:gd name="connsiteX122" fmla="*/ 749141 w 885825"/>
                  <a:gd name="connsiteY122" fmla="*/ 1281042 h 1647825"/>
                  <a:gd name="connsiteX123" fmla="*/ 164306 w 885825"/>
                  <a:gd name="connsiteY123" fmla="*/ 969574 h 1647825"/>
                  <a:gd name="connsiteX124" fmla="*/ 140494 w 885825"/>
                  <a:gd name="connsiteY124" fmla="*/ 968622 h 1647825"/>
                  <a:gd name="connsiteX125" fmla="*/ 118586 w 885825"/>
                  <a:gd name="connsiteY125" fmla="*/ 678109 h 1647825"/>
                  <a:gd name="connsiteX126" fmla="*/ 133826 w 885825"/>
                  <a:gd name="connsiteY126" fmla="*/ 661917 h 1647825"/>
                  <a:gd name="connsiteX127" fmla="*/ 134779 w 885825"/>
                  <a:gd name="connsiteY127" fmla="*/ 661917 h 1647825"/>
                  <a:gd name="connsiteX128" fmla="*/ 153829 w 885825"/>
                  <a:gd name="connsiteY128" fmla="*/ 691444 h 1647825"/>
                  <a:gd name="connsiteX129" fmla="*/ 153829 w 885825"/>
                  <a:gd name="connsiteY129" fmla="*/ 692397 h 1647825"/>
                  <a:gd name="connsiteX130" fmla="*/ 146209 w 885825"/>
                  <a:gd name="connsiteY130" fmla="*/ 700969 h 1647825"/>
                  <a:gd name="connsiteX131" fmla="*/ 165259 w 885825"/>
                  <a:gd name="connsiteY131" fmla="*/ 942904 h 1647825"/>
                  <a:gd name="connsiteX132" fmla="*/ 164306 w 885825"/>
                  <a:gd name="connsiteY132" fmla="*/ 969574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749141" y="1281042"/>
                    </a:moveTo>
                    <a:cubicBezTo>
                      <a:pt x="789146" y="1281042"/>
                      <a:pt x="827246" y="1292472"/>
                      <a:pt x="858679" y="1312474"/>
                    </a:cubicBezTo>
                    <a:cubicBezTo>
                      <a:pt x="858679" y="1312474"/>
                      <a:pt x="858679" y="1302949"/>
                      <a:pt x="858679" y="1287709"/>
                    </a:cubicBezTo>
                    <a:cubicBezTo>
                      <a:pt x="874871" y="1196270"/>
                      <a:pt x="875824" y="1101972"/>
                      <a:pt x="861536" y="1006722"/>
                    </a:cubicBezTo>
                    <a:cubicBezTo>
                      <a:pt x="859631" y="996244"/>
                      <a:pt x="857726" y="985767"/>
                      <a:pt x="855821" y="975289"/>
                    </a:cubicBezTo>
                    <a:cubicBezTo>
                      <a:pt x="847249" y="938142"/>
                      <a:pt x="828199" y="900042"/>
                      <a:pt x="791051" y="885754"/>
                    </a:cubicBezTo>
                    <a:cubicBezTo>
                      <a:pt x="784384" y="882897"/>
                      <a:pt x="777716" y="880992"/>
                      <a:pt x="770096" y="880039"/>
                    </a:cubicBezTo>
                    <a:cubicBezTo>
                      <a:pt x="762476" y="879087"/>
                      <a:pt x="753904" y="879087"/>
                      <a:pt x="745331" y="880039"/>
                    </a:cubicBezTo>
                    <a:cubicBezTo>
                      <a:pt x="736759" y="880992"/>
                      <a:pt x="727234" y="881944"/>
                      <a:pt x="718661" y="884802"/>
                    </a:cubicBezTo>
                    <a:cubicBezTo>
                      <a:pt x="651034" y="903852"/>
                      <a:pt x="611029" y="975289"/>
                      <a:pt x="630079" y="1042917"/>
                    </a:cubicBezTo>
                    <a:cubicBezTo>
                      <a:pt x="631984" y="1050537"/>
                      <a:pt x="627221" y="1059109"/>
                      <a:pt x="618649" y="1060062"/>
                    </a:cubicBezTo>
                    <a:cubicBezTo>
                      <a:pt x="611981" y="1061014"/>
                      <a:pt x="606266" y="1056252"/>
                      <a:pt x="604361" y="1049584"/>
                    </a:cubicBezTo>
                    <a:cubicBezTo>
                      <a:pt x="581501" y="967669"/>
                      <a:pt x="629126" y="881944"/>
                      <a:pt x="711041" y="859084"/>
                    </a:cubicBezTo>
                    <a:cubicBezTo>
                      <a:pt x="719614" y="856227"/>
                      <a:pt x="729139" y="855274"/>
                      <a:pt x="737711" y="854322"/>
                    </a:cubicBezTo>
                    <a:cubicBezTo>
                      <a:pt x="748189" y="854322"/>
                      <a:pt x="758666" y="855274"/>
                      <a:pt x="768191" y="857179"/>
                    </a:cubicBezTo>
                    <a:cubicBezTo>
                      <a:pt x="798671" y="853369"/>
                      <a:pt x="817721" y="891469"/>
                      <a:pt x="846296" y="891469"/>
                    </a:cubicBezTo>
                    <a:cubicBezTo>
                      <a:pt x="827246" y="834319"/>
                      <a:pt x="855821" y="767644"/>
                      <a:pt x="855821" y="707637"/>
                    </a:cubicBezTo>
                    <a:cubicBezTo>
                      <a:pt x="856774" y="699064"/>
                      <a:pt x="856774" y="690492"/>
                      <a:pt x="856774" y="681919"/>
                    </a:cubicBezTo>
                    <a:cubicBezTo>
                      <a:pt x="859631" y="671442"/>
                      <a:pt x="861536" y="660964"/>
                      <a:pt x="863441" y="650487"/>
                    </a:cubicBezTo>
                    <a:cubicBezTo>
                      <a:pt x="865346" y="640009"/>
                      <a:pt x="866299" y="629532"/>
                      <a:pt x="868204" y="619054"/>
                    </a:cubicBezTo>
                    <a:cubicBezTo>
                      <a:pt x="893921" y="510469"/>
                      <a:pt x="865346" y="415219"/>
                      <a:pt x="856774" y="311397"/>
                    </a:cubicBezTo>
                    <a:cubicBezTo>
                      <a:pt x="856774" y="300919"/>
                      <a:pt x="856774" y="290442"/>
                      <a:pt x="856774" y="280917"/>
                    </a:cubicBezTo>
                    <a:cubicBezTo>
                      <a:pt x="856774" y="243769"/>
                      <a:pt x="856774" y="220909"/>
                      <a:pt x="856774" y="220909"/>
                    </a:cubicBezTo>
                    <a:lnTo>
                      <a:pt x="854869" y="221862"/>
                    </a:lnTo>
                    <a:cubicBezTo>
                      <a:pt x="848201" y="162807"/>
                      <a:pt x="819626" y="109467"/>
                      <a:pt x="776764" y="71367"/>
                    </a:cubicBezTo>
                    <a:cubicBezTo>
                      <a:pt x="768191" y="63747"/>
                      <a:pt x="759619" y="57079"/>
                      <a:pt x="750094" y="50412"/>
                    </a:cubicBezTo>
                    <a:cubicBezTo>
                      <a:pt x="721519" y="31362"/>
                      <a:pt x="690086" y="18027"/>
                      <a:pt x="656749" y="12312"/>
                    </a:cubicBezTo>
                    <a:cubicBezTo>
                      <a:pt x="645319" y="10407"/>
                      <a:pt x="634841" y="9454"/>
                      <a:pt x="623411" y="8502"/>
                    </a:cubicBezTo>
                    <a:cubicBezTo>
                      <a:pt x="502444" y="-4833"/>
                      <a:pt x="359569" y="80892"/>
                      <a:pt x="391954" y="227577"/>
                    </a:cubicBezTo>
                    <a:cubicBezTo>
                      <a:pt x="395764" y="236149"/>
                      <a:pt x="399574" y="244722"/>
                      <a:pt x="405289" y="253294"/>
                    </a:cubicBezTo>
                    <a:cubicBezTo>
                      <a:pt x="427196" y="290442"/>
                      <a:pt x="474821" y="328542"/>
                      <a:pt x="520541" y="332352"/>
                    </a:cubicBezTo>
                    <a:cubicBezTo>
                      <a:pt x="530066" y="334257"/>
                      <a:pt x="540544" y="335209"/>
                      <a:pt x="551021" y="335209"/>
                    </a:cubicBezTo>
                    <a:cubicBezTo>
                      <a:pt x="633889" y="335209"/>
                      <a:pt x="702469" y="276154"/>
                      <a:pt x="718661" y="198049"/>
                    </a:cubicBezTo>
                    <a:cubicBezTo>
                      <a:pt x="720566" y="186619"/>
                      <a:pt x="722471" y="175189"/>
                      <a:pt x="722471" y="163759"/>
                    </a:cubicBezTo>
                    <a:cubicBezTo>
                      <a:pt x="722471" y="153282"/>
                      <a:pt x="731996" y="144709"/>
                      <a:pt x="743426" y="146614"/>
                    </a:cubicBezTo>
                    <a:cubicBezTo>
                      <a:pt x="751999" y="147567"/>
                      <a:pt x="758666" y="156139"/>
                      <a:pt x="758666" y="164712"/>
                    </a:cubicBezTo>
                    <a:cubicBezTo>
                      <a:pt x="758666" y="248532"/>
                      <a:pt x="708184" y="320922"/>
                      <a:pt x="635794" y="353307"/>
                    </a:cubicBezTo>
                    <a:cubicBezTo>
                      <a:pt x="664369" y="365689"/>
                      <a:pt x="689134" y="384739"/>
                      <a:pt x="708184" y="407599"/>
                    </a:cubicBezTo>
                    <a:cubicBezTo>
                      <a:pt x="714851" y="415219"/>
                      <a:pt x="720566" y="423792"/>
                      <a:pt x="726281" y="432364"/>
                    </a:cubicBezTo>
                    <a:cubicBezTo>
                      <a:pt x="771049" y="473322"/>
                      <a:pt x="761524" y="530472"/>
                      <a:pt x="757714" y="584764"/>
                    </a:cubicBezTo>
                    <a:cubicBezTo>
                      <a:pt x="755809" y="593337"/>
                      <a:pt x="753904" y="602862"/>
                      <a:pt x="751046" y="611434"/>
                    </a:cubicBezTo>
                    <a:cubicBezTo>
                      <a:pt x="748189" y="620007"/>
                      <a:pt x="745331" y="628579"/>
                      <a:pt x="741521" y="637152"/>
                    </a:cubicBezTo>
                    <a:cubicBezTo>
                      <a:pt x="737711" y="645724"/>
                      <a:pt x="732949" y="654297"/>
                      <a:pt x="727234" y="661917"/>
                    </a:cubicBezTo>
                    <a:cubicBezTo>
                      <a:pt x="716756" y="678109"/>
                      <a:pt x="703421" y="693349"/>
                      <a:pt x="687229" y="706684"/>
                    </a:cubicBezTo>
                    <a:cubicBezTo>
                      <a:pt x="689134" y="740974"/>
                      <a:pt x="709136" y="771454"/>
                      <a:pt x="737711" y="786694"/>
                    </a:cubicBezTo>
                    <a:cubicBezTo>
                      <a:pt x="744379" y="790504"/>
                      <a:pt x="752951" y="794314"/>
                      <a:pt x="760571" y="796219"/>
                    </a:cubicBezTo>
                    <a:cubicBezTo>
                      <a:pt x="771049" y="791457"/>
                      <a:pt x="780574" y="794314"/>
                      <a:pt x="788194" y="799077"/>
                    </a:cubicBezTo>
                    <a:cubicBezTo>
                      <a:pt x="810101" y="816222"/>
                      <a:pt x="800576" y="825747"/>
                      <a:pt x="783431" y="835272"/>
                    </a:cubicBezTo>
                    <a:cubicBezTo>
                      <a:pt x="773906" y="838129"/>
                      <a:pt x="762476" y="837177"/>
                      <a:pt x="752951" y="830509"/>
                    </a:cubicBezTo>
                    <a:cubicBezTo>
                      <a:pt x="743426" y="827652"/>
                      <a:pt x="733901" y="824794"/>
                      <a:pt x="724376" y="820032"/>
                    </a:cubicBezTo>
                    <a:cubicBezTo>
                      <a:pt x="689134" y="801934"/>
                      <a:pt x="662464" y="768597"/>
                      <a:pt x="653891" y="728592"/>
                    </a:cubicBezTo>
                    <a:cubicBezTo>
                      <a:pt x="559594" y="780027"/>
                      <a:pt x="439579" y="750499"/>
                      <a:pt x="381476" y="658107"/>
                    </a:cubicBezTo>
                    <a:cubicBezTo>
                      <a:pt x="376714" y="650487"/>
                      <a:pt x="377666" y="640962"/>
                      <a:pt x="384334" y="635247"/>
                    </a:cubicBezTo>
                    <a:cubicBezTo>
                      <a:pt x="392906" y="627627"/>
                      <a:pt x="405289" y="629532"/>
                      <a:pt x="411004" y="639057"/>
                    </a:cubicBezTo>
                    <a:cubicBezTo>
                      <a:pt x="440531" y="685729"/>
                      <a:pt x="490061" y="713352"/>
                      <a:pt x="541496" y="717162"/>
                    </a:cubicBezTo>
                    <a:cubicBezTo>
                      <a:pt x="545306" y="715257"/>
                      <a:pt x="548164" y="716209"/>
                      <a:pt x="552926" y="716209"/>
                    </a:cubicBezTo>
                    <a:cubicBezTo>
                      <a:pt x="611981" y="716209"/>
                      <a:pt x="663416" y="684777"/>
                      <a:pt x="693896" y="638104"/>
                    </a:cubicBezTo>
                    <a:cubicBezTo>
                      <a:pt x="699611" y="628579"/>
                      <a:pt x="705326" y="619054"/>
                      <a:pt x="710089" y="608577"/>
                    </a:cubicBezTo>
                    <a:cubicBezTo>
                      <a:pt x="732949" y="557142"/>
                      <a:pt x="723424" y="519042"/>
                      <a:pt x="710089" y="475227"/>
                    </a:cubicBezTo>
                    <a:cubicBezTo>
                      <a:pt x="705326" y="464749"/>
                      <a:pt x="700564" y="455224"/>
                      <a:pt x="693896" y="445699"/>
                    </a:cubicBezTo>
                    <a:cubicBezTo>
                      <a:pt x="663416" y="399979"/>
                      <a:pt x="611029" y="370452"/>
                      <a:pt x="551974" y="370452"/>
                    </a:cubicBezTo>
                    <a:cubicBezTo>
                      <a:pt x="546259" y="370452"/>
                      <a:pt x="539591" y="369499"/>
                      <a:pt x="532924" y="368547"/>
                    </a:cubicBezTo>
                    <a:cubicBezTo>
                      <a:pt x="485299" y="347592"/>
                      <a:pt x="440531" y="319017"/>
                      <a:pt x="397669" y="301872"/>
                    </a:cubicBezTo>
                    <a:cubicBezTo>
                      <a:pt x="389096" y="298062"/>
                      <a:pt x="380524" y="295204"/>
                      <a:pt x="371951" y="293299"/>
                    </a:cubicBezTo>
                    <a:cubicBezTo>
                      <a:pt x="294799" y="280917"/>
                      <a:pt x="209074" y="299967"/>
                      <a:pt x="180499" y="376167"/>
                    </a:cubicBezTo>
                    <a:cubicBezTo>
                      <a:pt x="170974" y="423792"/>
                      <a:pt x="161449" y="461892"/>
                      <a:pt x="175736" y="505707"/>
                    </a:cubicBezTo>
                    <a:cubicBezTo>
                      <a:pt x="177641" y="515232"/>
                      <a:pt x="179546" y="523804"/>
                      <a:pt x="181451" y="532377"/>
                    </a:cubicBezTo>
                    <a:cubicBezTo>
                      <a:pt x="186214" y="549522"/>
                      <a:pt x="193834" y="565714"/>
                      <a:pt x="202406" y="580954"/>
                    </a:cubicBezTo>
                    <a:cubicBezTo>
                      <a:pt x="207169" y="581907"/>
                      <a:pt x="211931" y="581907"/>
                      <a:pt x="217646" y="581907"/>
                    </a:cubicBezTo>
                    <a:cubicBezTo>
                      <a:pt x="225266" y="581907"/>
                      <a:pt x="231934" y="580954"/>
                      <a:pt x="239554" y="580002"/>
                    </a:cubicBezTo>
                    <a:cubicBezTo>
                      <a:pt x="247174" y="579049"/>
                      <a:pt x="253841" y="577144"/>
                      <a:pt x="260509" y="575239"/>
                    </a:cubicBezTo>
                    <a:cubicBezTo>
                      <a:pt x="305276" y="563809"/>
                      <a:pt x="330041" y="530472"/>
                      <a:pt x="344329" y="490467"/>
                    </a:cubicBezTo>
                    <a:cubicBezTo>
                      <a:pt x="347186" y="482847"/>
                      <a:pt x="350044" y="474274"/>
                      <a:pt x="351949" y="465702"/>
                    </a:cubicBezTo>
                    <a:cubicBezTo>
                      <a:pt x="361474" y="443794"/>
                      <a:pt x="361474" y="434269"/>
                      <a:pt x="361474" y="415219"/>
                    </a:cubicBezTo>
                    <a:cubicBezTo>
                      <a:pt x="370999" y="415219"/>
                      <a:pt x="390049" y="415219"/>
                      <a:pt x="390049" y="424744"/>
                    </a:cubicBezTo>
                    <a:cubicBezTo>
                      <a:pt x="399574" y="481894"/>
                      <a:pt x="361474" y="539044"/>
                      <a:pt x="325279" y="580954"/>
                    </a:cubicBezTo>
                    <a:cubicBezTo>
                      <a:pt x="317659" y="587622"/>
                      <a:pt x="310039" y="592384"/>
                      <a:pt x="301466" y="597147"/>
                    </a:cubicBezTo>
                    <a:cubicBezTo>
                      <a:pt x="276701" y="610482"/>
                      <a:pt x="248126" y="618102"/>
                      <a:pt x="218599" y="618102"/>
                    </a:cubicBezTo>
                    <a:cubicBezTo>
                      <a:pt x="191929" y="618102"/>
                      <a:pt x="168116" y="611434"/>
                      <a:pt x="145256" y="600957"/>
                    </a:cubicBezTo>
                    <a:cubicBezTo>
                      <a:pt x="64294" y="638104"/>
                      <a:pt x="7144" y="720972"/>
                      <a:pt x="7144" y="817174"/>
                    </a:cubicBezTo>
                    <a:cubicBezTo>
                      <a:pt x="7144" y="920044"/>
                      <a:pt x="72866" y="1008627"/>
                      <a:pt x="164306" y="1041964"/>
                    </a:cubicBezTo>
                    <a:cubicBezTo>
                      <a:pt x="168116" y="1041964"/>
                      <a:pt x="170974" y="1041964"/>
                      <a:pt x="174784" y="1041964"/>
                    </a:cubicBezTo>
                    <a:cubicBezTo>
                      <a:pt x="269081" y="1041964"/>
                      <a:pt x="346234" y="964812"/>
                      <a:pt x="346234" y="870514"/>
                    </a:cubicBezTo>
                    <a:cubicBezTo>
                      <a:pt x="346234" y="860037"/>
                      <a:pt x="355759" y="851464"/>
                      <a:pt x="367189" y="853369"/>
                    </a:cubicBezTo>
                    <a:cubicBezTo>
                      <a:pt x="375761" y="854322"/>
                      <a:pt x="382429" y="862894"/>
                      <a:pt x="382429" y="871467"/>
                    </a:cubicBezTo>
                    <a:cubicBezTo>
                      <a:pt x="382429" y="914329"/>
                      <a:pt x="369094" y="954334"/>
                      <a:pt x="346234" y="987672"/>
                    </a:cubicBezTo>
                    <a:cubicBezTo>
                      <a:pt x="346234" y="999102"/>
                      <a:pt x="348139" y="1010532"/>
                      <a:pt x="350044" y="1021009"/>
                    </a:cubicBezTo>
                    <a:cubicBezTo>
                      <a:pt x="352901" y="1031487"/>
                      <a:pt x="355759" y="1041964"/>
                      <a:pt x="360521" y="1052442"/>
                    </a:cubicBezTo>
                    <a:cubicBezTo>
                      <a:pt x="372904" y="1100067"/>
                      <a:pt x="401479" y="1128642"/>
                      <a:pt x="451009" y="1141024"/>
                    </a:cubicBezTo>
                    <a:cubicBezTo>
                      <a:pt x="461486" y="1144834"/>
                      <a:pt x="471964" y="1148645"/>
                      <a:pt x="482441" y="1150549"/>
                    </a:cubicBezTo>
                    <a:cubicBezTo>
                      <a:pt x="493871" y="1152454"/>
                      <a:pt x="504349" y="1154359"/>
                      <a:pt x="516731" y="1154359"/>
                    </a:cubicBezTo>
                    <a:cubicBezTo>
                      <a:pt x="611029" y="1154359"/>
                      <a:pt x="688181" y="1077207"/>
                      <a:pt x="688181" y="982909"/>
                    </a:cubicBezTo>
                    <a:cubicBezTo>
                      <a:pt x="688181" y="972432"/>
                      <a:pt x="697706" y="963859"/>
                      <a:pt x="709136" y="965764"/>
                    </a:cubicBezTo>
                    <a:cubicBezTo>
                      <a:pt x="717709" y="966717"/>
                      <a:pt x="724376" y="975289"/>
                      <a:pt x="724376" y="983862"/>
                    </a:cubicBezTo>
                    <a:cubicBezTo>
                      <a:pt x="724376" y="995292"/>
                      <a:pt x="723424" y="1006722"/>
                      <a:pt x="721519" y="1017199"/>
                    </a:cubicBezTo>
                    <a:cubicBezTo>
                      <a:pt x="725329" y="1052442"/>
                      <a:pt x="696754" y="1071492"/>
                      <a:pt x="684371" y="1105782"/>
                    </a:cubicBezTo>
                    <a:cubicBezTo>
                      <a:pt x="677704" y="1114354"/>
                      <a:pt x="671036" y="1121974"/>
                      <a:pt x="663416" y="1129595"/>
                    </a:cubicBezTo>
                    <a:cubicBezTo>
                      <a:pt x="626269" y="1166742"/>
                      <a:pt x="574834" y="1189602"/>
                      <a:pt x="517684" y="1189602"/>
                    </a:cubicBezTo>
                    <a:cubicBezTo>
                      <a:pt x="507206" y="1189602"/>
                      <a:pt x="497681" y="1188649"/>
                      <a:pt x="488156" y="1187697"/>
                    </a:cubicBezTo>
                    <a:cubicBezTo>
                      <a:pt x="478631" y="1186745"/>
                      <a:pt x="469106" y="1183887"/>
                      <a:pt x="459581" y="1181982"/>
                    </a:cubicBezTo>
                    <a:cubicBezTo>
                      <a:pt x="382429" y="1166742"/>
                      <a:pt x="334804" y="1100067"/>
                      <a:pt x="315754" y="1023867"/>
                    </a:cubicBezTo>
                    <a:cubicBezTo>
                      <a:pt x="249079" y="1071492"/>
                      <a:pt x="153829" y="1071492"/>
                      <a:pt x="172879" y="1185792"/>
                    </a:cubicBezTo>
                    <a:cubicBezTo>
                      <a:pt x="191929" y="1271517"/>
                      <a:pt x="258604" y="1338192"/>
                      <a:pt x="341471" y="1345812"/>
                    </a:cubicBezTo>
                    <a:cubicBezTo>
                      <a:pt x="351949" y="1347717"/>
                      <a:pt x="362426" y="1348670"/>
                      <a:pt x="373856" y="1348670"/>
                    </a:cubicBezTo>
                    <a:cubicBezTo>
                      <a:pt x="377666" y="1348670"/>
                      <a:pt x="381476" y="1348670"/>
                      <a:pt x="386239" y="1348670"/>
                    </a:cubicBezTo>
                    <a:cubicBezTo>
                      <a:pt x="385286" y="1355337"/>
                      <a:pt x="384334" y="1362957"/>
                      <a:pt x="383381" y="1369624"/>
                    </a:cubicBezTo>
                    <a:cubicBezTo>
                      <a:pt x="382429" y="1376292"/>
                      <a:pt x="382429" y="1383912"/>
                      <a:pt x="382429" y="1391532"/>
                    </a:cubicBezTo>
                    <a:cubicBezTo>
                      <a:pt x="373856" y="1500117"/>
                      <a:pt x="421481" y="1595367"/>
                      <a:pt x="527209" y="1625847"/>
                    </a:cubicBezTo>
                    <a:cubicBezTo>
                      <a:pt x="537686" y="1629657"/>
                      <a:pt x="548164" y="1633467"/>
                      <a:pt x="558641" y="1636324"/>
                    </a:cubicBezTo>
                    <a:cubicBezTo>
                      <a:pt x="623411" y="1652517"/>
                      <a:pt x="698659" y="1636324"/>
                      <a:pt x="756761" y="1596320"/>
                    </a:cubicBezTo>
                    <a:cubicBezTo>
                      <a:pt x="764381" y="1592509"/>
                      <a:pt x="771049" y="1588699"/>
                      <a:pt x="777716" y="1584890"/>
                    </a:cubicBezTo>
                    <a:cubicBezTo>
                      <a:pt x="812006" y="1563934"/>
                      <a:pt x="841534" y="1533454"/>
                      <a:pt x="858679" y="1491545"/>
                    </a:cubicBezTo>
                    <a:cubicBezTo>
                      <a:pt x="887254" y="1424870"/>
                      <a:pt x="877729" y="1339145"/>
                      <a:pt x="791051" y="1321999"/>
                    </a:cubicBezTo>
                    <a:cubicBezTo>
                      <a:pt x="784384" y="1320095"/>
                      <a:pt x="777716" y="1319142"/>
                      <a:pt x="771049" y="1318190"/>
                    </a:cubicBezTo>
                    <a:cubicBezTo>
                      <a:pt x="764381" y="1317237"/>
                      <a:pt x="757714" y="1317237"/>
                      <a:pt x="750094" y="1317237"/>
                    </a:cubicBezTo>
                    <a:cubicBezTo>
                      <a:pt x="691039" y="1317237"/>
                      <a:pt x="638651" y="1347717"/>
                      <a:pt x="608171" y="1392484"/>
                    </a:cubicBezTo>
                    <a:cubicBezTo>
                      <a:pt x="602456" y="1402009"/>
                      <a:pt x="596741" y="1411534"/>
                      <a:pt x="591979" y="1422012"/>
                    </a:cubicBezTo>
                    <a:cubicBezTo>
                      <a:pt x="577691" y="1445824"/>
                      <a:pt x="590074" y="1483924"/>
                      <a:pt x="576739" y="1497259"/>
                    </a:cubicBezTo>
                    <a:cubicBezTo>
                      <a:pt x="571976" y="1502022"/>
                      <a:pt x="565309" y="1503927"/>
                      <a:pt x="552926" y="1501070"/>
                    </a:cubicBezTo>
                    <a:cubicBezTo>
                      <a:pt x="543401" y="1482020"/>
                      <a:pt x="543401" y="1462970"/>
                      <a:pt x="546259" y="1447729"/>
                    </a:cubicBezTo>
                    <a:cubicBezTo>
                      <a:pt x="548164" y="1439157"/>
                      <a:pt x="551021" y="1430584"/>
                      <a:pt x="552926" y="1422965"/>
                    </a:cubicBezTo>
                    <a:cubicBezTo>
                      <a:pt x="556736" y="1412487"/>
                      <a:pt x="560546" y="1402962"/>
                      <a:pt x="565309" y="1393437"/>
                    </a:cubicBezTo>
                    <a:cubicBezTo>
                      <a:pt x="600551" y="1326762"/>
                      <a:pt x="669131" y="1281042"/>
                      <a:pt x="749141" y="1281042"/>
                    </a:cubicBezTo>
                    <a:close/>
                    <a:moveTo>
                      <a:pt x="164306" y="969574"/>
                    </a:moveTo>
                    <a:cubicBezTo>
                      <a:pt x="157639" y="975289"/>
                      <a:pt x="147161" y="975289"/>
                      <a:pt x="140494" y="968622"/>
                    </a:cubicBezTo>
                    <a:cubicBezTo>
                      <a:pt x="54769" y="894327"/>
                      <a:pt x="45244" y="763834"/>
                      <a:pt x="118586" y="678109"/>
                    </a:cubicBezTo>
                    <a:cubicBezTo>
                      <a:pt x="123349" y="672394"/>
                      <a:pt x="129064" y="667632"/>
                      <a:pt x="133826" y="661917"/>
                    </a:cubicBezTo>
                    <a:cubicBezTo>
                      <a:pt x="133826" y="661917"/>
                      <a:pt x="134779" y="661917"/>
                      <a:pt x="134779" y="661917"/>
                    </a:cubicBezTo>
                    <a:lnTo>
                      <a:pt x="153829" y="691444"/>
                    </a:lnTo>
                    <a:cubicBezTo>
                      <a:pt x="153829" y="691444"/>
                      <a:pt x="153829" y="691444"/>
                      <a:pt x="153829" y="692397"/>
                    </a:cubicBezTo>
                    <a:cubicBezTo>
                      <a:pt x="150971" y="695254"/>
                      <a:pt x="148114" y="698112"/>
                      <a:pt x="146209" y="700969"/>
                    </a:cubicBezTo>
                    <a:cubicBezTo>
                      <a:pt x="84296" y="772407"/>
                      <a:pt x="92869" y="880992"/>
                      <a:pt x="165259" y="942904"/>
                    </a:cubicBezTo>
                    <a:cubicBezTo>
                      <a:pt x="172879" y="949572"/>
                      <a:pt x="172879" y="961954"/>
                      <a:pt x="164306" y="969574"/>
                    </a:cubicBezTo>
                    <a:close/>
                  </a:path>
                </a:pathLst>
              </a:custGeom>
              <a:solidFill>
                <a:schemeClr val="accent1"/>
              </a:solidFill>
              <a:ln w="9525" cap="flat">
                <a:noFill/>
                <a:prstDash val="solid"/>
                <a:miter/>
              </a:ln>
            </p:spPr>
            <p:txBody>
              <a:bodyPr rtlCol="0" anchor="ctr"/>
              <a:lstStyle/>
              <a:p>
                <a:endParaRPr lang="en-US">
                  <a:solidFill>
                    <a:schemeClr val="tx1">
                      <a:lumMod val="85000"/>
                      <a:lumOff val="15000"/>
                    </a:schemeClr>
                  </a:solidFill>
                </a:endParaRPr>
              </a:p>
            </p:txBody>
          </p:sp>
          <p:sp>
            <p:nvSpPr>
              <p:cNvPr id="9" name="Freeform: Shape 98">
                <a:extLst>
                  <a:ext uri="{FF2B5EF4-FFF2-40B4-BE49-F238E27FC236}">
                    <a16:creationId xmlns:a16="http://schemas.microsoft.com/office/drawing/2014/main" id="{358A6F60-99FB-6AAF-E1DB-6E4A0F1EB350}"/>
                  </a:ext>
                </a:extLst>
              </p:cNvPr>
              <p:cNvSpPr/>
              <p:nvPr/>
            </p:nvSpPr>
            <p:spPr>
              <a:xfrm>
                <a:off x="8319409" y="2396187"/>
                <a:ext cx="885825" cy="1647825"/>
              </a:xfrm>
              <a:custGeom>
                <a:avLst/>
                <a:gdLst>
                  <a:gd name="connsiteX0" fmla="*/ 320891 w 885825"/>
                  <a:gd name="connsiteY0" fmla="*/ 1394389 h 1647825"/>
                  <a:gd name="connsiteX1" fmla="*/ 333274 w 885825"/>
                  <a:gd name="connsiteY1" fmla="*/ 1423917 h 1647825"/>
                  <a:gd name="connsiteX2" fmla="*/ 339941 w 885825"/>
                  <a:gd name="connsiteY2" fmla="*/ 1448682 h 1647825"/>
                  <a:gd name="connsiteX3" fmla="*/ 333274 w 885825"/>
                  <a:gd name="connsiteY3" fmla="*/ 1502022 h 1647825"/>
                  <a:gd name="connsiteX4" fmla="*/ 309461 w 885825"/>
                  <a:gd name="connsiteY4" fmla="*/ 1498212 h 1647825"/>
                  <a:gd name="connsiteX5" fmla="*/ 294221 w 885825"/>
                  <a:gd name="connsiteY5" fmla="*/ 1422964 h 1647825"/>
                  <a:gd name="connsiteX6" fmla="*/ 278029 w 885825"/>
                  <a:gd name="connsiteY6" fmla="*/ 1393437 h 1647825"/>
                  <a:gd name="connsiteX7" fmla="*/ 136106 w 885825"/>
                  <a:gd name="connsiteY7" fmla="*/ 1318189 h 1647825"/>
                  <a:gd name="connsiteX8" fmla="*/ 115151 w 885825"/>
                  <a:gd name="connsiteY8" fmla="*/ 1319142 h 1647825"/>
                  <a:gd name="connsiteX9" fmla="*/ 95149 w 885825"/>
                  <a:gd name="connsiteY9" fmla="*/ 1322952 h 1647825"/>
                  <a:gd name="connsiteX10" fmla="*/ 27521 w 885825"/>
                  <a:gd name="connsiteY10" fmla="*/ 1492497 h 1647825"/>
                  <a:gd name="connsiteX11" fmla="*/ 108484 w 885825"/>
                  <a:gd name="connsiteY11" fmla="*/ 1585842 h 1647825"/>
                  <a:gd name="connsiteX12" fmla="*/ 129439 w 885825"/>
                  <a:gd name="connsiteY12" fmla="*/ 1597272 h 1647825"/>
                  <a:gd name="connsiteX13" fmla="*/ 327559 w 885825"/>
                  <a:gd name="connsiteY13" fmla="*/ 1637277 h 1647825"/>
                  <a:gd name="connsiteX14" fmla="*/ 358991 w 885825"/>
                  <a:gd name="connsiteY14" fmla="*/ 1626800 h 1647825"/>
                  <a:gd name="connsiteX15" fmla="*/ 503771 w 885825"/>
                  <a:gd name="connsiteY15" fmla="*/ 1392484 h 1647825"/>
                  <a:gd name="connsiteX16" fmla="*/ 502819 w 885825"/>
                  <a:gd name="connsiteY16" fmla="*/ 1370577 h 1647825"/>
                  <a:gd name="connsiteX17" fmla="*/ 499961 w 885825"/>
                  <a:gd name="connsiteY17" fmla="*/ 1349622 h 1647825"/>
                  <a:gd name="connsiteX18" fmla="*/ 512344 w 885825"/>
                  <a:gd name="connsiteY18" fmla="*/ 1349622 h 1647825"/>
                  <a:gd name="connsiteX19" fmla="*/ 544729 w 885825"/>
                  <a:gd name="connsiteY19" fmla="*/ 1346764 h 1647825"/>
                  <a:gd name="connsiteX20" fmla="*/ 713321 w 885825"/>
                  <a:gd name="connsiteY20" fmla="*/ 1186744 h 1647825"/>
                  <a:gd name="connsiteX21" fmla="*/ 570446 w 885825"/>
                  <a:gd name="connsiteY21" fmla="*/ 1024819 h 1647825"/>
                  <a:gd name="connsiteX22" fmla="*/ 426619 w 885825"/>
                  <a:gd name="connsiteY22" fmla="*/ 1182934 h 1647825"/>
                  <a:gd name="connsiteX23" fmla="*/ 398044 w 885825"/>
                  <a:gd name="connsiteY23" fmla="*/ 1188650 h 1647825"/>
                  <a:gd name="connsiteX24" fmla="*/ 368516 w 885825"/>
                  <a:gd name="connsiteY24" fmla="*/ 1190554 h 1647825"/>
                  <a:gd name="connsiteX25" fmla="*/ 222784 w 885825"/>
                  <a:gd name="connsiteY25" fmla="*/ 1130547 h 1647825"/>
                  <a:gd name="connsiteX26" fmla="*/ 201829 w 885825"/>
                  <a:gd name="connsiteY26" fmla="*/ 1106734 h 1647825"/>
                  <a:gd name="connsiteX27" fmla="*/ 164681 w 885825"/>
                  <a:gd name="connsiteY27" fmla="*/ 1018152 h 1647825"/>
                  <a:gd name="connsiteX28" fmla="*/ 161824 w 885825"/>
                  <a:gd name="connsiteY28" fmla="*/ 984814 h 1647825"/>
                  <a:gd name="connsiteX29" fmla="*/ 177064 w 885825"/>
                  <a:gd name="connsiteY29" fmla="*/ 966717 h 1647825"/>
                  <a:gd name="connsiteX30" fmla="*/ 198019 w 885825"/>
                  <a:gd name="connsiteY30" fmla="*/ 983862 h 1647825"/>
                  <a:gd name="connsiteX31" fmla="*/ 369469 w 885825"/>
                  <a:gd name="connsiteY31" fmla="*/ 1155312 h 1647825"/>
                  <a:gd name="connsiteX32" fmla="*/ 403759 w 885825"/>
                  <a:gd name="connsiteY32" fmla="*/ 1151502 h 1647825"/>
                  <a:gd name="connsiteX33" fmla="*/ 435191 w 885825"/>
                  <a:gd name="connsiteY33" fmla="*/ 1141977 h 1647825"/>
                  <a:gd name="connsiteX34" fmla="*/ 525679 w 885825"/>
                  <a:gd name="connsiteY34" fmla="*/ 1053394 h 1647825"/>
                  <a:gd name="connsiteX35" fmla="*/ 536156 w 885825"/>
                  <a:gd name="connsiteY35" fmla="*/ 1021962 h 1647825"/>
                  <a:gd name="connsiteX36" fmla="*/ 539966 w 885825"/>
                  <a:gd name="connsiteY36" fmla="*/ 988624 h 1647825"/>
                  <a:gd name="connsiteX37" fmla="*/ 503771 w 885825"/>
                  <a:gd name="connsiteY37" fmla="*/ 872419 h 1647825"/>
                  <a:gd name="connsiteX38" fmla="*/ 519011 w 885825"/>
                  <a:gd name="connsiteY38" fmla="*/ 854322 h 1647825"/>
                  <a:gd name="connsiteX39" fmla="*/ 539966 w 885825"/>
                  <a:gd name="connsiteY39" fmla="*/ 871467 h 1647825"/>
                  <a:gd name="connsiteX40" fmla="*/ 711416 w 885825"/>
                  <a:gd name="connsiteY40" fmla="*/ 1042917 h 1647825"/>
                  <a:gd name="connsiteX41" fmla="*/ 721894 w 885825"/>
                  <a:gd name="connsiteY41" fmla="*/ 1042917 h 1647825"/>
                  <a:gd name="connsiteX42" fmla="*/ 879056 w 885825"/>
                  <a:gd name="connsiteY42" fmla="*/ 818127 h 1647825"/>
                  <a:gd name="connsiteX43" fmla="*/ 739991 w 885825"/>
                  <a:gd name="connsiteY43" fmla="*/ 600957 h 1647825"/>
                  <a:gd name="connsiteX44" fmla="*/ 666649 w 885825"/>
                  <a:gd name="connsiteY44" fmla="*/ 618102 h 1647825"/>
                  <a:gd name="connsiteX45" fmla="*/ 583781 w 885825"/>
                  <a:gd name="connsiteY45" fmla="*/ 597147 h 1647825"/>
                  <a:gd name="connsiteX46" fmla="*/ 559969 w 885825"/>
                  <a:gd name="connsiteY46" fmla="*/ 580954 h 1647825"/>
                  <a:gd name="connsiteX47" fmla="*/ 495199 w 885825"/>
                  <a:gd name="connsiteY47" fmla="*/ 424744 h 1647825"/>
                  <a:gd name="connsiteX48" fmla="*/ 523774 w 885825"/>
                  <a:gd name="connsiteY48" fmla="*/ 415219 h 1647825"/>
                  <a:gd name="connsiteX49" fmla="*/ 533299 w 885825"/>
                  <a:gd name="connsiteY49" fmla="*/ 465702 h 1647825"/>
                  <a:gd name="connsiteX50" fmla="*/ 540919 w 885825"/>
                  <a:gd name="connsiteY50" fmla="*/ 490467 h 1647825"/>
                  <a:gd name="connsiteX51" fmla="*/ 624739 w 885825"/>
                  <a:gd name="connsiteY51" fmla="*/ 575239 h 1647825"/>
                  <a:gd name="connsiteX52" fmla="*/ 645694 w 885825"/>
                  <a:gd name="connsiteY52" fmla="*/ 580002 h 1647825"/>
                  <a:gd name="connsiteX53" fmla="*/ 667601 w 885825"/>
                  <a:gd name="connsiteY53" fmla="*/ 581907 h 1647825"/>
                  <a:gd name="connsiteX54" fmla="*/ 682841 w 885825"/>
                  <a:gd name="connsiteY54" fmla="*/ 580954 h 1647825"/>
                  <a:gd name="connsiteX55" fmla="*/ 703796 w 885825"/>
                  <a:gd name="connsiteY55" fmla="*/ 532377 h 1647825"/>
                  <a:gd name="connsiteX56" fmla="*/ 709511 w 885825"/>
                  <a:gd name="connsiteY56" fmla="*/ 505707 h 1647825"/>
                  <a:gd name="connsiteX57" fmla="*/ 704749 w 885825"/>
                  <a:gd name="connsiteY57" fmla="*/ 376167 h 1647825"/>
                  <a:gd name="connsiteX58" fmla="*/ 513296 w 885825"/>
                  <a:gd name="connsiteY58" fmla="*/ 293299 h 1647825"/>
                  <a:gd name="connsiteX59" fmla="*/ 487579 w 885825"/>
                  <a:gd name="connsiteY59" fmla="*/ 301872 h 1647825"/>
                  <a:gd name="connsiteX60" fmla="*/ 352324 w 885825"/>
                  <a:gd name="connsiteY60" fmla="*/ 368547 h 1647825"/>
                  <a:gd name="connsiteX61" fmla="*/ 333274 w 885825"/>
                  <a:gd name="connsiteY61" fmla="*/ 370452 h 1647825"/>
                  <a:gd name="connsiteX62" fmla="*/ 191351 w 885825"/>
                  <a:gd name="connsiteY62" fmla="*/ 445699 h 1647825"/>
                  <a:gd name="connsiteX63" fmla="*/ 175159 w 885825"/>
                  <a:gd name="connsiteY63" fmla="*/ 475227 h 1647825"/>
                  <a:gd name="connsiteX64" fmla="*/ 175159 w 885825"/>
                  <a:gd name="connsiteY64" fmla="*/ 608577 h 1647825"/>
                  <a:gd name="connsiteX65" fmla="*/ 191351 w 885825"/>
                  <a:gd name="connsiteY65" fmla="*/ 638104 h 1647825"/>
                  <a:gd name="connsiteX66" fmla="*/ 332321 w 885825"/>
                  <a:gd name="connsiteY66" fmla="*/ 716209 h 1647825"/>
                  <a:gd name="connsiteX67" fmla="*/ 343751 w 885825"/>
                  <a:gd name="connsiteY67" fmla="*/ 717162 h 1647825"/>
                  <a:gd name="connsiteX68" fmla="*/ 474244 w 885825"/>
                  <a:gd name="connsiteY68" fmla="*/ 639057 h 1647825"/>
                  <a:gd name="connsiteX69" fmla="*/ 500914 w 885825"/>
                  <a:gd name="connsiteY69" fmla="*/ 635247 h 1647825"/>
                  <a:gd name="connsiteX70" fmla="*/ 503771 w 885825"/>
                  <a:gd name="connsiteY70" fmla="*/ 658107 h 1647825"/>
                  <a:gd name="connsiteX71" fmla="*/ 231356 w 885825"/>
                  <a:gd name="connsiteY71" fmla="*/ 728592 h 1647825"/>
                  <a:gd name="connsiteX72" fmla="*/ 160871 w 885825"/>
                  <a:gd name="connsiteY72" fmla="*/ 820032 h 1647825"/>
                  <a:gd name="connsiteX73" fmla="*/ 132296 w 885825"/>
                  <a:gd name="connsiteY73" fmla="*/ 830509 h 1647825"/>
                  <a:gd name="connsiteX74" fmla="*/ 101816 w 885825"/>
                  <a:gd name="connsiteY74" fmla="*/ 835272 h 1647825"/>
                  <a:gd name="connsiteX75" fmla="*/ 97054 w 885825"/>
                  <a:gd name="connsiteY75" fmla="*/ 799077 h 1647825"/>
                  <a:gd name="connsiteX76" fmla="*/ 124676 w 885825"/>
                  <a:gd name="connsiteY76" fmla="*/ 796219 h 1647825"/>
                  <a:gd name="connsiteX77" fmla="*/ 147536 w 885825"/>
                  <a:gd name="connsiteY77" fmla="*/ 786694 h 1647825"/>
                  <a:gd name="connsiteX78" fmla="*/ 198019 w 885825"/>
                  <a:gd name="connsiteY78" fmla="*/ 706684 h 1647825"/>
                  <a:gd name="connsiteX79" fmla="*/ 158014 w 885825"/>
                  <a:gd name="connsiteY79" fmla="*/ 661917 h 1647825"/>
                  <a:gd name="connsiteX80" fmla="*/ 143726 w 885825"/>
                  <a:gd name="connsiteY80" fmla="*/ 637152 h 1647825"/>
                  <a:gd name="connsiteX81" fmla="*/ 134201 w 885825"/>
                  <a:gd name="connsiteY81" fmla="*/ 611434 h 1647825"/>
                  <a:gd name="connsiteX82" fmla="*/ 127534 w 885825"/>
                  <a:gd name="connsiteY82" fmla="*/ 584764 h 1647825"/>
                  <a:gd name="connsiteX83" fmla="*/ 158966 w 885825"/>
                  <a:gd name="connsiteY83" fmla="*/ 432364 h 1647825"/>
                  <a:gd name="connsiteX84" fmla="*/ 177064 w 885825"/>
                  <a:gd name="connsiteY84" fmla="*/ 407599 h 1647825"/>
                  <a:gd name="connsiteX85" fmla="*/ 249454 w 885825"/>
                  <a:gd name="connsiteY85" fmla="*/ 353307 h 1647825"/>
                  <a:gd name="connsiteX86" fmla="*/ 126581 w 885825"/>
                  <a:gd name="connsiteY86" fmla="*/ 164712 h 1647825"/>
                  <a:gd name="connsiteX87" fmla="*/ 141821 w 885825"/>
                  <a:gd name="connsiteY87" fmla="*/ 146614 h 1647825"/>
                  <a:gd name="connsiteX88" fmla="*/ 162776 w 885825"/>
                  <a:gd name="connsiteY88" fmla="*/ 163759 h 1647825"/>
                  <a:gd name="connsiteX89" fmla="*/ 166586 w 885825"/>
                  <a:gd name="connsiteY89" fmla="*/ 198049 h 1647825"/>
                  <a:gd name="connsiteX90" fmla="*/ 334226 w 885825"/>
                  <a:gd name="connsiteY90" fmla="*/ 335209 h 1647825"/>
                  <a:gd name="connsiteX91" fmla="*/ 364706 w 885825"/>
                  <a:gd name="connsiteY91" fmla="*/ 332352 h 1647825"/>
                  <a:gd name="connsiteX92" fmla="*/ 479959 w 885825"/>
                  <a:gd name="connsiteY92" fmla="*/ 253294 h 1647825"/>
                  <a:gd name="connsiteX93" fmla="*/ 493294 w 885825"/>
                  <a:gd name="connsiteY93" fmla="*/ 227577 h 1647825"/>
                  <a:gd name="connsiteX94" fmla="*/ 261836 w 885825"/>
                  <a:gd name="connsiteY94" fmla="*/ 8502 h 1647825"/>
                  <a:gd name="connsiteX95" fmla="*/ 228499 w 885825"/>
                  <a:gd name="connsiteY95" fmla="*/ 12312 h 1647825"/>
                  <a:gd name="connsiteX96" fmla="*/ 135154 w 885825"/>
                  <a:gd name="connsiteY96" fmla="*/ 50412 h 1647825"/>
                  <a:gd name="connsiteX97" fmla="*/ 108484 w 885825"/>
                  <a:gd name="connsiteY97" fmla="*/ 71367 h 1647825"/>
                  <a:gd name="connsiteX98" fmla="*/ 30379 w 885825"/>
                  <a:gd name="connsiteY98" fmla="*/ 221862 h 1647825"/>
                  <a:gd name="connsiteX99" fmla="*/ 28474 w 885825"/>
                  <a:gd name="connsiteY99" fmla="*/ 220909 h 1647825"/>
                  <a:gd name="connsiteX100" fmla="*/ 28474 w 885825"/>
                  <a:gd name="connsiteY100" fmla="*/ 280917 h 1647825"/>
                  <a:gd name="connsiteX101" fmla="*/ 28474 w 885825"/>
                  <a:gd name="connsiteY101" fmla="*/ 311397 h 1647825"/>
                  <a:gd name="connsiteX102" fmla="*/ 17044 w 885825"/>
                  <a:gd name="connsiteY102" fmla="*/ 619054 h 1647825"/>
                  <a:gd name="connsiteX103" fmla="*/ 21806 w 885825"/>
                  <a:gd name="connsiteY103" fmla="*/ 650487 h 1647825"/>
                  <a:gd name="connsiteX104" fmla="*/ 28474 w 885825"/>
                  <a:gd name="connsiteY104" fmla="*/ 681919 h 1647825"/>
                  <a:gd name="connsiteX105" fmla="*/ 29426 w 885825"/>
                  <a:gd name="connsiteY105" fmla="*/ 707637 h 1647825"/>
                  <a:gd name="connsiteX106" fmla="*/ 38951 w 885825"/>
                  <a:gd name="connsiteY106" fmla="*/ 891469 h 1647825"/>
                  <a:gd name="connsiteX107" fmla="*/ 117056 w 885825"/>
                  <a:gd name="connsiteY107" fmla="*/ 857179 h 1647825"/>
                  <a:gd name="connsiteX108" fmla="*/ 147536 w 885825"/>
                  <a:gd name="connsiteY108" fmla="*/ 854322 h 1647825"/>
                  <a:gd name="connsiteX109" fmla="*/ 174206 w 885825"/>
                  <a:gd name="connsiteY109" fmla="*/ 859084 h 1647825"/>
                  <a:gd name="connsiteX110" fmla="*/ 280886 w 885825"/>
                  <a:gd name="connsiteY110" fmla="*/ 1049584 h 1647825"/>
                  <a:gd name="connsiteX111" fmla="*/ 266599 w 885825"/>
                  <a:gd name="connsiteY111" fmla="*/ 1060062 h 1647825"/>
                  <a:gd name="connsiteX112" fmla="*/ 255169 w 885825"/>
                  <a:gd name="connsiteY112" fmla="*/ 1042917 h 1647825"/>
                  <a:gd name="connsiteX113" fmla="*/ 166586 w 885825"/>
                  <a:gd name="connsiteY113" fmla="*/ 884802 h 1647825"/>
                  <a:gd name="connsiteX114" fmla="*/ 139916 w 885825"/>
                  <a:gd name="connsiteY114" fmla="*/ 880039 h 1647825"/>
                  <a:gd name="connsiteX115" fmla="*/ 115151 w 885825"/>
                  <a:gd name="connsiteY115" fmla="*/ 880039 h 1647825"/>
                  <a:gd name="connsiteX116" fmla="*/ 94196 w 885825"/>
                  <a:gd name="connsiteY116" fmla="*/ 885754 h 1647825"/>
                  <a:gd name="connsiteX117" fmla="*/ 29426 w 885825"/>
                  <a:gd name="connsiteY117" fmla="*/ 975289 h 1647825"/>
                  <a:gd name="connsiteX118" fmla="*/ 23711 w 885825"/>
                  <a:gd name="connsiteY118" fmla="*/ 1006722 h 1647825"/>
                  <a:gd name="connsiteX119" fmla="*/ 26569 w 885825"/>
                  <a:gd name="connsiteY119" fmla="*/ 1287709 h 1647825"/>
                  <a:gd name="connsiteX120" fmla="*/ 26569 w 885825"/>
                  <a:gd name="connsiteY120" fmla="*/ 1312475 h 1647825"/>
                  <a:gd name="connsiteX121" fmla="*/ 136106 w 885825"/>
                  <a:gd name="connsiteY121" fmla="*/ 1281042 h 1647825"/>
                  <a:gd name="connsiteX122" fmla="*/ 320891 w 885825"/>
                  <a:gd name="connsiteY122" fmla="*/ 1394389 h 1647825"/>
                  <a:gd name="connsiteX123" fmla="*/ 721894 w 885825"/>
                  <a:gd name="connsiteY123" fmla="*/ 944809 h 1647825"/>
                  <a:gd name="connsiteX124" fmla="*/ 740944 w 885825"/>
                  <a:gd name="connsiteY124" fmla="*/ 702874 h 1647825"/>
                  <a:gd name="connsiteX125" fmla="*/ 733324 w 885825"/>
                  <a:gd name="connsiteY125" fmla="*/ 694302 h 1647825"/>
                  <a:gd name="connsiteX126" fmla="*/ 733324 w 885825"/>
                  <a:gd name="connsiteY126" fmla="*/ 693349 h 1647825"/>
                  <a:gd name="connsiteX127" fmla="*/ 752374 w 885825"/>
                  <a:gd name="connsiteY127" fmla="*/ 663822 h 1647825"/>
                  <a:gd name="connsiteX128" fmla="*/ 753326 w 885825"/>
                  <a:gd name="connsiteY128" fmla="*/ 663822 h 1647825"/>
                  <a:gd name="connsiteX129" fmla="*/ 768566 w 885825"/>
                  <a:gd name="connsiteY129" fmla="*/ 680014 h 1647825"/>
                  <a:gd name="connsiteX130" fmla="*/ 746659 w 885825"/>
                  <a:gd name="connsiteY130" fmla="*/ 970527 h 1647825"/>
                  <a:gd name="connsiteX131" fmla="*/ 722846 w 885825"/>
                  <a:gd name="connsiteY131" fmla="*/ 971479 h 1647825"/>
                  <a:gd name="connsiteX132" fmla="*/ 721894 w 885825"/>
                  <a:gd name="connsiteY132" fmla="*/ 94480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320891" y="1394389"/>
                    </a:moveTo>
                    <a:cubicBezTo>
                      <a:pt x="325654" y="1403914"/>
                      <a:pt x="330416" y="1413439"/>
                      <a:pt x="333274" y="1423917"/>
                    </a:cubicBezTo>
                    <a:cubicBezTo>
                      <a:pt x="336131" y="1431537"/>
                      <a:pt x="338036" y="1440109"/>
                      <a:pt x="339941" y="1448682"/>
                    </a:cubicBezTo>
                    <a:cubicBezTo>
                      <a:pt x="342799" y="1463922"/>
                      <a:pt x="342799" y="1482972"/>
                      <a:pt x="333274" y="1502022"/>
                    </a:cubicBezTo>
                    <a:cubicBezTo>
                      <a:pt x="320891" y="1503927"/>
                      <a:pt x="314224" y="1502022"/>
                      <a:pt x="309461" y="1498212"/>
                    </a:cubicBezTo>
                    <a:cubicBezTo>
                      <a:pt x="296126" y="1484877"/>
                      <a:pt x="308509" y="1446777"/>
                      <a:pt x="294221" y="1422964"/>
                    </a:cubicBezTo>
                    <a:cubicBezTo>
                      <a:pt x="289459" y="1412487"/>
                      <a:pt x="284696" y="1402962"/>
                      <a:pt x="278029" y="1393437"/>
                    </a:cubicBezTo>
                    <a:cubicBezTo>
                      <a:pt x="247549" y="1347717"/>
                      <a:pt x="195161" y="1318189"/>
                      <a:pt x="136106" y="1318189"/>
                    </a:cubicBezTo>
                    <a:cubicBezTo>
                      <a:pt x="129439" y="1318189"/>
                      <a:pt x="121819" y="1318189"/>
                      <a:pt x="115151" y="1319142"/>
                    </a:cubicBezTo>
                    <a:cubicBezTo>
                      <a:pt x="108484" y="1320095"/>
                      <a:pt x="101816" y="1321047"/>
                      <a:pt x="95149" y="1322952"/>
                    </a:cubicBezTo>
                    <a:cubicBezTo>
                      <a:pt x="8471" y="1340097"/>
                      <a:pt x="-1054" y="1425822"/>
                      <a:pt x="27521" y="1492497"/>
                    </a:cubicBezTo>
                    <a:cubicBezTo>
                      <a:pt x="45619" y="1534407"/>
                      <a:pt x="74194" y="1564887"/>
                      <a:pt x="108484" y="1585842"/>
                    </a:cubicBezTo>
                    <a:cubicBezTo>
                      <a:pt x="115151" y="1589652"/>
                      <a:pt x="122771" y="1593462"/>
                      <a:pt x="129439" y="1597272"/>
                    </a:cubicBezTo>
                    <a:cubicBezTo>
                      <a:pt x="187541" y="1637277"/>
                      <a:pt x="262789" y="1653470"/>
                      <a:pt x="327559" y="1637277"/>
                    </a:cubicBezTo>
                    <a:cubicBezTo>
                      <a:pt x="338036" y="1634420"/>
                      <a:pt x="348514" y="1631562"/>
                      <a:pt x="358991" y="1626800"/>
                    </a:cubicBezTo>
                    <a:cubicBezTo>
                      <a:pt x="464719" y="1596320"/>
                      <a:pt x="512344" y="1501070"/>
                      <a:pt x="503771" y="1392484"/>
                    </a:cubicBezTo>
                    <a:cubicBezTo>
                      <a:pt x="503771" y="1384864"/>
                      <a:pt x="503771" y="1378197"/>
                      <a:pt x="502819" y="1370577"/>
                    </a:cubicBezTo>
                    <a:cubicBezTo>
                      <a:pt x="501866" y="1362957"/>
                      <a:pt x="500914" y="1356289"/>
                      <a:pt x="499961" y="1349622"/>
                    </a:cubicBezTo>
                    <a:cubicBezTo>
                      <a:pt x="503771" y="1349622"/>
                      <a:pt x="507581" y="1349622"/>
                      <a:pt x="512344" y="1349622"/>
                    </a:cubicBezTo>
                    <a:cubicBezTo>
                      <a:pt x="522821" y="1349622"/>
                      <a:pt x="534251" y="1348670"/>
                      <a:pt x="544729" y="1346764"/>
                    </a:cubicBezTo>
                    <a:cubicBezTo>
                      <a:pt x="627596" y="1339145"/>
                      <a:pt x="694271" y="1272470"/>
                      <a:pt x="713321" y="1186744"/>
                    </a:cubicBezTo>
                    <a:cubicBezTo>
                      <a:pt x="732371" y="1072444"/>
                      <a:pt x="637121" y="1072444"/>
                      <a:pt x="570446" y="1024819"/>
                    </a:cubicBezTo>
                    <a:cubicBezTo>
                      <a:pt x="551396" y="1101019"/>
                      <a:pt x="503771" y="1167694"/>
                      <a:pt x="426619" y="1182934"/>
                    </a:cubicBezTo>
                    <a:cubicBezTo>
                      <a:pt x="417094" y="1185792"/>
                      <a:pt x="407569" y="1187697"/>
                      <a:pt x="398044" y="1188650"/>
                    </a:cubicBezTo>
                    <a:cubicBezTo>
                      <a:pt x="388519" y="1189602"/>
                      <a:pt x="378994" y="1190554"/>
                      <a:pt x="368516" y="1190554"/>
                    </a:cubicBezTo>
                    <a:cubicBezTo>
                      <a:pt x="311366" y="1190554"/>
                      <a:pt x="259931" y="1167694"/>
                      <a:pt x="222784" y="1130547"/>
                    </a:cubicBezTo>
                    <a:cubicBezTo>
                      <a:pt x="215164" y="1122927"/>
                      <a:pt x="208496" y="1115307"/>
                      <a:pt x="201829" y="1106734"/>
                    </a:cubicBezTo>
                    <a:cubicBezTo>
                      <a:pt x="189446" y="1072444"/>
                      <a:pt x="160871" y="1053394"/>
                      <a:pt x="164681" y="1018152"/>
                    </a:cubicBezTo>
                    <a:cubicBezTo>
                      <a:pt x="162776" y="1007674"/>
                      <a:pt x="161824" y="996244"/>
                      <a:pt x="161824" y="984814"/>
                    </a:cubicBezTo>
                    <a:cubicBezTo>
                      <a:pt x="161824" y="976242"/>
                      <a:pt x="168491" y="967669"/>
                      <a:pt x="177064" y="966717"/>
                    </a:cubicBezTo>
                    <a:cubicBezTo>
                      <a:pt x="188494" y="964812"/>
                      <a:pt x="198019" y="973384"/>
                      <a:pt x="198019" y="983862"/>
                    </a:cubicBezTo>
                    <a:cubicBezTo>
                      <a:pt x="198019" y="1078159"/>
                      <a:pt x="275171" y="1155312"/>
                      <a:pt x="369469" y="1155312"/>
                    </a:cubicBezTo>
                    <a:cubicBezTo>
                      <a:pt x="380899" y="1155312"/>
                      <a:pt x="392329" y="1154359"/>
                      <a:pt x="403759" y="1151502"/>
                    </a:cubicBezTo>
                    <a:cubicBezTo>
                      <a:pt x="415189" y="1149597"/>
                      <a:pt x="425666" y="1145787"/>
                      <a:pt x="435191" y="1141977"/>
                    </a:cubicBezTo>
                    <a:cubicBezTo>
                      <a:pt x="485674" y="1129594"/>
                      <a:pt x="514249" y="1101019"/>
                      <a:pt x="525679" y="1053394"/>
                    </a:cubicBezTo>
                    <a:cubicBezTo>
                      <a:pt x="530441" y="1042917"/>
                      <a:pt x="533299" y="1032439"/>
                      <a:pt x="536156" y="1021962"/>
                    </a:cubicBezTo>
                    <a:cubicBezTo>
                      <a:pt x="539014" y="1011484"/>
                      <a:pt x="539966" y="1000054"/>
                      <a:pt x="539966" y="988624"/>
                    </a:cubicBezTo>
                    <a:cubicBezTo>
                      <a:pt x="517106" y="955287"/>
                      <a:pt x="503771" y="915282"/>
                      <a:pt x="503771" y="872419"/>
                    </a:cubicBezTo>
                    <a:cubicBezTo>
                      <a:pt x="503771" y="863847"/>
                      <a:pt x="510439" y="855274"/>
                      <a:pt x="519011" y="854322"/>
                    </a:cubicBezTo>
                    <a:cubicBezTo>
                      <a:pt x="530441" y="852417"/>
                      <a:pt x="539966" y="860989"/>
                      <a:pt x="539966" y="871467"/>
                    </a:cubicBezTo>
                    <a:cubicBezTo>
                      <a:pt x="539966" y="965764"/>
                      <a:pt x="617119" y="1042917"/>
                      <a:pt x="711416" y="1042917"/>
                    </a:cubicBezTo>
                    <a:cubicBezTo>
                      <a:pt x="715226" y="1042917"/>
                      <a:pt x="718084" y="1042917"/>
                      <a:pt x="721894" y="1042917"/>
                    </a:cubicBezTo>
                    <a:cubicBezTo>
                      <a:pt x="813334" y="1009579"/>
                      <a:pt x="879056" y="921949"/>
                      <a:pt x="879056" y="818127"/>
                    </a:cubicBezTo>
                    <a:cubicBezTo>
                      <a:pt x="879056" y="721924"/>
                      <a:pt x="821906" y="639057"/>
                      <a:pt x="739991" y="600957"/>
                    </a:cubicBezTo>
                    <a:cubicBezTo>
                      <a:pt x="718084" y="612387"/>
                      <a:pt x="693319" y="618102"/>
                      <a:pt x="666649" y="618102"/>
                    </a:cubicBezTo>
                    <a:cubicBezTo>
                      <a:pt x="637121" y="618102"/>
                      <a:pt x="608546" y="610482"/>
                      <a:pt x="583781" y="597147"/>
                    </a:cubicBezTo>
                    <a:cubicBezTo>
                      <a:pt x="575209" y="592384"/>
                      <a:pt x="567589" y="587622"/>
                      <a:pt x="559969" y="580954"/>
                    </a:cubicBezTo>
                    <a:cubicBezTo>
                      <a:pt x="523774" y="539044"/>
                      <a:pt x="485674" y="481894"/>
                      <a:pt x="495199" y="424744"/>
                    </a:cubicBezTo>
                    <a:cubicBezTo>
                      <a:pt x="495199" y="415219"/>
                      <a:pt x="514249" y="415219"/>
                      <a:pt x="523774" y="415219"/>
                    </a:cubicBezTo>
                    <a:cubicBezTo>
                      <a:pt x="523774" y="434269"/>
                      <a:pt x="523774" y="443794"/>
                      <a:pt x="533299" y="465702"/>
                    </a:cubicBezTo>
                    <a:cubicBezTo>
                      <a:pt x="535204" y="474274"/>
                      <a:pt x="538061" y="482847"/>
                      <a:pt x="540919" y="490467"/>
                    </a:cubicBezTo>
                    <a:cubicBezTo>
                      <a:pt x="555206" y="530472"/>
                      <a:pt x="579019" y="564762"/>
                      <a:pt x="624739" y="575239"/>
                    </a:cubicBezTo>
                    <a:cubicBezTo>
                      <a:pt x="631406" y="577144"/>
                      <a:pt x="639026" y="579049"/>
                      <a:pt x="645694" y="580002"/>
                    </a:cubicBezTo>
                    <a:cubicBezTo>
                      <a:pt x="653314" y="580954"/>
                      <a:pt x="659981" y="581907"/>
                      <a:pt x="667601" y="581907"/>
                    </a:cubicBezTo>
                    <a:cubicBezTo>
                      <a:pt x="672364" y="581907"/>
                      <a:pt x="677126" y="581907"/>
                      <a:pt x="682841" y="580954"/>
                    </a:cubicBezTo>
                    <a:cubicBezTo>
                      <a:pt x="692366" y="565714"/>
                      <a:pt x="699034" y="549522"/>
                      <a:pt x="703796" y="532377"/>
                    </a:cubicBezTo>
                    <a:cubicBezTo>
                      <a:pt x="706654" y="523804"/>
                      <a:pt x="708559" y="515232"/>
                      <a:pt x="709511" y="505707"/>
                    </a:cubicBezTo>
                    <a:cubicBezTo>
                      <a:pt x="723799" y="461892"/>
                      <a:pt x="714274" y="423792"/>
                      <a:pt x="704749" y="376167"/>
                    </a:cubicBezTo>
                    <a:cubicBezTo>
                      <a:pt x="676174" y="299967"/>
                      <a:pt x="590449" y="280917"/>
                      <a:pt x="513296" y="293299"/>
                    </a:cubicBezTo>
                    <a:cubicBezTo>
                      <a:pt x="504724" y="295204"/>
                      <a:pt x="496151" y="299014"/>
                      <a:pt x="487579" y="301872"/>
                    </a:cubicBezTo>
                    <a:cubicBezTo>
                      <a:pt x="444716" y="319017"/>
                      <a:pt x="399949" y="347592"/>
                      <a:pt x="352324" y="368547"/>
                    </a:cubicBezTo>
                    <a:cubicBezTo>
                      <a:pt x="345656" y="369499"/>
                      <a:pt x="338989" y="370452"/>
                      <a:pt x="333274" y="370452"/>
                    </a:cubicBezTo>
                    <a:cubicBezTo>
                      <a:pt x="274219" y="370452"/>
                      <a:pt x="221831" y="400932"/>
                      <a:pt x="191351" y="445699"/>
                    </a:cubicBezTo>
                    <a:cubicBezTo>
                      <a:pt x="185636" y="455224"/>
                      <a:pt x="179921" y="464749"/>
                      <a:pt x="175159" y="475227"/>
                    </a:cubicBezTo>
                    <a:cubicBezTo>
                      <a:pt x="161824" y="519042"/>
                      <a:pt x="152299" y="557142"/>
                      <a:pt x="175159" y="608577"/>
                    </a:cubicBezTo>
                    <a:cubicBezTo>
                      <a:pt x="179921" y="619054"/>
                      <a:pt x="184684" y="628579"/>
                      <a:pt x="191351" y="638104"/>
                    </a:cubicBezTo>
                    <a:cubicBezTo>
                      <a:pt x="221831" y="684777"/>
                      <a:pt x="274219" y="715257"/>
                      <a:pt x="332321" y="716209"/>
                    </a:cubicBezTo>
                    <a:cubicBezTo>
                      <a:pt x="336131" y="716209"/>
                      <a:pt x="339941" y="714304"/>
                      <a:pt x="343751" y="717162"/>
                    </a:cubicBezTo>
                    <a:cubicBezTo>
                      <a:pt x="395186" y="712399"/>
                      <a:pt x="444716" y="685729"/>
                      <a:pt x="474244" y="639057"/>
                    </a:cubicBezTo>
                    <a:cubicBezTo>
                      <a:pt x="479959" y="630484"/>
                      <a:pt x="492341" y="627627"/>
                      <a:pt x="500914" y="635247"/>
                    </a:cubicBezTo>
                    <a:cubicBezTo>
                      <a:pt x="507581" y="640962"/>
                      <a:pt x="508534" y="651439"/>
                      <a:pt x="503771" y="658107"/>
                    </a:cubicBezTo>
                    <a:cubicBezTo>
                      <a:pt x="444716" y="749547"/>
                      <a:pt x="325654" y="779074"/>
                      <a:pt x="231356" y="728592"/>
                    </a:cubicBezTo>
                    <a:cubicBezTo>
                      <a:pt x="222784" y="768597"/>
                      <a:pt x="196114" y="801934"/>
                      <a:pt x="160871" y="820032"/>
                    </a:cubicBezTo>
                    <a:cubicBezTo>
                      <a:pt x="152299" y="824794"/>
                      <a:pt x="142774" y="828604"/>
                      <a:pt x="132296" y="830509"/>
                    </a:cubicBezTo>
                    <a:cubicBezTo>
                      <a:pt x="123724" y="837177"/>
                      <a:pt x="111341" y="838129"/>
                      <a:pt x="101816" y="835272"/>
                    </a:cubicBezTo>
                    <a:cubicBezTo>
                      <a:pt x="85624" y="824794"/>
                      <a:pt x="76099" y="815269"/>
                      <a:pt x="97054" y="799077"/>
                    </a:cubicBezTo>
                    <a:cubicBezTo>
                      <a:pt x="104674" y="794314"/>
                      <a:pt x="114199" y="791457"/>
                      <a:pt x="124676" y="796219"/>
                    </a:cubicBezTo>
                    <a:cubicBezTo>
                      <a:pt x="132296" y="794314"/>
                      <a:pt x="140869" y="790504"/>
                      <a:pt x="147536" y="786694"/>
                    </a:cubicBezTo>
                    <a:cubicBezTo>
                      <a:pt x="176111" y="770502"/>
                      <a:pt x="196114" y="740974"/>
                      <a:pt x="198019" y="706684"/>
                    </a:cubicBezTo>
                    <a:cubicBezTo>
                      <a:pt x="181826" y="693349"/>
                      <a:pt x="168491" y="678109"/>
                      <a:pt x="158014" y="661917"/>
                    </a:cubicBezTo>
                    <a:cubicBezTo>
                      <a:pt x="152299" y="653344"/>
                      <a:pt x="147536" y="645724"/>
                      <a:pt x="143726" y="637152"/>
                    </a:cubicBezTo>
                    <a:cubicBezTo>
                      <a:pt x="139916" y="628579"/>
                      <a:pt x="137059" y="620007"/>
                      <a:pt x="134201" y="611434"/>
                    </a:cubicBezTo>
                    <a:cubicBezTo>
                      <a:pt x="131344" y="602862"/>
                      <a:pt x="129439" y="593337"/>
                      <a:pt x="127534" y="584764"/>
                    </a:cubicBezTo>
                    <a:cubicBezTo>
                      <a:pt x="123724" y="530472"/>
                      <a:pt x="114199" y="473322"/>
                      <a:pt x="158966" y="432364"/>
                    </a:cubicBezTo>
                    <a:cubicBezTo>
                      <a:pt x="164681" y="423792"/>
                      <a:pt x="170396" y="415219"/>
                      <a:pt x="177064" y="407599"/>
                    </a:cubicBezTo>
                    <a:cubicBezTo>
                      <a:pt x="197066" y="384739"/>
                      <a:pt x="221831" y="365689"/>
                      <a:pt x="249454" y="353307"/>
                    </a:cubicBezTo>
                    <a:cubicBezTo>
                      <a:pt x="177064" y="320922"/>
                      <a:pt x="126581" y="248532"/>
                      <a:pt x="126581" y="164712"/>
                    </a:cubicBezTo>
                    <a:cubicBezTo>
                      <a:pt x="126581" y="156139"/>
                      <a:pt x="133249" y="147567"/>
                      <a:pt x="141821" y="146614"/>
                    </a:cubicBezTo>
                    <a:cubicBezTo>
                      <a:pt x="153251" y="144709"/>
                      <a:pt x="162776" y="153282"/>
                      <a:pt x="162776" y="163759"/>
                    </a:cubicBezTo>
                    <a:cubicBezTo>
                      <a:pt x="162776" y="175189"/>
                      <a:pt x="163729" y="187572"/>
                      <a:pt x="166586" y="198049"/>
                    </a:cubicBezTo>
                    <a:cubicBezTo>
                      <a:pt x="182779" y="276154"/>
                      <a:pt x="251359" y="335209"/>
                      <a:pt x="334226" y="335209"/>
                    </a:cubicBezTo>
                    <a:cubicBezTo>
                      <a:pt x="344704" y="335209"/>
                      <a:pt x="354229" y="334257"/>
                      <a:pt x="364706" y="332352"/>
                    </a:cubicBezTo>
                    <a:cubicBezTo>
                      <a:pt x="410426" y="328542"/>
                      <a:pt x="458051" y="290442"/>
                      <a:pt x="479959" y="253294"/>
                    </a:cubicBezTo>
                    <a:cubicBezTo>
                      <a:pt x="484721" y="244722"/>
                      <a:pt x="489484" y="236149"/>
                      <a:pt x="493294" y="227577"/>
                    </a:cubicBezTo>
                    <a:cubicBezTo>
                      <a:pt x="524726" y="80892"/>
                      <a:pt x="381851" y="-4833"/>
                      <a:pt x="261836" y="8502"/>
                    </a:cubicBezTo>
                    <a:cubicBezTo>
                      <a:pt x="250406" y="8502"/>
                      <a:pt x="239929" y="10407"/>
                      <a:pt x="228499" y="12312"/>
                    </a:cubicBezTo>
                    <a:cubicBezTo>
                      <a:pt x="195161" y="18027"/>
                      <a:pt x="163729" y="30409"/>
                      <a:pt x="135154" y="50412"/>
                    </a:cubicBezTo>
                    <a:cubicBezTo>
                      <a:pt x="125629" y="57079"/>
                      <a:pt x="117056" y="63747"/>
                      <a:pt x="108484" y="71367"/>
                    </a:cubicBezTo>
                    <a:cubicBezTo>
                      <a:pt x="66574" y="109467"/>
                      <a:pt x="37046" y="161854"/>
                      <a:pt x="30379" y="221862"/>
                    </a:cubicBezTo>
                    <a:lnTo>
                      <a:pt x="28474" y="220909"/>
                    </a:lnTo>
                    <a:cubicBezTo>
                      <a:pt x="28474" y="220909"/>
                      <a:pt x="28474" y="243769"/>
                      <a:pt x="28474" y="280917"/>
                    </a:cubicBezTo>
                    <a:cubicBezTo>
                      <a:pt x="28474" y="290442"/>
                      <a:pt x="28474" y="299967"/>
                      <a:pt x="28474" y="311397"/>
                    </a:cubicBezTo>
                    <a:cubicBezTo>
                      <a:pt x="20854" y="415219"/>
                      <a:pt x="-7721" y="510469"/>
                      <a:pt x="17044" y="619054"/>
                    </a:cubicBezTo>
                    <a:cubicBezTo>
                      <a:pt x="17996" y="629532"/>
                      <a:pt x="19901" y="640009"/>
                      <a:pt x="21806" y="650487"/>
                    </a:cubicBezTo>
                    <a:cubicBezTo>
                      <a:pt x="23711" y="660964"/>
                      <a:pt x="25616" y="671442"/>
                      <a:pt x="28474" y="681919"/>
                    </a:cubicBezTo>
                    <a:cubicBezTo>
                      <a:pt x="28474" y="690492"/>
                      <a:pt x="29426" y="699064"/>
                      <a:pt x="29426" y="707637"/>
                    </a:cubicBezTo>
                    <a:cubicBezTo>
                      <a:pt x="29426" y="767644"/>
                      <a:pt x="58001" y="834319"/>
                      <a:pt x="38951" y="891469"/>
                    </a:cubicBezTo>
                    <a:cubicBezTo>
                      <a:pt x="67526" y="891469"/>
                      <a:pt x="86576" y="853369"/>
                      <a:pt x="117056" y="857179"/>
                    </a:cubicBezTo>
                    <a:cubicBezTo>
                      <a:pt x="126581" y="855274"/>
                      <a:pt x="137059" y="854322"/>
                      <a:pt x="147536" y="854322"/>
                    </a:cubicBezTo>
                    <a:cubicBezTo>
                      <a:pt x="156109" y="855274"/>
                      <a:pt x="165634" y="857179"/>
                      <a:pt x="174206" y="859084"/>
                    </a:cubicBezTo>
                    <a:cubicBezTo>
                      <a:pt x="256121" y="881944"/>
                      <a:pt x="303746" y="967669"/>
                      <a:pt x="280886" y="1049584"/>
                    </a:cubicBezTo>
                    <a:cubicBezTo>
                      <a:pt x="278981" y="1056252"/>
                      <a:pt x="273266" y="1060062"/>
                      <a:pt x="266599" y="1060062"/>
                    </a:cubicBezTo>
                    <a:cubicBezTo>
                      <a:pt x="258026" y="1059109"/>
                      <a:pt x="253264" y="1050537"/>
                      <a:pt x="255169" y="1042917"/>
                    </a:cubicBezTo>
                    <a:cubicBezTo>
                      <a:pt x="274219" y="974337"/>
                      <a:pt x="235166" y="903852"/>
                      <a:pt x="166586" y="884802"/>
                    </a:cubicBezTo>
                    <a:cubicBezTo>
                      <a:pt x="158014" y="881944"/>
                      <a:pt x="148489" y="880992"/>
                      <a:pt x="139916" y="880039"/>
                    </a:cubicBezTo>
                    <a:cubicBezTo>
                      <a:pt x="131344" y="879087"/>
                      <a:pt x="122771" y="879087"/>
                      <a:pt x="115151" y="880039"/>
                    </a:cubicBezTo>
                    <a:cubicBezTo>
                      <a:pt x="107531" y="880992"/>
                      <a:pt x="99911" y="882897"/>
                      <a:pt x="94196" y="885754"/>
                    </a:cubicBezTo>
                    <a:cubicBezTo>
                      <a:pt x="57049" y="900042"/>
                      <a:pt x="37999" y="938142"/>
                      <a:pt x="29426" y="975289"/>
                    </a:cubicBezTo>
                    <a:cubicBezTo>
                      <a:pt x="27521" y="985767"/>
                      <a:pt x="25616" y="996244"/>
                      <a:pt x="23711" y="1006722"/>
                    </a:cubicBezTo>
                    <a:cubicBezTo>
                      <a:pt x="9424" y="1101019"/>
                      <a:pt x="11329" y="1195317"/>
                      <a:pt x="26569" y="1287709"/>
                    </a:cubicBezTo>
                    <a:cubicBezTo>
                      <a:pt x="26569" y="1302950"/>
                      <a:pt x="26569" y="1312475"/>
                      <a:pt x="26569" y="1312475"/>
                    </a:cubicBezTo>
                    <a:cubicBezTo>
                      <a:pt x="58001" y="1292472"/>
                      <a:pt x="96101" y="1281042"/>
                      <a:pt x="136106" y="1281042"/>
                    </a:cubicBezTo>
                    <a:cubicBezTo>
                      <a:pt x="217069" y="1282947"/>
                      <a:pt x="285649" y="1328667"/>
                      <a:pt x="320891" y="1394389"/>
                    </a:cubicBezTo>
                    <a:close/>
                    <a:moveTo>
                      <a:pt x="721894" y="944809"/>
                    </a:moveTo>
                    <a:cubicBezTo>
                      <a:pt x="793331" y="882897"/>
                      <a:pt x="801904" y="775264"/>
                      <a:pt x="740944" y="702874"/>
                    </a:cubicBezTo>
                    <a:cubicBezTo>
                      <a:pt x="738086" y="700017"/>
                      <a:pt x="736181" y="697159"/>
                      <a:pt x="733324" y="694302"/>
                    </a:cubicBezTo>
                    <a:cubicBezTo>
                      <a:pt x="733324" y="694302"/>
                      <a:pt x="733324" y="694302"/>
                      <a:pt x="733324" y="693349"/>
                    </a:cubicBezTo>
                    <a:lnTo>
                      <a:pt x="752374" y="663822"/>
                    </a:lnTo>
                    <a:cubicBezTo>
                      <a:pt x="752374" y="663822"/>
                      <a:pt x="753326" y="663822"/>
                      <a:pt x="753326" y="663822"/>
                    </a:cubicBezTo>
                    <a:cubicBezTo>
                      <a:pt x="759041" y="668584"/>
                      <a:pt x="763804" y="674299"/>
                      <a:pt x="768566" y="680014"/>
                    </a:cubicBezTo>
                    <a:cubicBezTo>
                      <a:pt x="842861" y="766692"/>
                      <a:pt x="832384" y="896232"/>
                      <a:pt x="746659" y="970527"/>
                    </a:cubicBezTo>
                    <a:cubicBezTo>
                      <a:pt x="739991" y="976242"/>
                      <a:pt x="729514" y="977194"/>
                      <a:pt x="722846" y="971479"/>
                    </a:cubicBezTo>
                    <a:cubicBezTo>
                      <a:pt x="713321" y="963859"/>
                      <a:pt x="714274" y="951477"/>
                      <a:pt x="721894" y="944809"/>
                    </a:cubicBezTo>
                    <a:close/>
                  </a:path>
                </a:pathLst>
              </a:custGeom>
              <a:grpFill/>
              <a:ln w="9525" cap="flat">
                <a:noFill/>
                <a:prstDash val="solid"/>
                <a:miter/>
              </a:ln>
            </p:spPr>
            <p:txBody>
              <a:bodyPr rtlCol="0" anchor="ctr"/>
              <a:lstStyle/>
              <a:p>
                <a:endParaRPr lang="en-US">
                  <a:solidFill>
                    <a:schemeClr val="tx1">
                      <a:lumMod val="85000"/>
                      <a:lumOff val="15000"/>
                    </a:schemeClr>
                  </a:solidFill>
                </a:endParaRPr>
              </a:p>
            </p:txBody>
          </p:sp>
        </p:grpSp>
      </p:grpSp>
      <p:sp>
        <p:nvSpPr>
          <p:cNvPr id="38" name="Rounded Rectangle 9">
            <a:extLst>
              <a:ext uri="{FF2B5EF4-FFF2-40B4-BE49-F238E27FC236}">
                <a16:creationId xmlns:a16="http://schemas.microsoft.com/office/drawing/2014/main" id="{F1C109CF-C9D0-4A24-85DE-737A363F8618}"/>
              </a:ext>
            </a:extLst>
          </p:cNvPr>
          <p:cNvSpPr/>
          <p:nvPr/>
        </p:nvSpPr>
        <p:spPr>
          <a:xfrm>
            <a:off x="3585882" y="320445"/>
            <a:ext cx="8454664" cy="1182063"/>
          </a:xfrm>
          <a:prstGeom prst="rec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extBox 1">
            <a:extLst>
              <a:ext uri="{FF2B5EF4-FFF2-40B4-BE49-F238E27FC236}">
                <a16:creationId xmlns:a16="http://schemas.microsoft.com/office/drawing/2014/main" id="{E8AC7B2D-6568-5B5B-DA98-9599F581C513}"/>
              </a:ext>
            </a:extLst>
          </p:cNvPr>
          <p:cNvSpPr txBox="1"/>
          <p:nvPr/>
        </p:nvSpPr>
        <p:spPr>
          <a:xfrm>
            <a:off x="3988349" y="548401"/>
            <a:ext cx="8203651" cy="954107"/>
          </a:xfrm>
          <a:prstGeom prst="rect">
            <a:avLst/>
          </a:prstGeom>
          <a:noFill/>
        </p:spPr>
        <p:txBody>
          <a:bodyPr wrap="square" rtlCol="0">
            <a:spAutoFit/>
          </a:bodyPr>
          <a:lstStyle/>
          <a:p>
            <a:r>
              <a:rPr lang="el-GR" sz="2800" dirty="0">
                <a:solidFill>
                  <a:schemeClr val="bg1"/>
                </a:solidFill>
              </a:rPr>
              <a:t>ΚΕΝΤΡΙΚΗ ΜΟΝΑΔΑ ΕΠΕΞΕΡΓΑΣΙΑΣ (Κ.Μ.Ε.)</a:t>
            </a:r>
          </a:p>
          <a:p>
            <a:r>
              <a:rPr lang="el-GR" sz="2800" dirty="0">
                <a:solidFill>
                  <a:schemeClr val="bg1"/>
                </a:solidFill>
              </a:rPr>
              <a:t>        «Εγκέφαλος του Υπολογιστή»</a:t>
            </a:r>
          </a:p>
        </p:txBody>
      </p:sp>
      <p:pic>
        <p:nvPicPr>
          <p:cNvPr id="3074" name="Picture 2" descr="Κεντρική μονάδα επεξεργασίας">
            <a:extLst>
              <a:ext uri="{FF2B5EF4-FFF2-40B4-BE49-F238E27FC236}">
                <a16:creationId xmlns:a16="http://schemas.microsoft.com/office/drawing/2014/main" id="{629CB5F0-1D18-ED43-BC63-41B6487B9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212407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E16ABF-1DE5-E9DE-74F0-BE097AAF24ED}"/>
              </a:ext>
            </a:extLst>
          </p:cNvPr>
          <p:cNvSpPr txBox="1"/>
          <p:nvPr/>
        </p:nvSpPr>
        <p:spPr>
          <a:xfrm>
            <a:off x="5243407" y="1720840"/>
            <a:ext cx="6948593" cy="3416320"/>
          </a:xfrm>
          <a:prstGeom prst="rect">
            <a:avLst/>
          </a:prstGeom>
          <a:noFill/>
        </p:spPr>
        <p:txBody>
          <a:bodyPr wrap="square">
            <a:spAutoFit/>
          </a:bodyPr>
          <a:lstStyle/>
          <a:p>
            <a:pPr algn="just"/>
            <a:r>
              <a:rPr lang="el-GR" b="0" i="0" dirty="0">
                <a:solidFill>
                  <a:schemeClr val="tx1">
                    <a:lumMod val="95000"/>
                    <a:lumOff val="5000"/>
                  </a:schemeClr>
                </a:solidFill>
                <a:effectLst/>
                <a:latin typeface="Tahoma" panose="020B0604030504040204" pitchFamily="34" charset="0"/>
              </a:rPr>
              <a:t>Είναι το πιο σημαντικό εξάρτημα, καθώς είναι υπεύθυνο για τις κυριότερες επεξεργασίες που γίνονται στον υπολογιστή. </a:t>
            </a:r>
          </a:p>
          <a:p>
            <a:pPr algn="just"/>
            <a:r>
              <a:rPr lang="el-GR" b="0" i="0" dirty="0">
                <a:solidFill>
                  <a:schemeClr val="tx1">
                    <a:lumMod val="95000"/>
                    <a:lumOff val="5000"/>
                  </a:schemeClr>
                </a:solidFill>
                <a:effectLst/>
                <a:latin typeface="Tahoma" panose="020B0604030504040204" pitchFamily="34" charset="0"/>
              </a:rPr>
              <a:t>Όλα τα δεδομένα μεταφέρονται από την Κύρια Μνήμη στον επεξεργαστή, ώστε να γίνει η απαραίτητη επεξεργασία τους σύμφωνα με τις εντολές μας. Μετά την επεξεργασία τους τα δεδομένα επιστρέφουν και τοποθετούνται προσωρινά στη Κύρια Μνήμη του υπολογιστή.</a:t>
            </a:r>
          </a:p>
          <a:p>
            <a:pPr algn="just"/>
            <a:endParaRPr lang="el-GR" dirty="0">
              <a:solidFill>
                <a:schemeClr val="tx1">
                  <a:lumMod val="95000"/>
                  <a:lumOff val="5000"/>
                </a:schemeClr>
              </a:solidFill>
              <a:latin typeface="Tahoma" panose="020B0604030504040204" pitchFamily="34" charset="0"/>
            </a:endParaRPr>
          </a:p>
          <a:p>
            <a:pPr algn="just"/>
            <a:endParaRPr lang="el-GR" b="0" i="0" dirty="0">
              <a:solidFill>
                <a:schemeClr val="tx1">
                  <a:lumMod val="95000"/>
                  <a:lumOff val="5000"/>
                </a:schemeClr>
              </a:solidFill>
              <a:effectLst/>
              <a:latin typeface="Tahoma" panose="020B0604030504040204" pitchFamily="34" charset="0"/>
            </a:endParaRPr>
          </a:p>
          <a:p>
            <a:pPr algn="just"/>
            <a:r>
              <a:rPr lang="el-GR" b="0" i="0" dirty="0">
                <a:solidFill>
                  <a:schemeClr val="tx1">
                    <a:lumMod val="95000"/>
                    <a:lumOff val="5000"/>
                  </a:schemeClr>
                </a:solidFill>
                <a:effectLst/>
                <a:latin typeface="Tahoma" panose="020B0604030504040204" pitchFamily="34" charset="0"/>
              </a:rPr>
              <a:t>Η Κ.Μ.Ε. είναι τοποθετημένη πάνω στη μητρική πλακέτα και, επειδή θερμαίνεται πολύ κατά τη λειτουργία της, χρειάζεται έναν ανεμιστήρα, για να την ψύχει. </a:t>
            </a:r>
          </a:p>
        </p:txBody>
      </p:sp>
    </p:spTree>
    <p:extLst>
      <p:ext uri="{BB962C8B-B14F-4D97-AF65-F5344CB8AC3E}">
        <p14:creationId xmlns:p14="http://schemas.microsoft.com/office/powerpoint/2010/main" val="249816107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286697" y="152193"/>
            <a:ext cx="12192000" cy="830997"/>
          </a:xfrm>
          <a:prstGeom prst="rect">
            <a:avLst/>
          </a:prstGeom>
          <a:noFill/>
        </p:spPr>
        <p:txBody>
          <a:bodyPr wrap="square" rtlCol="0" anchor="ctr">
            <a:spAutoFit/>
          </a:bodyPr>
          <a:lstStyle/>
          <a:p>
            <a:pPr algn="ctr"/>
            <a:r>
              <a:rPr lang="el-GR" altLang="ko-KR" sz="4800" b="1" dirty="0">
                <a:solidFill>
                  <a:schemeClr val="bg1"/>
                </a:solidFill>
                <a:latin typeface="+mj-lt"/>
                <a:cs typeface="Arial" pitchFamily="34" charset="0"/>
              </a:rPr>
              <a:t>Κύρια Μνήμη</a:t>
            </a:r>
            <a:endParaRPr lang="ko-KR" altLang="en-US" sz="48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1219198" y="4327139"/>
            <a:ext cx="9469023" cy="1323439"/>
          </a:xfrm>
          <a:prstGeom prst="rect">
            <a:avLst/>
          </a:prstGeom>
          <a:noFill/>
        </p:spPr>
        <p:txBody>
          <a:bodyPr wrap="square" rtlCol="0" anchor="ctr">
            <a:spAutoFit/>
          </a:bodyPr>
          <a:lstStyle/>
          <a:p>
            <a:pPr algn="ctr"/>
            <a:r>
              <a:rPr lang="el-GR" sz="2000" b="0" i="0" dirty="0">
                <a:solidFill>
                  <a:schemeClr val="bg1"/>
                </a:solidFill>
                <a:effectLst/>
                <a:latin typeface="Tahoma" panose="020B0604030504040204" pitchFamily="34" charset="0"/>
              </a:rPr>
              <a:t>Είναι η μνήμη στην οποία τοποθετούνται δεδομένα και εντολές, πριν σταλούν στον επεξεργαστή καθώς και αμέσως μετά την επεξεργασία. </a:t>
            </a:r>
          </a:p>
          <a:p>
            <a:pPr algn="ctr"/>
            <a:r>
              <a:rPr lang="el-GR" sz="2000" b="0" i="0" dirty="0">
                <a:solidFill>
                  <a:schemeClr val="bg1"/>
                </a:solidFill>
                <a:effectLst/>
                <a:latin typeface="Tahoma" panose="020B0604030504040204" pitchFamily="34" charset="0"/>
              </a:rPr>
              <a:t>Είναι απαραίτητη για κάθε υπολογιστή. </a:t>
            </a:r>
          </a:p>
          <a:p>
            <a:pPr algn="ctr"/>
            <a:r>
              <a:rPr lang="el-GR" sz="2000" b="0" i="0" dirty="0">
                <a:solidFill>
                  <a:schemeClr val="bg1"/>
                </a:solidFill>
                <a:effectLst/>
                <a:latin typeface="Tahoma" panose="020B0604030504040204" pitchFamily="34" charset="0"/>
              </a:rPr>
              <a:t>Μπορεί να διακριθεί σε RAM και ROM.</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201111860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dirty="0"/>
              <a:t>Μνήμη </a:t>
            </a:r>
            <a:r>
              <a:rPr lang="en-US" dirty="0"/>
              <a:t>RAM</a:t>
            </a:r>
          </a:p>
        </p:txBody>
      </p:sp>
      <p:grpSp>
        <p:nvGrpSpPr>
          <p:cNvPr id="73" name="Group 72">
            <a:extLst>
              <a:ext uri="{FF2B5EF4-FFF2-40B4-BE49-F238E27FC236}">
                <a16:creationId xmlns:a16="http://schemas.microsoft.com/office/drawing/2014/main" id="{3D38836D-11B4-49E5-ADEC-86B0E01B84A0}"/>
              </a:ext>
            </a:extLst>
          </p:cNvPr>
          <p:cNvGrpSpPr/>
          <p:nvPr/>
        </p:nvGrpSpPr>
        <p:grpSpPr>
          <a:xfrm>
            <a:off x="222500" y="1713647"/>
            <a:ext cx="5079769" cy="4292108"/>
            <a:chOff x="529632" y="1735015"/>
            <a:chExt cx="5452397" cy="4606957"/>
          </a:xfrm>
        </p:grpSpPr>
        <p:sp>
          <p:nvSpPr>
            <p:cNvPr id="4" name="Freeform: Shape 3">
              <a:extLst>
                <a:ext uri="{FF2B5EF4-FFF2-40B4-BE49-F238E27FC236}">
                  <a16:creationId xmlns:a16="http://schemas.microsoft.com/office/drawing/2014/main" id="{01FA505C-EA5E-4FC6-A974-938ECE1C4C64}"/>
                </a:ext>
              </a:extLst>
            </p:cNvPr>
            <p:cNvSpPr/>
            <p:nvPr/>
          </p:nvSpPr>
          <p:spPr>
            <a:xfrm>
              <a:off x="529632" y="1738934"/>
              <a:ext cx="5452397" cy="4430933"/>
            </a:xfrm>
            <a:custGeom>
              <a:avLst/>
              <a:gdLst>
                <a:gd name="connsiteX0" fmla="*/ 5387950 w 5452397"/>
                <a:gd name="connsiteY0" fmla="*/ 2870554 h 4430933"/>
                <a:gd name="connsiteX1" fmla="*/ 1180097 w 5452397"/>
                <a:gd name="connsiteY1" fmla="*/ 14370 h 4430933"/>
                <a:gd name="connsiteX2" fmla="*/ 1035960 w 5452397"/>
                <a:gd name="connsiteY2" fmla="*/ 0 h 4430933"/>
                <a:gd name="connsiteX3" fmla="*/ 552164 w 5452397"/>
                <a:gd name="connsiteY3" fmla="*/ 514714 h 4430933"/>
                <a:gd name="connsiteX4" fmla="*/ 553035 w 5452397"/>
                <a:gd name="connsiteY4" fmla="*/ 538664 h 4430933"/>
                <a:gd name="connsiteX5" fmla="*/ 590049 w 5452397"/>
                <a:gd name="connsiteY5" fmla="*/ 581339 h 4430933"/>
                <a:gd name="connsiteX6" fmla="*/ 570453 w 5452397"/>
                <a:gd name="connsiteY6" fmla="*/ 647094 h 4430933"/>
                <a:gd name="connsiteX7" fmla="*/ 486409 w 5452397"/>
                <a:gd name="connsiteY7" fmla="*/ 644046 h 4430933"/>
                <a:gd name="connsiteX8" fmla="*/ 438944 w 5452397"/>
                <a:gd name="connsiteY8" fmla="*/ 654497 h 4430933"/>
                <a:gd name="connsiteX9" fmla="*/ 43111 w 5452397"/>
                <a:gd name="connsiteY9" fmla="*/ 1076022 h 4430933"/>
                <a:gd name="connsiteX10" fmla="*/ 0 w 5452397"/>
                <a:gd name="connsiteY10" fmla="*/ 1509305 h 4430933"/>
                <a:gd name="connsiteX11" fmla="*/ 32660 w 5452397"/>
                <a:gd name="connsiteY11" fmla="*/ 1555899 h 4430933"/>
                <a:gd name="connsiteX12" fmla="*/ 4228319 w 5452397"/>
                <a:gd name="connsiteY12" fmla="*/ 4405551 h 4430933"/>
                <a:gd name="connsiteX13" fmla="*/ 4395536 w 5452397"/>
                <a:gd name="connsiteY13" fmla="*/ 4430808 h 4430933"/>
                <a:gd name="connsiteX14" fmla="*/ 4456065 w 5452397"/>
                <a:gd name="connsiteY14" fmla="*/ 4411212 h 4430933"/>
                <a:gd name="connsiteX15" fmla="*/ 5368789 w 5452397"/>
                <a:gd name="connsiteY15" fmla="*/ 3381784 h 4430933"/>
                <a:gd name="connsiteX16" fmla="*/ 5417561 w 5452397"/>
                <a:gd name="connsiteY16" fmla="*/ 3293821 h 4430933"/>
                <a:gd name="connsiteX17" fmla="*/ 5452398 w 5452397"/>
                <a:gd name="connsiteY17" fmla="*/ 2940663 h 4430933"/>
                <a:gd name="connsiteX18" fmla="*/ 5387950 w 5452397"/>
                <a:gd name="connsiteY18" fmla="*/ 2870554 h 443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52397" h="4430933">
                  <a:moveTo>
                    <a:pt x="5387950" y="2870554"/>
                  </a:moveTo>
                  <a:cubicBezTo>
                    <a:pt x="5382724" y="2860974"/>
                    <a:pt x="1219289" y="40498"/>
                    <a:pt x="1180097" y="14370"/>
                  </a:cubicBezTo>
                  <a:cubicBezTo>
                    <a:pt x="1132197" y="9580"/>
                    <a:pt x="1084296" y="4790"/>
                    <a:pt x="1035960" y="0"/>
                  </a:cubicBezTo>
                  <a:cubicBezTo>
                    <a:pt x="1029428" y="6532"/>
                    <a:pt x="707187" y="350110"/>
                    <a:pt x="552164" y="514714"/>
                  </a:cubicBezTo>
                  <a:cubicBezTo>
                    <a:pt x="542148" y="525165"/>
                    <a:pt x="543890" y="530391"/>
                    <a:pt x="553035" y="538664"/>
                  </a:cubicBezTo>
                  <a:cubicBezTo>
                    <a:pt x="566534" y="551728"/>
                    <a:pt x="579162" y="565663"/>
                    <a:pt x="590049" y="581339"/>
                  </a:cubicBezTo>
                  <a:cubicBezTo>
                    <a:pt x="608338" y="607467"/>
                    <a:pt x="600500" y="638385"/>
                    <a:pt x="570453" y="647094"/>
                  </a:cubicBezTo>
                  <a:cubicBezTo>
                    <a:pt x="542583" y="655368"/>
                    <a:pt x="512972" y="660158"/>
                    <a:pt x="486409" y="644046"/>
                  </a:cubicBezTo>
                  <a:cubicBezTo>
                    <a:pt x="465942" y="631417"/>
                    <a:pt x="453750" y="638820"/>
                    <a:pt x="438944" y="654497"/>
                  </a:cubicBezTo>
                  <a:cubicBezTo>
                    <a:pt x="307435" y="795586"/>
                    <a:pt x="175055" y="935804"/>
                    <a:pt x="43111" y="1076022"/>
                  </a:cubicBezTo>
                  <a:cubicBezTo>
                    <a:pt x="28740" y="1220595"/>
                    <a:pt x="14370" y="1364732"/>
                    <a:pt x="0" y="1509305"/>
                  </a:cubicBezTo>
                  <a:cubicBezTo>
                    <a:pt x="2177" y="1531078"/>
                    <a:pt x="13064" y="1545884"/>
                    <a:pt x="32660" y="1555899"/>
                  </a:cubicBezTo>
                  <a:cubicBezTo>
                    <a:pt x="32660" y="1555899"/>
                    <a:pt x="4222658" y="4404245"/>
                    <a:pt x="4228319" y="4405551"/>
                  </a:cubicBezTo>
                  <a:cubicBezTo>
                    <a:pt x="4283187" y="4418615"/>
                    <a:pt x="4338926" y="4430372"/>
                    <a:pt x="4395536" y="4430808"/>
                  </a:cubicBezTo>
                  <a:cubicBezTo>
                    <a:pt x="4416873" y="4431243"/>
                    <a:pt x="4438211" y="4431679"/>
                    <a:pt x="4456065" y="4411212"/>
                  </a:cubicBezTo>
                  <a:cubicBezTo>
                    <a:pt x="4759580" y="4067634"/>
                    <a:pt x="5063967" y="3724491"/>
                    <a:pt x="5368789" y="3381784"/>
                  </a:cubicBezTo>
                  <a:cubicBezTo>
                    <a:pt x="5391869" y="3355656"/>
                    <a:pt x="5407981" y="3326916"/>
                    <a:pt x="5417561" y="3293821"/>
                  </a:cubicBezTo>
                  <a:cubicBezTo>
                    <a:pt x="5429319" y="3176247"/>
                    <a:pt x="5440640" y="3058673"/>
                    <a:pt x="5452398" y="2940663"/>
                  </a:cubicBezTo>
                  <a:cubicBezTo>
                    <a:pt x="5437592" y="2911052"/>
                    <a:pt x="5416690" y="2887537"/>
                    <a:pt x="5387950" y="2870554"/>
                  </a:cubicBezTo>
                  <a:close/>
                </a:path>
              </a:pathLst>
            </a:custGeom>
            <a:gradFill>
              <a:gsLst>
                <a:gs pos="0">
                  <a:schemeClr val="accent4"/>
                </a:gs>
                <a:gs pos="79000">
                  <a:schemeClr val="accent4">
                    <a:lumMod val="50000"/>
                  </a:schemeClr>
                </a:gs>
                <a:gs pos="100000">
                  <a:schemeClr val="accent4">
                    <a:lumMod val="75000"/>
                  </a:schemeClr>
                </a:gs>
              </a:gsLst>
              <a:lin ang="7200000" scaled="0"/>
            </a:gradFill>
            <a:ln w="435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CBFDB8-4E2F-4CDF-8ABA-DCCEAED7A220}"/>
                </a:ext>
              </a:extLst>
            </p:cNvPr>
            <p:cNvSpPr/>
            <p:nvPr/>
          </p:nvSpPr>
          <p:spPr>
            <a:xfrm>
              <a:off x="1565592" y="1735015"/>
              <a:ext cx="144137" cy="26495"/>
            </a:xfrm>
            <a:custGeom>
              <a:avLst/>
              <a:gdLst>
                <a:gd name="connsiteX0" fmla="*/ 0 w 144137"/>
                <a:gd name="connsiteY0" fmla="*/ 3919 h 26495"/>
                <a:gd name="connsiteX1" fmla="*/ 1306 w 144137"/>
                <a:gd name="connsiteY1" fmla="*/ 0 h 26495"/>
                <a:gd name="connsiteX2" fmla="*/ 144137 w 144137"/>
                <a:gd name="connsiteY2" fmla="*/ 13935 h 26495"/>
                <a:gd name="connsiteX3" fmla="*/ 144137 w 144137"/>
                <a:gd name="connsiteY3" fmla="*/ 18289 h 26495"/>
                <a:gd name="connsiteX4" fmla="*/ 121058 w 144137"/>
                <a:gd name="connsiteY4" fmla="*/ 26128 h 26495"/>
                <a:gd name="connsiteX5" fmla="*/ 20467 w 144137"/>
                <a:gd name="connsiteY5" fmla="*/ 16112 h 26495"/>
                <a:gd name="connsiteX6" fmla="*/ 0 w 144137"/>
                <a:gd name="connsiteY6" fmla="*/ 3919 h 2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137" h="26495">
                  <a:moveTo>
                    <a:pt x="0" y="3919"/>
                  </a:moveTo>
                  <a:cubicBezTo>
                    <a:pt x="0" y="2613"/>
                    <a:pt x="435" y="1306"/>
                    <a:pt x="1306" y="0"/>
                  </a:cubicBezTo>
                  <a:cubicBezTo>
                    <a:pt x="48772" y="4790"/>
                    <a:pt x="96672" y="9580"/>
                    <a:pt x="144137" y="13935"/>
                  </a:cubicBezTo>
                  <a:cubicBezTo>
                    <a:pt x="143702" y="15241"/>
                    <a:pt x="143266" y="16547"/>
                    <a:pt x="144137" y="18289"/>
                  </a:cubicBezTo>
                  <a:cubicBezTo>
                    <a:pt x="138476" y="26999"/>
                    <a:pt x="129767" y="26999"/>
                    <a:pt x="121058" y="26128"/>
                  </a:cubicBezTo>
                  <a:cubicBezTo>
                    <a:pt x="87528" y="23950"/>
                    <a:pt x="53997" y="20902"/>
                    <a:pt x="20467" y="16112"/>
                  </a:cubicBezTo>
                  <a:cubicBezTo>
                    <a:pt x="12193" y="15241"/>
                    <a:pt x="3484" y="13935"/>
                    <a:pt x="0" y="3919"/>
                  </a:cubicBezTo>
                  <a:close/>
                </a:path>
              </a:pathLst>
            </a:custGeom>
            <a:solidFill>
              <a:srgbClr val="373737"/>
            </a:solidFill>
            <a:ln w="435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53EF805-50D7-4FA3-82EF-4AB649B5D532}"/>
                </a:ext>
              </a:extLst>
            </p:cNvPr>
            <p:cNvSpPr/>
            <p:nvPr/>
          </p:nvSpPr>
          <p:spPr>
            <a:xfrm>
              <a:off x="2904146" y="3354576"/>
              <a:ext cx="1120157" cy="978237"/>
            </a:xfrm>
            <a:custGeom>
              <a:avLst/>
              <a:gdLst>
                <a:gd name="connsiteX0" fmla="*/ 522168 w 1120157"/>
                <a:gd name="connsiteY0" fmla="*/ 975781 h 978237"/>
                <a:gd name="connsiteX1" fmla="*/ 125464 w 1120157"/>
                <a:gd name="connsiteY1" fmla="*/ 786791 h 978237"/>
                <a:gd name="connsiteX2" fmla="*/ 200799 w 1120157"/>
                <a:gd name="connsiteY2" fmla="*/ 106603 h 978237"/>
                <a:gd name="connsiteX3" fmla="*/ 694610 w 1120157"/>
                <a:gd name="connsiteY3" fmla="*/ 18640 h 978237"/>
                <a:gd name="connsiteX4" fmla="*/ 995078 w 1120157"/>
                <a:gd name="connsiteY4" fmla="*/ 191517 h 978237"/>
                <a:gd name="connsiteX5" fmla="*/ 928452 w 1120157"/>
                <a:gd name="connsiteY5" fmla="*/ 865610 h 978237"/>
                <a:gd name="connsiteX6" fmla="*/ 522168 w 1120157"/>
                <a:gd name="connsiteY6" fmla="*/ 975781 h 9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157" h="978237">
                  <a:moveTo>
                    <a:pt x="522168" y="975781"/>
                  </a:moveTo>
                  <a:cubicBezTo>
                    <a:pt x="361483" y="958798"/>
                    <a:pt x="229974" y="900011"/>
                    <a:pt x="125464" y="786791"/>
                  </a:cubicBezTo>
                  <a:cubicBezTo>
                    <a:pt x="-67880" y="577335"/>
                    <a:pt x="-33915" y="268158"/>
                    <a:pt x="200799" y="106603"/>
                  </a:cubicBezTo>
                  <a:cubicBezTo>
                    <a:pt x="351468" y="2963"/>
                    <a:pt x="517378" y="-22294"/>
                    <a:pt x="694610" y="18640"/>
                  </a:cubicBezTo>
                  <a:cubicBezTo>
                    <a:pt x="812185" y="46074"/>
                    <a:pt x="912776" y="103119"/>
                    <a:pt x="995078" y="191517"/>
                  </a:cubicBezTo>
                  <a:cubicBezTo>
                    <a:pt x="1185374" y="395313"/>
                    <a:pt x="1154892" y="702312"/>
                    <a:pt x="928452" y="865610"/>
                  </a:cubicBezTo>
                  <a:cubicBezTo>
                    <a:pt x="804346" y="955314"/>
                    <a:pt x="664999" y="987974"/>
                    <a:pt x="522168" y="975781"/>
                  </a:cubicBezTo>
                  <a:close/>
                </a:path>
              </a:pathLst>
            </a:custGeom>
            <a:solidFill>
              <a:srgbClr val="FEFEFE"/>
            </a:solidFill>
            <a:ln w="435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65F8C22-A868-4648-9DC2-58BD167906AD}"/>
                </a:ext>
              </a:extLst>
            </p:cNvPr>
            <p:cNvSpPr/>
            <p:nvPr/>
          </p:nvSpPr>
          <p:spPr>
            <a:xfrm>
              <a:off x="3100712" y="3535279"/>
              <a:ext cx="727024" cy="662838"/>
            </a:xfrm>
            <a:custGeom>
              <a:avLst/>
              <a:gdLst>
                <a:gd name="connsiteX0" fmla="*/ 701073 w 727024"/>
                <a:gd name="connsiteY0" fmla="*/ 228841 h 662838"/>
                <a:gd name="connsiteX1" fmla="*/ 369688 w 727024"/>
                <a:gd name="connsiteY1" fmla="*/ 12417 h 662838"/>
                <a:gd name="connsiteX2" fmla="*/ 292611 w 727024"/>
                <a:gd name="connsiteY2" fmla="*/ 14159 h 662838"/>
                <a:gd name="connsiteX3" fmla="*/ 9562 w 727024"/>
                <a:gd name="connsiteY3" fmla="*/ 300256 h 662838"/>
                <a:gd name="connsiteX4" fmla="*/ 20013 w 727024"/>
                <a:gd name="connsiteY4" fmla="*/ 386477 h 662838"/>
                <a:gd name="connsiteX5" fmla="*/ 341383 w 727024"/>
                <a:gd name="connsiteY5" fmla="*/ 632512 h 662838"/>
                <a:gd name="connsiteX6" fmla="*/ 442845 w 727024"/>
                <a:gd name="connsiteY6" fmla="*/ 647753 h 662838"/>
                <a:gd name="connsiteX7" fmla="*/ 707169 w 727024"/>
                <a:gd name="connsiteY7" fmla="*/ 338577 h 662838"/>
                <a:gd name="connsiteX8" fmla="*/ 701073 w 727024"/>
                <a:gd name="connsiteY8" fmla="*/ 228841 h 6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24" h="662838">
                  <a:moveTo>
                    <a:pt x="701073" y="228841"/>
                  </a:moveTo>
                  <a:cubicBezTo>
                    <a:pt x="661881" y="195746"/>
                    <a:pt x="391896" y="26787"/>
                    <a:pt x="369688" y="12417"/>
                  </a:cubicBezTo>
                  <a:cubicBezTo>
                    <a:pt x="338770" y="-5872"/>
                    <a:pt x="317868" y="-2824"/>
                    <a:pt x="292611" y="14159"/>
                  </a:cubicBezTo>
                  <a:cubicBezTo>
                    <a:pt x="198116" y="109524"/>
                    <a:pt x="103621" y="204890"/>
                    <a:pt x="9562" y="300256"/>
                  </a:cubicBezTo>
                  <a:cubicBezTo>
                    <a:pt x="-7421" y="317675"/>
                    <a:pt x="-454" y="370801"/>
                    <a:pt x="20013" y="386477"/>
                  </a:cubicBezTo>
                  <a:cubicBezTo>
                    <a:pt x="127136" y="468344"/>
                    <a:pt x="233824" y="550646"/>
                    <a:pt x="341383" y="632512"/>
                  </a:cubicBezTo>
                  <a:cubicBezTo>
                    <a:pt x="402347" y="679107"/>
                    <a:pt x="430652" y="661688"/>
                    <a:pt x="442845" y="647753"/>
                  </a:cubicBezTo>
                  <a:cubicBezTo>
                    <a:pt x="531243" y="544985"/>
                    <a:pt x="617464" y="440039"/>
                    <a:pt x="707169" y="338577"/>
                  </a:cubicBezTo>
                  <a:cubicBezTo>
                    <a:pt x="728942" y="314191"/>
                    <a:pt x="740264" y="261936"/>
                    <a:pt x="701073" y="228841"/>
                  </a:cubicBezTo>
                  <a:close/>
                </a:path>
              </a:pathLst>
            </a:custGeom>
            <a:solidFill>
              <a:schemeClr val="accent2"/>
            </a:solidFill>
            <a:ln w="4352" cap="flat">
              <a:noFill/>
              <a:prstDash val="solid"/>
              <a:miter/>
            </a:ln>
          </p:spPr>
          <p:txBody>
            <a:bodyPr rtlCol="0" anchor="ctr"/>
            <a:lstStyle/>
            <a:p>
              <a:endParaRPr lang="en-US"/>
            </a:p>
          </p:txBody>
        </p:sp>
        <p:grpSp>
          <p:nvGrpSpPr>
            <p:cNvPr id="57" name="Group 56">
              <a:extLst>
                <a:ext uri="{FF2B5EF4-FFF2-40B4-BE49-F238E27FC236}">
                  <a16:creationId xmlns:a16="http://schemas.microsoft.com/office/drawing/2014/main" id="{2E1D7424-78E5-4E6D-9FE1-2C128EFEE7E1}"/>
                </a:ext>
              </a:extLst>
            </p:cNvPr>
            <p:cNvGrpSpPr/>
            <p:nvPr/>
          </p:nvGrpSpPr>
          <p:grpSpPr>
            <a:xfrm>
              <a:off x="575753" y="1783904"/>
              <a:ext cx="5287780" cy="4558068"/>
              <a:chOff x="575753" y="1783904"/>
              <a:chExt cx="5287780" cy="4558068"/>
            </a:xfrm>
            <a:solidFill>
              <a:schemeClr val="accent3"/>
            </a:solidFill>
          </p:grpSpPr>
          <p:sp>
            <p:nvSpPr>
              <p:cNvPr id="6" name="Freeform: Shape 5">
                <a:extLst>
                  <a:ext uri="{FF2B5EF4-FFF2-40B4-BE49-F238E27FC236}">
                    <a16:creationId xmlns:a16="http://schemas.microsoft.com/office/drawing/2014/main" id="{74461773-8C7C-4188-8B1A-B545EA81D8C8}"/>
                  </a:ext>
                </a:extLst>
              </p:cNvPr>
              <p:cNvSpPr/>
              <p:nvPr/>
            </p:nvSpPr>
            <p:spPr>
              <a:xfrm>
                <a:off x="575753" y="3125469"/>
                <a:ext cx="252937" cy="600259"/>
              </a:xfrm>
              <a:custGeom>
                <a:avLst/>
                <a:gdLst>
                  <a:gd name="connsiteX0" fmla="*/ 232574 w 252937"/>
                  <a:gd name="connsiteY0" fmla="*/ 70515 h 600259"/>
                  <a:gd name="connsiteX1" fmla="*/ 134160 w 252937"/>
                  <a:gd name="connsiteY1" fmla="*/ 7373 h 600259"/>
                  <a:gd name="connsiteX2" fmla="*/ 91049 w 252937"/>
                  <a:gd name="connsiteY2" fmla="*/ 6067 h 600259"/>
                  <a:gd name="connsiteX3" fmla="*/ 23553 w 252937"/>
                  <a:gd name="connsiteY3" fmla="*/ 110577 h 600259"/>
                  <a:gd name="connsiteX4" fmla="*/ 8312 w 252937"/>
                  <a:gd name="connsiteY4" fmla="*/ 312195 h 600259"/>
                  <a:gd name="connsiteX5" fmla="*/ 18328 w 252937"/>
                  <a:gd name="connsiteY5" fmla="*/ 341807 h 600259"/>
                  <a:gd name="connsiteX6" fmla="*/ 1780 w 252937"/>
                  <a:gd name="connsiteY6" fmla="*/ 517297 h 600259"/>
                  <a:gd name="connsiteX7" fmla="*/ 3522 w 252937"/>
                  <a:gd name="connsiteY7" fmla="*/ 542554 h 600259"/>
                  <a:gd name="connsiteX8" fmla="*/ 3522 w 252937"/>
                  <a:gd name="connsiteY8" fmla="*/ 542554 h 600259"/>
                  <a:gd name="connsiteX9" fmla="*/ 49681 w 252937"/>
                  <a:gd name="connsiteY9" fmla="*/ 584794 h 600259"/>
                  <a:gd name="connsiteX10" fmla="*/ 108468 w 252937"/>
                  <a:gd name="connsiteY10" fmla="*/ 584358 h 600259"/>
                  <a:gd name="connsiteX11" fmla="*/ 128934 w 252937"/>
                  <a:gd name="connsiteY11" fmla="*/ 401029 h 600259"/>
                  <a:gd name="connsiteX12" fmla="*/ 180754 w 252937"/>
                  <a:gd name="connsiteY12" fmla="*/ 298696 h 600259"/>
                  <a:gd name="connsiteX13" fmla="*/ 222994 w 252937"/>
                  <a:gd name="connsiteY13" fmla="*/ 171977 h 600259"/>
                  <a:gd name="connsiteX14" fmla="*/ 241719 w 252937"/>
                  <a:gd name="connsiteY14" fmla="*/ 154123 h 600259"/>
                  <a:gd name="connsiteX15" fmla="*/ 232574 w 252937"/>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37" h="600259">
                    <a:moveTo>
                      <a:pt x="232574" y="70515"/>
                    </a:moveTo>
                    <a:cubicBezTo>
                      <a:pt x="199915" y="49177"/>
                      <a:pt x="166820" y="28275"/>
                      <a:pt x="134160" y="7373"/>
                    </a:cubicBezTo>
                    <a:cubicBezTo>
                      <a:pt x="120225" y="-1771"/>
                      <a:pt x="103678" y="-2642"/>
                      <a:pt x="91049" y="6067"/>
                    </a:cubicBezTo>
                    <a:cubicBezTo>
                      <a:pt x="54471" y="31324"/>
                      <a:pt x="25295" y="62241"/>
                      <a:pt x="23553" y="110577"/>
                    </a:cubicBezTo>
                    <a:cubicBezTo>
                      <a:pt x="23118" y="127996"/>
                      <a:pt x="7441" y="275617"/>
                      <a:pt x="8312" y="312195"/>
                    </a:cubicBezTo>
                    <a:cubicBezTo>
                      <a:pt x="8312" y="323082"/>
                      <a:pt x="12231" y="332662"/>
                      <a:pt x="18328" y="341807"/>
                    </a:cubicBezTo>
                    <a:lnTo>
                      <a:pt x="1780" y="517297"/>
                    </a:lnTo>
                    <a:cubicBezTo>
                      <a:pt x="909" y="525571"/>
                      <a:pt x="-2575" y="534280"/>
                      <a:pt x="3522" y="542554"/>
                    </a:cubicBezTo>
                    <a:cubicBezTo>
                      <a:pt x="3522" y="542554"/>
                      <a:pt x="3522" y="542554"/>
                      <a:pt x="3522" y="542554"/>
                    </a:cubicBezTo>
                    <a:cubicBezTo>
                      <a:pt x="18763" y="556489"/>
                      <a:pt x="35311" y="569552"/>
                      <a:pt x="49681" y="584794"/>
                    </a:cubicBezTo>
                    <a:cubicBezTo>
                      <a:pt x="67970" y="604389"/>
                      <a:pt x="97581" y="606567"/>
                      <a:pt x="108468" y="584358"/>
                    </a:cubicBezTo>
                    <a:cubicBezTo>
                      <a:pt x="107161"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008" y="133657"/>
                      <a:pt x="255218" y="85321"/>
                      <a:pt x="232574" y="70515"/>
                    </a:cubicBezTo>
                    <a:close/>
                  </a:path>
                </a:pathLst>
              </a:custGeom>
              <a:grpFill/>
              <a:ln w="435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6F07BD1-1988-449F-92A7-052C8EBFF416}"/>
                  </a:ext>
                </a:extLst>
              </p:cNvPr>
              <p:cNvSpPr/>
              <p:nvPr/>
            </p:nvSpPr>
            <p:spPr>
              <a:xfrm>
                <a:off x="678995" y="3526062"/>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2"/>
                      <a:pt x="6532" y="165040"/>
                    </a:cubicBezTo>
                    <a:cubicBezTo>
                      <a:pt x="5661" y="173749"/>
                      <a:pt x="8274" y="184200"/>
                      <a:pt x="0" y="191167"/>
                    </a:cubicBezTo>
                    <a:close/>
                  </a:path>
                </a:pathLst>
              </a:custGeom>
              <a:grpFill/>
              <a:ln w="435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AB38E478-AA35-404D-AF4B-2CDC9D2239DE}"/>
                  </a:ext>
                </a:extLst>
              </p:cNvPr>
              <p:cNvSpPr/>
              <p:nvPr/>
            </p:nvSpPr>
            <p:spPr>
              <a:xfrm>
                <a:off x="833110" y="3300088"/>
                <a:ext cx="252969" cy="600259"/>
              </a:xfrm>
              <a:custGeom>
                <a:avLst/>
                <a:gdLst>
                  <a:gd name="connsiteX0" fmla="*/ 233009 w 252969"/>
                  <a:gd name="connsiteY0" fmla="*/ 70515 h 600259"/>
                  <a:gd name="connsiteX1" fmla="*/ 134595 w 252969"/>
                  <a:gd name="connsiteY1" fmla="*/ 7373 h 600259"/>
                  <a:gd name="connsiteX2" fmla="*/ 91485 w 252969"/>
                  <a:gd name="connsiteY2" fmla="*/ 6067 h 600259"/>
                  <a:gd name="connsiteX3" fmla="*/ 23989 w 252969"/>
                  <a:gd name="connsiteY3" fmla="*/ 110577 h 600259"/>
                  <a:gd name="connsiteX4" fmla="*/ 8747 w 252969"/>
                  <a:gd name="connsiteY4" fmla="*/ 312195 h 600259"/>
                  <a:gd name="connsiteX5" fmla="*/ 18763 w 252969"/>
                  <a:gd name="connsiteY5" fmla="*/ 341807 h 600259"/>
                  <a:gd name="connsiteX6" fmla="*/ 1780 w 252969"/>
                  <a:gd name="connsiteY6" fmla="*/ 517297 h 600259"/>
                  <a:gd name="connsiteX7" fmla="*/ 3522 w 252969"/>
                  <a:gd name="connsiteY7" fmla="*/ 542554 h 600259"/>
                  <a:gd name="connsiteX8" fmla="*/ 3522 w 252969"/>
                  <a:gd name="connsiteY8" fmla="*/ 542554 h 600259"/>
                  <a:gd name="connsiteX9" fmla="*/ 49681 w 252969"/>
                  <a:gd name="connsiteY9" fmla="*/ 584794 h 600259"/>
                  <a:gd name="connsiteX10" fmla="*/ 108468 w 252969"/>
                  <a:gd name="connsiteY10" fmla="*/ 584358 h 600259"/>
                  <a:gd name="connsiteX11" fmla="*/ 128934 w 252969"/>
                  <a:gd name="connsiteY11" fmla="*/ 401029 h 600259"/>
                  <a:gd name="connsiteX12" fmla="*/ 180754 w 252969"/>
                  <a:gd name="connsiteY12" fmla="*/ 298696 h 600259"/>
                  <a:gd name="connsiteX13" fmla="*/ 222994 w 252969"/>
                  <a:gd name="connsiteY13" fmla="*/ 171977 h 600259"/>
                  <a:gd name="connsiteX14" fmla="*/ 241719 w 252969"/>
                  <a:gd name="connsiteY14" fmla="*/ 154123 h 600259"/>
                  <a:gd name="connsiteX15" fmla="*/ 233009 w 252969"/>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69" h="600259">
                    <a:moveTo>
                      <a:pt x="233009" y="70515"/>
                    </a:moveTo>
                    <a:cubicBezTo>
                      <a:pt x="200350" y="49178"/>
                      <a:pt x="167255" y="28275"/>
                      <a:pt x="134595" y="7373"/>
                    </a:cubicBezTo>
                    <a:cubicBezTo>
                      <a:pt x="120661" y="-1771"/>
                      <a:pt x="104113" y="-2642"/>
                      <a:pt x="91485" y="6067"/>
                    </a:cubicBezTo>
                    <a:cubicBezTo>
                      <a:pt x="54906" y="31324"/>
                      <a:pt x="25730" y="62241"/>
                      <a:pt x="23989" y="110577"/>
                    </a:cubicBezTo>
                    <a:cubicBezTo>
                      <a:pt x="23553" y="127996"/>
                      <a:pt x="7877" y="275617"/>
                      <a:pt x="8747" y="312195"/>
                    </a:cubicBezTo>
                    <a:cubicBezTo>
                      <a:pt x="8747" y="323082"/>
                      <a:pt x="12667" y="332662"/>
                      <a:pt x="18763" y="341807"/>
                    </a:cubicBezTo>
                    <a:lnTo>
                      <a:pt x="1780" y="517297"/>
                    </a:lnTo>
                    <a:cubicBezTo>
                      <a:pt x="909" y="525571"/>
                      <a:pt x="-2575" y="534280"/>
                      <a:pt x="3522" y="542554"/>
                    </a:cubicBezTo>
                    <a:cubicBezTo>
                      <a:pt x="3522" y="542554"/>
                      <a:pt x="3522" y="542554"/>
                      <a:pt x="3522" y="542554"/>
                    </a:cubicBezTo>
                    <a:cubicBezTo>
                      <a:pt x="18763" y="556489"/>
                      <a:pt x="35311" y="569552"/>
                      <a:pt x="49681" y="584794"/>
                    </a:cubicBezTo>
                    <a:cubicBezTo>
                      <a:pt x="67970" y="604389"/>
                      <a:pt x="97581" y="606567"/>
                      <a:pt x="108468" y="584358"/>
                    </a:cubicBezTo>
                    <a:cubicBezTo>
                      <a:pt x="107161"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008" y="133221"/>
                      <a:pt x="255218" y="85321"/>
                      <a:pt x="233009" y="70515"/>
                    </a:cubicBezTo>
                    <a:close/>
                  </a:path>
                </a:pathLst>
              </a:custGeom>
              <a:grpFill/>
              <a:ln w="435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90E638D-04C4-4C05-8A73-7E1E63A19C05}"/>
                  </a:ext>
                </a:extLst>
              </p:cNvPr>
              <p:cNvSpPr/>
              <p:nvPr/>
            </p:nvSpPr>
            <p:spPr>
              <a:xfrm>
                <a:off x="936352" y="3700682"/>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39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2"/>
                      <a:pt x="6532" y="165039"/>
                    </a:cubicBezTo>
                    <a:cubicBezTo>
                      <a:pt x="5661" y="173749"/>
                      <a:pt x="8274" y="183764"/>
                      <a:pt x="0" y="191167"/>
                    </a:cubicBezTo>
                    <a:close/>
                  </a:path>
                </a:pathLst>
              </a:custGeom>
              <a:grpFill/>
              <a:ln w="435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72CF32A-553A-4976-AB40-BFFCD28BA34B}"/>
                  </a:ext>
                </a:extLst>
              </p:cNvPr>
              <p:cNvSpPr/>
              <p:nvPr/>
            </p:nvSpPr>
            <p:spPr>
              <a:xfrm>
                <a:off x="1090467" y="3474272"/>
                <a:ext cx="252969" cy="600259"/>
              </a:xfrm>
              <a:custGeom>
                <a:avLst/>
                <a:gdLst>
                  <a:gd name="connsiteX0" fmla="*/ 233009 w 252969"/>
                  <a:gd name="connsiteY0" fmla="*/ 70515 h 600259"/>
                  <a:gd name="connsiteX1" fmla="*/ 134595 w 252969"/>
                  <a:gd name="connsiteY1" fmla="*/ 7373 h 600259"/>
                  <a:gd name="connsiteX2" fmla="*/ 91485 w 252969"/>
                  <a:gd name="connsiteY2" fmla="*/ 6067 h 600259"/>
                  <a:gd name="connsiteX3" fmla="*/ 23989 w 252969"/>
                  <a:gd name="connsiteY3" fmla="*/ 110577 h 600259"/>
                  <a:gd name="connsiteX4" fmla="*/ 8747 w 252969"/>
                  <a:gd name="connsiteY4" fmla="*/ 312195 h 600259"/>
                  <a:gd name="connsiteX5" fmla="*/ 18763 w 252969"/>
                  <a:gd name="connsiteY5" fmla="*/ 341807 h 600259"/>
                  <a:gd name="connsiteX6" fmla="*/ 1780 w 252969"/>
                  <a:gd name="connsiteY6" fmla="*/ 517297 h 600259"/>
                  <a:gd name="connsiteX7" fmla="*/ 3522 w 252969"/>
                  <a:gd name="connsiteY7" fmla="*/ 542554 h 600259"/>
                  <a:gd name="connsiteX8" fmla="*/ 3522 w 252969"/>
                  <a:gd name="connsiteY8" fmla="*/ 542554 h 600259"/>
                  <a:gd name="connsiteX9" fmla="*/ 49681 w 252969"/>
                  <a:gd name="connsiteY9" fmla="*/ 584794 h 600259"/>
                  <a:gd name="connsiteX10" fmla="*/ 108468 w 252969"/>
                  <a:gd name="connsiteY10" fmla="*/ 584358 h 600259"/>
                  <a:gd name="connsiteX11" fmla="*/ 128934 w 252969"/>
                  <a:gd name="connsiteY11" fmla="*/ 401029 h 600259"/>
                  <a:gd name="connsiteX12" fmla="*/ 180754 w 252969"/>
                  <a:gd name="connsiteY12" fmla="*/ 298696 h 600259"/>
                  <a:gd name="connsiteX13" fmla="*/ 222994 w 252969"/>
                  <a:gd name="connsiteY13" fmla="*/ 171977 h 600259"/>
                  <a:gd name="connsiteX14" fmla="*/ 241719 w 252969"/>
                  <a:gd name="connsiteY14" fmla="*/ 154123 h 600259"/>
                  <a:gd name="connsiteX15" fmla="*/ 233009 w 252969"/>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69" h="600259">
                    <a:moveTo>
                      <a:pt x="233009" y="70515"/>
                    </a:moveTo>
                    <a:cubicBezTo>
                      <a:pt x="200350" y="49178"/>
                      <a:pt x="167255" y="28275"/>
                      <a:pt x="134595" y="7373"/>
                    </a:cubicBezTo>
                    <a:cubicBezTo>
                      <a:pt x="120661" y="-1771"/>
                      <a:pt x="104113" y="-2642"/>
                      <a:pt x="91485" y="6067"/>
                    </a:cubicBezTo>
                    <a:cubicBezTo>
                      <a:pt x="54906" y="31324"/>
                      <a:pt x="25730" y="62241"/>
                      <a:pt x="23989" y="110577"/>
                    </a:cubicBezTo>
                    <a:cubicBezTo>
                      <a:pt x="23553" y="127996"/>
                      <a:pt x="7877" y="275617"/>
                      <a:pt x="8747" y="312195"/>
                    </a:cubicBezTo>
                    <a:cubicBezTo>
                      <a:pt x="8747" y="323082"/>
                      <a:pt x="12667" y="332662"/>
                      <a:pt x="18763" y="341807"/>
                    </a:cubicBezTo>
                    <a:lnTo>
                      <a:pt x="1780" y="517297"/>
                    </a:lnTo>
                    <a:cubicBezTo>
                      <a:pt x="909" y="525571"/>
                      <a:pt x="-2575" y="534280"/>
                      <a:pt x="3522" y="542554"/>
                    </a:cubicBezTo>
                    <a:cubicBezTo>
                      <a:pt x="3522" y="542554"/>
                      <a:pt x="3522" y="542554"/>
                      <a:pt x="3522" y="542554"/>
                    </a:cubicBezTo>
                    <a:cubicBezTo>
                      <a:pt x="18763" y="556489"/>
                      <a:pt x="35311" y="569552"/>
                      <a:pt x="49681" y="584794"/>
                    </a:cubicBezTo>
                    <a:cubicBezTo>
                      <a:pt x="67970" y="604389"/>
                      <a:pt x="97581" y="606567"/>
                      <a:pt x="108468" y="584358"/>
                    </a:cubicBezTo>
                    <a:cubicBezTo>
                      <a:pt x="107161"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008" y="133657"/>
                      <a:pt x="255218" y="85321"/>
                      <a:pt x="233009" y="70515"/>
                    </a:cubicBezTo>
                    <a:close/>
                  </a:path>
                </a:pathLst>
              </a:custGeom>
              <a:grpFill/>
              <a:ln w="435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770B9AE-0DCA-4C7B-9E77-9118DC5D62A8}"/>
                  </a:ext>
                </a:extLst>
              </p:cNvPr>
              <p:cNvSpPr/>
              <p:nvPr/>
            </p:nvSpPr>
            <p:spPr>
              <a:xfrm>
                <a:off x="1193709" y="3874866"/>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39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2"/>
                      <a:pt x="6532" y="165039"/>
                    </a:cubicBezTo>
                    <a:cubicBezTo>
                      <a:pt x="6096" y="173749"/>
                      <a:pt x="8274" y="184200"/>
                      <a:pt x="0" y="191167"/>
                    </a:cubicBezTo>
                    <a:close/>
                  </a:path>
                </a:pathLst>
              </a:custGeom>
              <a:grpFill/>
              <a:ln w="435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39F628C-FC7A-42EE-A2D9-725A8356CFFD}"/>
                  </a:ext>
                </a:extLst>
              </p:cNvPr>
              <p:cNvSpPr/>
              <p:nvPr/>
            </p:nvSpPr>
            <p:spPr>
              <a:xfrm>
                <a:off x="1347824" y="3648892"/>
                <a:ext cx="253102" cy="600259"/>
              </a:xfrm>
              <a:custGeom>
                <a:avLst/>
                <a:gdLst>
                  <a:gd name="connsiteX0" fmla="*/ 233009 w 253102"/>
                  <a:gd name="connsiteY0" fmla="*/ 70515 h 600259"/>
                  <a:gd name="connsiteX1" fmla="*/ 134595 w 253102"/>
                  <a:gd name="connsiteY1" fmla="*/ 7373 h 600259"/>
                  <a:gd name="connsiteX2" fmla="*/ 91485 w 253102"/>
                  <a:gd name="connsiteY2" fmla="*/ 6067 h 600259"/>
                  <a:gd name="connsiteX3" fmla="*/ 23989 w 253102"/>
                  <a:gd name="connsiteY3" fmla="*/ 110577 h 600259"/>
                  <a:gd name="connsiteX4" fmla="*/ 8747 w 253102"/>
                  <a:gd name="connsiteY4" fmla="*/ 312195 h 600259"/>
                  <a:gd name="connsiteX5" fmla="*/ 18763 w 253102"/>
                  <a:gd name="connsiteY5" fmla="*/ 341807 h 600259"/>
                  <a:gd name="connsiteX6" fmla="*/ 1780 w 253102"/>
                  <a:gd name="connsiteY6" fmla="*/ 517297 h 600259"/>
                  <a:gd name="connsiteX7" fmla="*/ 3522 w 253102"/>
                  <a:gd name="connsiteY7" fmla="*/ 542554 h 600259"/>
                  <a:gd name="connsiteX8" fmla="*/ 3522 w 253102"/>
                  <a:gd name="connsiteY8" fmla="*/ 542554 h 600259"/>
                  <a:gd name="connsiteX9" fmla="*/ 49681 w 253102"/>
                  <a:gd name="connsiteY9" fmla="*/ 584793 h 600259"/>
                  <a:gd name="connsiteX10" fmla="*/ 108468 w 253102"/>
                  <a:gd name="connsiteY10" fmla="*/ 584358 h 600259"/>
                  <a:gd name="connsiteX11" fmla="*/ 128934 w 253102"/>
                  <a:gd name="connsiteY11" fmla="*/ 401029 h 600259"/>
                  <a:gd name="connsiteX12" fmla="*/ 180754 w 253102"/>
                  <a:gd name="connsiteY12" fmla="*/ 298696 h 600259"/>
                  <a:gd name="connsiteX13" fmla="*/ 222994 w 253102"/>
                  <a:gd name="connsiteY13" fmla="*/ 171977 h 600259"/>
                  <a:gd name="connsiteX14" fmla="*/ 241719 w 253102"/>
                  <a:gd name="connsiteY14" fmla="*/ 154123 h 600259"/>
                  <a:gd name="connsiteX15" fmla="*/ 233009 w 253102"/>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102" h="600259">
                    <a:moveTo>
                      <a:pt x="233009" y="70515"/>
                    </a:moveTo>
                    <a:cubicBezTo>
                      <a:pt x="200350" y="49177"/>
                      <a:pt x="167255" y="28275"/>
                      <a:pt x="134595" y="7373"/>
                    </a:cubicBezTo>
                    <a:cubicBezTo>
                      <a:pt x="120661" y="-1771"/>
                      <a:pt x="104113" y="-2642"/>
                      <a:pt x="91485" y="6067"/>
                    </a:cubicBezTo>
                    <a:cubicBezTo>
                      <a:pt x="54906" y="31324"/>
                      <a:pt x="25730" y="62241"/>
                      <a:pt x="23989" y="110577"/>
                    </a:cubicBezTo>
                    <a:cubicBezTo>
                      <a:pt x="23553" y="127996"/>
                      <a:pt x="7877" y="275617"/>
                      <a:pt x="8747" y="312195"/>
                    </a:cubicBezTo>
                    <a:cubicBezTo>
                      <a:pt x="8747" y="323082"/>
                      <a:pt x="12667" y="332662"/>
                      <a:pt x="18763" y="341807"/>
                    </a:cubicBezTo>
                    <a:lnTo>
                      <a:pt x="1780" y="517297"/>
                    </a:lnTo>
                    <a:cubicBezTo>
                      <a:pt x="909" y="525571"/>
                      <a:pt x="-2575" y="534280"/>
                      <a:pt x="3522" y="542554"/>
                    </a:cubicBezTo>
                    <a:cubicBezTo>
                      <a:pt x="3522" y="542554"/>
                      <a:pt x="3522" y="542554"/>
                      <a:pt x="3522" y="542554"/>
                    </a:cubicBezTo>
                    <a:cubicBezTo>
                      <a:pt x="18763" y="556489"/>
                      <a:pt x="35311" y="569552"/>
                      <a:pt x="49681" y="584793"/>
                    </a:cubicBezTo>
                    <a:cubicBezTo>
                      <a:pt x="67970" y="604389"/>
                      <a:pt x="97581" y="606566"/>
                      <a:pt x="108468" y="584358"/>
                    </a:cubicBezTo>
                    <a:cubicBezTo>
                      <a:pt x="107161"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008" y="133221"/>
                      <a:pt x="255653" y="85321"/>
                      <a:pt x="233009" y="70515"/>
                    </a:cubicBezTo>
                    <a:close/>
                  </a:path>
                </a:pathLst>
              </a:custGeom>
              <a:grpFill/>
              <a:ln w="435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6EC4E9F-9C04-40DD-A299-DEE8B49ECB24}"/>
                  </a:ext>
                </a:extLst>
              </p:cNvPr>
              <p:cNvSpPr/>
              <p:nvPr/>
            </p:nvSpPr>
            <p:spPr>
              <a:xfrm>
                <a:off x="1451502" y="4049486"/>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1"/>
                      <a:pt x="6532" y="165040"/>
                    </a:cubicBezTo>
                    <a:cubicBezTo>
                      <a:pt x="5661" y="173749"/>
                      <a:pt x="7838" y="183764"/>
                      <a:pt x="0" y="191167"/>
                    </a:cubicBezTo>
                    <a:close/>
                  </a:path>
                </a:pathLst>
              </a:custGeom>
              <a:grpFill/>
              <a:ln w="435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86ECB05-EA96-4BEC-85A0-FC1E9CEE63D0}"/>
                  </a:ext>
                </a:extLst>
              </p:cNvPr>
              <p:cNvSpPr/>
              <p:nvPr/>
            </p:nvSpPr>
            <p:spPr>
              <a:xfrm>
                <a:off x="1605181" y="3823076"/>
                <a:ext cx="253287" cy="600259"/>
              </a:xfrm>
              <a:custGeom>
                <a:avLst/>
                <a:gdLst>
                  <a:gd name="connsiteX0" fmla="*/ 233009 w 253287"/>
                  <a:gd name="connsiteY0" fmla="*/ 70515 h 600259"/>
                  <a:gd name="connsiteX1" fmla="*/ 134595 w 253287"/>
                  <a:gd name="connsiteY1" fmla="*/ 7373 h 600259"/>
                  <a:gd name="connsiteX2" fmla="*/ 91485 w 253287"/>
                  <a:gd name="connsiteY2" fmla="*/ 6067 h 600259"/>
                  <a:gd name="connsiteX3" fmla="*/ 23989 w 253287"/>
                  <a:gd name="connsiteY3" fmla="*/ 110577 h 600259"/>
                  <a:gd name="connsiteX4" fmla="*/ 8747 w 253287"/>
                  <a:gd name="connsiteY4" fmla="*/ 312195 h 600259"/>
                  <a:gd name="connsiteX5" fmla="*/ 18763 w 253287"/>
                  <a:gd name="connsiteY5" fmla="*/ 341807 h 600259"/>
                  <a:gd name="connsiteX6" fmla="*/ 1780 w 253287"/>
                  <a:gd name="connsiteY6" fmla="*/ 517297 h 600259"/>
                  <a:gd name="connsiteX7" fmla="*/ 3522 w 253287"/>
                  <a:gd name="connsiteY7" fmla="*/ 542554 h 600259"/>
                  <a:gd name="connsiteX8" fmla="*/ 3522 w 253287"/>
                  <a:gd name="connsiteY8" fmla="*/ 542554 h 600259"/>
                  <a:gd name="connsiteX9" fmla="*/ 49681 w 253287"/>
                  <a:gd name="connsiteY9" fmla="*/ 584793 h 600259"/>
                  <a:gd name="connsiteX10" fmla="*/ 108468 w 253287"/>
                  <a:gd name="connsiteY10" fmla="*/ 584358 h 600259"/>
                  <a:gd name="connsiteX11" fmla="*/ 128935 w 253287"/>
                  <a:gd name="connsiteY11" fmla="*/ 401029 h 600259"/>
                  <a:gd name="connsiteX12" fmla="*/ 180754 w 253287"/>
                  <a:gd name="connsiteY12" fmla="*/ 298696 h 600259"/>
                  <a:gd name="connsiteX13" fmla="*/ 222994 w 253287"/>
                  <a:gd name="connsiteY13" fmla="*/ 171977 h 600259"/>
                  <a:gd name="connsiteX14" fmla="*/ 241719 w 253287"/>
                  <a:gd name="connsiteY14" fmla="*/ 154123 h 600259"/>
                  <a:gd name="connsiteX15" fmla="*/ 233009 w 253287"/>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287" h="600259">
                    <a:moveTo>
                      <a:pt x="233009" y="70515"/>
                    </a:moveTo>
                    <a:cubicBezTo>
                      <a:pt x="200350" y="49177"/>
                      <a:pt x="167255" y="28275"/>
                      <a:pt x="134595" y="7373"/>
                    </a:cubicBezTo>
                    <a:cubicBezTo>
                      <a:pt x="120661" y="-1771"/>
                      <a:pt x="104113" y="-2642"/>
                      <a:pt x="91485" y="6067"/>
                    </a:cubicBezTo>
                    <a:cubicBezTo>
                      <a:pt x="54906" y="31324"/>
                      <a:pt x="25730" y="62241"/>
                      <a:pt x="23989" y="110577"/>
                    </a:cubicBezTo>
                    <a:cubicBezTo>
                      <a:pt x="23553" y="127996"/>
                      <a:pt x="7877" y="275617"/>
                      <a:pt x="8747" y="312195"/>
                    </a:cubicBezTo>
                    <a:cubicBezTo>
                      <a:pt x="8747" y="323082"/>
                      <a:pt x="12667" y="332662"/>
                      <a:pt x="18763" y="341807"/>
                    </a:cubicBezTo>
                    <a:lnTo>
                      <a:pt x="1780" y="517297"/>
                    </a:lnTo>
                    <a:cubicBezTo>
                      <a:pt x="909" y="525571"/>
                      <a:pt x="-2575" y="534280"/>
                      <a:pt x="3522" y="542554"/>
                    </a:cubicBezTo>
                    <a:cubicBezTo>
                      <a:pt x="3522" y="542554"/>
                      <a:pt x="3522" y="542554"/>
                      <a:pt x="3522" y="542554"/>
                    </a:cubicBezTo>
                    <a:cubicBezTo>
                      <a:pt x="18763" y="556489"/>
                      <a:pt x="35311" y="569552"/>
                      <a:pt x="49681" y="584793"/>
                    </a:cubicBezTo>
                    <a:cubicBezTo>
                      <a:pt x="67970" y="604389"/>
                      <a:pt x="97581" y="606566"/>
                      <a:pt x="108468" y="584358"/>
                    </a:cubicBezTo>
                    <a:cubicBezTo>
                      <a:pt x="107162" y="582181"/>
                      <a:pt x="126322" y="401465"/>
                      <a:pt x="128935"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443" y="133657"/>
                      <a:pt x="255653" y="85321"/>
                      <a:pt x="233009" y="70515"/>
                    </a:cubicBezTo>
                    <a:close/>
                  </a:path>
                </a:pathLst>
              </a:custGeom>
              <a:grpFill/>
              <a:ln w="435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161B991-DC54-42EB-B3E5-3200DCC22E5F}"/>
                  </a:ext>
                </a:extLst>
              </p:cNvPr>
              <p:cNvSpPr/>
              <p:nvPr/>
            </p:nvSpPr>
            <p:spPr>
              <a:xfrm>
                <a:off x="1708859" y="4223670"/>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1"/>
                      <a:pt x="6532" y="165040"/>
                    </a:cubicBezTo>
                    <a:cubicBezTo>
                      <a:pt x="5661" y="173749"/>
                      <a:pt x="8274" y="184200"/>
                      <a:pt x="0" y="191167"/>
                    </a:cubicBezTo>
                    <a:close/>
                  </a:path>
                </a:pathLst>
              </a:custGeom>
              <a:grpFill/>
              <a:ln w="435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6A666AF-72A5-4C87-8925-696198428E8A}"/>
                  </a:ext>
                </a:extLst>
              </p:cNvPr>
              <p:cNvSpPr/>
              <p:nvPr/>
            </p:nvSpPr>
            <p:spPr>
              <a:xfrm>
                <a:off x="1862538" y="3997695"/>
                <a:ext cx="253287" cy="600259"/>
              </a:xfrm>
              <a:custGeom>
                <a:avLst/>
                <a:gdLst>
                  <a:gd name="connsiteX0" fmla="*/ 233010 w 253287"/>
                  <a:gd name="connsiteY0" fmla="*/ 70515 h 600259"/>
                  <a:gd name="connsiteX1" fmla="*/ 134595 w 253287"/>
                  <a:gd name="connsiteY1" fmla="*/ 7373 h 600259"/>
                  <a:gd name="connsiteX2" fmla="*/ 91485 w 253287"/>
                  <a:gd name="connsiteY2" fmla="*/ 6067 h 600259"/>
                  <a:gd name="connsiteX3" fmla="*/ 23989 w 253287"/>
                  <a:gd name="connsiteY3" fmla="*/ 110577 h 600259"/>
                  <a:gd name="connsiteX4" fmla="*/ 8748 w 253287"/>
                  <a:gd name="connsiteY4" fmla="*/ 312195 h 600259"/>
                  <a:gd name="connsiteX5" fmla="*/ 18763 w 253287"/>
                  <a:gd name="connsiteY5" fmla="*/ 341807 h 600259"/>
                  <a:gd name="connsiteX6" fmla="*/ 1780 w 253287"/>
                  <a:gd name="connsiteY6" fmla="*/ 517297 h 600259"/>
                  <a:gd name="connsiteX7" fmla="*/ 3522 w 253287"/>
                  <a:gd name="connsiteY7" fmla="*/ 542554 h 600259"/>
                  <a:gd name="connsiteX8" fmla="*/ 3522 w 253287"/>
                  <a:gd name="connsiteY8" fmla="*/ 542554 h 600259"/>
                  <a:gd name="connsiteX9" fmla="*/ 49681 w 253287"/>
                  <a:gd name="connsiteY9" fmla="*/ 584794 h 600259"/>
                  <a:gd name="connsiteX10" fmla="*/ 108468 w 253287"/>
                  <a:gd name="connsiteY10" fmla="*/ 584358 h 600259"/>
                  <a:gd name="connsiteX11" fmla="*/ 128935 w 253287"/>
                  <a:gd name="connsiteY11" fmla="*/ 401029 h 600259"/>
                  <a:gd name="connsiteX12" fmla="*/ 180754 w 253287"/>
                  <a:gd name="connsiteY12" fmla="*/ 298696 h 600259"/>
                  <a:gd name="connsiteX13" fmla="*/ 222994 w 253287"/>
                  <a:gd name="connsiteY13" fmla="*/ 171977 h 600259"/>
                  <a:gd name="connsiteX14" fmla="*/ 241719 w 253287"/>
                  <a:gd name="connsiteY14" fmla="*/ 154123 h 600259"/>
                  <a:gd name="connsiteX15" fmla="*/ 233010 w 253287"/>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287" h="600259">
                    <a:moveTo>
                      <a:pt x="233010" y="70515"/>
                    </a:moveTo>
                    <a:cubicBezTo>
                      <a:pt x="200350" y="49178"/>
                      <a:pt x="167255" y="28275"/>
                      <a:pt x="134595" y="7373"/>
                    </a:cubicBezTo>
                    <a:cubicBezTo>
                      <a:pt x="120661" y="-1771"/>
                      <a:pt x="104113" y="-2642"/>
                      <a:pt x="91485" y="6067"/>
                    </a:cubicBezTo>
                    <a:cubicBezTo>
                      <a:pt x="54906" y="31323"/>
                      <a:pt x="25730" y="62241"/>
                      <a:pt x="23989" y="110577"/>
                    </a:cubicBezTo>
                    <a:cubicBezTo>
                      <a:pt x="23553" y="127996"/>
                      <a:pt x="7877" y="275617"/>
                      <a:pt x="8748" y="312195"/>
                    </a:cubicBezTo>
                    <a:cubicBezTo>
                      <a:pt x="8748" y="323082"/>
                      <a:pt x="12667" y="332662"/>
                      <a:pt x="18763" y="341807"/>
                    </a:cubicBezTo>
                    <a:lnTo>
                      <a:pt x="1780" y="517297"/>
                    </a:lnTo>
                    <a:cubicBezTo>
                      <a:pt x="909" y="525571"/>
                      <a:pt x="-2574" y="534280"/>
                      <a:pt x="3522" y="542554"/>
                    </a:cubicBezTo>
                    <a:cubicBezTo>
                      <a:pt x="3522" y="542554"/>
                      <a:pt x="3522" y="542554"/>
                      <a:pt x="3522" y="542554"/>
                    </a:cubicBezTo>
                    <a:cubicBezTo>
                      <a:pt x="18763" y="556489"/>
                      <a:pt x="35311" y="569552"/>
                      <a:pt x="49681" y="584794"/>
                    </a:cubicBezTo>
                    <a:cubicBezTo>
                      <a:pt x="67970" y="604389"/>
                      <a:pt x="97581" y="606567"/>
                      <a:pt x="108468" y="584358"/>
                    </a:cubicBezTo>
                    <a:cubicBezTo>
                      <a:pt x="107162" y="582181"/>
                      <a:pt x="126322" y="401465"/>
                      <a:pt x="128935"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443" y="133221"/>
                      <a:pt x="255653" y="85321"/>
                      <a:pt x="233010" y="70515"/>
                    </a:cubicBezTo>
                    <a:close/>
                  </a:path>
                </a:pathLst>
              </a:custGeom>
              <a:grpFill/>
              <a:ln w="435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D718822-C8A4-4CB5-B2FE-AEDAB48D8D2E}"/>
                  </a:ext>
                </a:extLst>
              </p:cNvPr>
              <p:cNvSpPr/>
              <p:nvPr/>
            </p:nvSpPr>
            <p:spPr>
              <a:xfrm>
                <a:off x="1966216" y="4398289"/>
                <a:ext cx="25256" cy="191167"/>
              </a:xfrm>
              <a:custGeom>
                <a:avLst/>
                <a:gdLst>
                  <a:gd name="connsiteX0" fmla="*/ 0 w 25256"/>
                  <a:gd name="connsiteY0" fmla="*/ 191167 h 191167"/>
                  <a:gd name="connsiteX1" fmla="*/ 17854 w 25256"/>
                  <a:gd name="connsiteY1" fmla="*/ 23080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80"/>
                    </a:cubicBezTo>
                    <a:cubicBezTo>
                      <a:pt x="18725" y="13935"/>
                      <a:pt x="18725" y="2177"/>
                      <a:pt x="25257" y="0"/>
                    </a:cubicBezTo>
                    <a:cubicBezTo>
                      <a:pt x="17418" y="78383"/>
                      <a:pt x="13935" y="110172"/>
                      <a:pt x="6532" y="165040"/>
                    </a:cubicBezTo>
                    <a:cubicBezTo>
                      <a:pt x="5661" y="173749"/>
                      <a:pt x="8274" y="183764"/>
                      <a:pt x="0" y="191167"/>
                    </a:cubicBezTo>
                    <a:close/>
                  </a:path>
                </a:pathLst>
              </a:custGeom>
              <a:grpFill/>
              <a:ln w="435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266E9A2-07AB-46BA-BC39-A4517A967070}"/>
                  </a:ext>
                </a:extLst>
              </p:cNvPr>
              <p:cNvSpPr/>
              <p:nvPr/>
            </p:nvSpPr>
            <p:spPr>
              <a:xfrm>
                <a:off x="2119895" y="4171879"/>
                <a:ext cx="253287" cy="600259"/>
              </a:xfrm>
              <a:custGeom>
                <a:avLst/>
                <a:gdLst>
                  <a:gd name="connsiteX0" fmla="*/ 233010 w 253287"/>
                  <a:gd name="connsiteY0" fmla="*/ 70515 h 600259"/>
                  <a:gd name="connsiteX1" fmla="*/ 134595 w 253287"/>
                  <a:gd name="connsiteY1" fmla="*/ 7373 h 600259"/>
                  <a:gd name="connsiteX2" fmla="*/ 91485 w 253287"/>
                  <a:gd name="connsiteY2" fmla="*/ 6067 h 600259"/>
                  <a:gd name="connsiteX3" fmla="*/ 23989 w 253287"/>
                  <a:gd name="connsiteY3" fmla="*/ 110577 h 600259"/>
                  <a:gd name="connsiteX4" fmla="*/ 8748 w 253287"/>
                  <a:gd name="connsiteY4" fmla="*/ 312195 h 600259"/>
                  <a:gd name="connsiteX5" fmla="*/ 18763 w 253287"/>
                  <a:gd name="connsiteY5" fmla="*/ 341807 h 600259"/>
                  <a:gd name="connsiteX6" fmla="*/ 1780 w 253287"/>
                  <a:gd name="connsiteY6" fmla="*/ 517297 h 600259"/>
                  <a:gd name="connsiteX7" fmla="*/ 3522 w 253287"/>
                  <a:gd name="connsiteY7" fmla="*/ 542554 h 600259"/>
                  <a:gd name="connsiteX8" fmla="*/ 3522 w 253287"/>
                  <a:gd name="connsiteY8" fmla="*/ 542554 h 600259"/>
                  <a:gd name="connsiteX9" fmla="*/ 49681 w 253287"/>
                  <a:gd name="connsiteY9" fmla="*/ 584794 h 600259"/>
                  <a:gd name="connsiteX10" fmla="*/ 108468 w 253287"/>
                  <a:gd name="connsiteY10" fmla="*/ 584358 h 600259"/>
                  <a:gd name="connsiteX11" fmla="*/ 128934 w 253287"/>
                  <a:gd name="connsiteY11" fmla="*/ 401029 h 600259"/>
                  <a:gd name="connsiteX12" fmla="*/ 180754 w 253287"/>
                  <a:gd name="connsiteY12" fmla="*/ 298696 h 600259"/>
                  <a:gd name="connsiteX13" fmla="*/ 222994 w 253287"/>
                  <a:gd name="connsiteY13" fmla="*/ 171977 h 600259"/>
                  <a:gd name="connsiteX14" fmla="*/ 241719 w 253287"/>
                  <a:gd name="connsiteY14" fmla="*/ 154123 h 600259"/>
                  <a:gd name="connsiteX15" fmla="*/ 233010 w 253287"/>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287" h="600259">
                    <a:moveTo>
                      <a:pt x="233010" y="70515"/>
                    </a:moveTo>
                    <a:cubicBezTo>
                      <a:pt x="200350" y="49178"/>
                      <a:pt x="167255" y="28275"/>
                      <a:pt x="134595" y="7373"/>
                    </a:cubicBezTo>
                    <a:cubicBezTo>
                      <a:pt x="120661" y="-1771"/>
                      <a:pt x="104113" y="-2642"/>
                      <a:pt x="91485" y="6067"/>
                    </a:cubicBezTo>
                    <a:cubicBezTo>
                      <a:pt x="54906" y="31323"/>
                      <a:pt x="25730" y="62241"/>
                      <a:pt x="23989" y="110577"/>
                    </a:cubicBezTo>
                    <a:cubicBezTo>
                      <a:pt x="23553" y="127996"/>
                      <a:pt x="7877" y="275617"/>
                      <a:pt x="8748" y="312195"/>
                    </a:cubicBezTo>
                    <a:cubicBezTo>
                      <a:pt x="8748" y="323082"/>
                      <a:pt x="12667" y="332662"/>
                      <a:pt x="18763" y="341807"/>
                    </a:cubicBezTo>
                    <a:lnTo>
                      <a:pt x="1780" y="517297"/>
                    </a:lnTo>
                    <a:cubicBezTo>
                      <a:pt x="909" y="525571"/>
                      <a:pt x="-2574" y="534280"/>
                      <a:pt x="3522" y="542554"/>
                    </a:cubicBezTo>
                    <a:cubicBezTo>
                      <a:pt x="3522" y="542554"/>
                      <a:pt x="3522" y="542554"/>
                      <a:pt x="3522" y="542554"/>
                    </a:cubicBezTo>
                    <a:cubicBezTo>
                      <a:pt x="18763" y="556489"/>
                      <a:pt x="35310" y="569552"/>
                      <a:pt x="49681" y="584794"/>
                    </a:cubicBezTo>
                    <a:cubicBezTo>
                      <a:pt x="67970" y="604389"/>
                      <a:pt x="97581" y="606567"/>
                      <a:pt x="108468" y="584358"/>
                    </a:cubicBezTo>
                    <a:cubicBezTo>
                      <a:pt x="107161"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443" y="133657"/>
                      <a:pt x="255653" y="85321"/>
                      <a:pt x="233010" y="70515"/>
                    </a:cubicBezTo>
                    <a:close/>
                  </a:path>
                </a:pathLst>
              </a:custGeom>
              <a:grpFill/>
              <a:ln w="435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EA26AE5-E644-48D2-813E-86C8C346D9C3}"/>
                  </a:ext>
                </a:extLst>
              </p:cNvPr>
              <p:cNvSpPr/>
              <p:nvPr/>
            </p:nvSpPr>
            <p:spPr>
              <a:xfrm>
                <a:off x="2223573" y="4572473"/>
                <a:ext cx="25256" cy="191167"/>
              </a:xfrm>
              <a:custGeom>
                <a:avLst/>
                <a:gdLst>
                  <a:gd name="connsiteX0" fmla="*/ 0 w 25256"/>
                  <a:gd name="connsiteY0" fmla="*/ 191167 h 191167"/>
                  <a:gd name="connsiteX1" fmla="*/ 17854 w 25256"/>
                  <a:gd name="connsiteY1" fmla="*/ 23080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80"/>
                    </a:cubicBezTo>
                    <a:cubicBezTo>
                      <a:pt x="18725" y="13935"/>
                      <a:pt x="18725" y="2177"/>
                      <a:pt x="25257" y="0"/>
                    </a:cubicBezTo>
                    <a:cubicBezTo>
                      <a:pt x="17418" y="78383"/>
                      <a:pt x="13935" y="110172"/>
                      <a:pt x="6532" y="165040"/>
                    </a:cubicBezTo>
                    <a:cubicBezTo>
                      <a:pt x="5661" y="174184"/>
                      <a:pt x="8274" y="184200"/>
                      <a:pt x="0" y="191167"/>
                    </a:cubicBezTo>
                    <a:close/>
                  </a:path>
                </a:pathLst>
              </a:custGeom>
              <a:grpFill/>
              <a:ln w="435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D18039-09A3-45F4-9F68-E19BC6951166}"/>
                  </a:ext>
                </a:extLst>
              </p:cNvPr>
              <p:cNvSpPr/>
              <p:nvPr/>
            </p:nvSpPr>
            <p:spPr>
              <a:xfrm>
                <a:off x="2377687" y="4346499"/>
                <a:ext cx="252969" cy="600259"/>
              </a:xfrm>
              <a:custGeom>
                <a:avLst/>
                <a:gdLst>
                  <a:gd name="connsiteX0" fmla="*/ 233009 w 252969"/>
                  <a:gd name="connsiteY0" fmla="*/ 70515 h 600259"/>
                  <a:gd name="connsiteX1" fmla="*/ 134595 w 252969"/>
                  <a:gd name="connsiteY1" fmla="*/ 7373 h 600259"/>
                  <a:gd name="connsiteX2" fmla="*/ 91485 w 252969"/>
                  <a:gd name="connsiteY2" fmla="*/ 6067 h 600259"/>
                  <a:gd name="connsiteX3" fmla="*/ 23989 w 252969"/>
                  <a:gd name="connsiteY3" fmla="*/ 110577 h 600259"/>
                  <a:gd name="connsiteX4" fmla="*/ 8747 w 252969"/>
                  <a:gd name="connsiteY4" fmla="*/ 312196 h 600259"/>
                  <a:gd name="connsiteX5" fmla="*/ 18763 w 252969"/>
                  <a:gd name="connsiteY5" fmla="*/ 341807 h 600259"/>
                  <a:gd name="connsiteX6" fmla="*/ 1780 w 252969"/>
                  <a:gd name="connsiteY6" fmla="*/ 517297 h 600259"/>
                  <a:gd name="connsiteX7" fmla="*/ 3522 w 252969"/>
                  <a:gd name="connsiteY7" fmla="*/ 542554 h 600259"/>
                  <a:gd name="connsiteX8" fmla="*/ 3522 w 252969"/>
                  <a:gd name="connsiteY8" fmla="*/ 542554 h 600259"/>
                  <a:gd name="connsiteX9" fmla="*/ 49681 w 252969"/>
                  <a:gd name="connsiteY9" fmla="*/ 584794 h 600259"/>
                  <a:gd name="connsiteX10" fmla="*/ 108468 w 252969"/>
                  <a:gd name="connsiteY10" fmla="*/ 584358 h 600259"/>
                  <a:gd name="connsiteX11" fmla="*/ 128934 w 252969"/>
                  <a:gd name="connsiteY11" fmla="*/ 401029 h 600259"/>
                  <a:gd name="connsiteX12" fmla="*/ 180754 w 252969"/>
                  <a:gd name="connsiteY12" fmla="*/ 298696 h 600259"/>
                  <a:gd name="connsiteX13" fmla="*/ 222994 w 252969"/>
                  <a:gd name="connsiteY13" fmla="*/ 171977 h 600259"/>
                  <a:gd name="connsiteX14" fmla="*/ 241719 w 252969"/>
                  <a:gd name="connsiteY14" fmla="*/ 154123 h 600259"/>
                  <a:gd name="connsiteX15" fmla="*/ 233009 w 252969"/>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69" h="600259">
                    <a:moveTo>
                      <a:pt x="233009" y="70515"/>
                    </a:moveTo>
                    <a:cubicBezTo>
                      <a:pt x="200350" y="49177"/>
                      <a:pt x="167255" y="28275"/>
                      <a:pt x="134595" y="7373"/>
                    </a:cubicBezTo>
                    <a:cubicBezTo>
                      <a:pt x="120661" y="-1771"/>
                      <a:pt x="104113" y="-2642"/>
                      <a:pt x="91485" y="6067"/>
                    </a:cubicBezTo>
                    <a:cubicBezTo>
                      <a:pt x="54906" y="31324"/>
                      <a:pt x="25730" y="62241"/>
                      <a:pt x="23989" y="110577"/>
                    </a:cubicBezTo>
                    <a:cubicBezTo>
                      <a:pt x="23553" y="127996"/>
                      <a:pt x="7877" y="275617"/>
                      <a:pt x="8747" y="312196"/>
                    </a:cubicBezTo>
                    <a:cubicBezTo>
                      <a:pt x="8747" y="323082"/>
                      <a:pt x="12667" y="332662"/>
                      <a:pt x="18763" y="341807"/>
                    </a:cubicBezTo>
                    <a:lnTo>
                      <a:pt x="1780" y="517297"/>
                    </a:lnTo>
                    <a:cubicBezTo>
                      <a:pt x="909" y="525571"/>
                      <a:pt x="-2575" y="534280"/>
                      <a:pt x="3522" y="542554"/>
                    </a:cubicBezTo>
                    <a:cubicBezTo>
                      <a:pt x="3522" y="542554"/>
                      <a:pt x="3522" y="542554"/>
                      <a:pt x="3522" y="542554"/>
                    </a:cubicBezTo>
                    <a:cubicBezTo>
                      <a:pt x="18763" y="556489"/>
                      <a:pt x="35311" y="569552"/>
                      <a:pt x="49681" y="584794"/>
                    </a:cubicBezTo>
                    <a:cubicBezTo>
                      <a:pt x="67970" y="604389"/>
                      <a:pt x="97581" y="606567"/>
                      <a:pt x="108468" y="584358"/>
                    </a:cubicBezTo>
                    <a:cubicBezTo>
                      <a:pt x="107161"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008" y="133221"/>
                      <a:pt x="255218" y="85321"/>
                      <a:pt x="233009" y="70515"/>
                    </a:cubicBezTo>
                    <a:close/>
                  </a:path>
                </a:pathLst>
              </a:custGeom>
              <a:grpFill/>
              <a:ln w="435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6ACBBB6-1234-4C64-99C9-29A4CECBAC7C}"/>
                  </a:ext>
                </a:extLst>
              </p:cNvPr>
              <p:cNvSpPr/>
              <p:nvPr/>
            </p:nvSpPr>
            <p:spPr>
              <a:xfrm>
                <a:off x="2480930" y="4747093"/>
                <a:ext cx="25256" cy="191166"/>
              </a:xfrm>
              <a:custGeom>
                <a:avLst/>
                <a:gdLst>
                  <a:gd name="connsiteX0" fmla="*/ 0 w 25256"/>
                  <a:gd name="connsiteY0" fmla="*/ 191167 h 191166"/>
                  <a:gd name="connsiteX1" fmla="*/ 17854 w 25256"/>
                  <a:gd name="connsiteY1" fmla="*/ 23079 h 191166"/>
                  <a:gd name="connsiteX2" fmla="*/ 25257 w 25256"/>
                  <a:gd name="connsiteY2" fmla="*/ 0 h 191166"/>
                  <a:gd name="connsiteX3" fmla="*/ 6532 w 25256"/>
                  <a:gd name="connsiteY3" fmla="*/ 165039 h 191166"/>
                  <a:gd name="connsiteX4" fmla="*/ 0 w 25256"/>
                  <a:gd name="connsiteY4" fmla="*/ 191167 h 19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6">
                    <a:moveTo>
                      <a:pt x="0" y="191167"/>
                    </a:moveTo>
                    <a:cubicBezTo>
                      <a:pt x="5661" y="135864"/>
                      <a:pt x="12193" y="78383"/>
                      <a:pt x="17854" y="23079"/>
                    </a:cubicBezTo>
                    <a:cubicBezTo>
                      <a:pt x="18725" y="13935"/>
                      <a:pt x="18725" y="2177"/>
                      <a:pt x="25257" y="0"/>
                    </a:cubicBezTo>
                    <a:cubicBezTo>
                      <a:pt x="17418" y="78383"/>
                      <a:pt x="13935" y="110171"/>
                      <a:pt x="6532" y="165039"/>
                    </a:cubicBezTo>
                    <a:cubicBezTo>
                      <a:pt x="6096" y="173748"/>
                      <a:pt x="8274" y="183764"/>
                      <a:pt x="0" y="191167"/>
                    </a:cubicBezTo>
                    <a:close/>
                  </a:path>
                </a:pathLst>
              </a:custGeom>
              <a:grpFill/>
              <a:ln w="435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29CF889-C142-49BD-8D8D-49E037BEF529}"/>
                  </a:ext>
                </a:extLst>
              </p:cNvPr>
              <p:cNvSpPr/>
              <p:nvPr/>
            </p:nvSpPr>
            <p:spPr>
              <a:xfrm>
                <a:off x="2635044" y="4520683"/>
                <a:ext cx="253102" cy="600259"/>
              </a:xfrm>
              <a:custGeom>
                <a:avLst/>
                <a:gdLst>
                  <a:gd name="connsiteX0" fmla="*/ 233009 w 253102"/>
                  <a:gd name="connsiteY0" fmla="*/ 70515 h 600259"/>
                  <a:gd name="connsiteX1" fmla="*/ 134596 w 253102"/>
                  <a:gd name="connsiteY1" fmla="*/ 7373 h 600259"/>
                  <a:gd name="connsiteX2" fmla="*/ 91485 w 253102"/>
                  <a:gd name="connsiteY2" fmla="*/ 6067 h 600259"/>
                  <a:gd name="connsiteX3" fmla="*/ 23989 w 253102"/>
                  <a:gd name="connsiteY3" fmla="*/ 110577 h 600259"/>
                  <a:gd name="connsiteX4" fmla="*/ 8747 w 253102"/>
                  <a:gd name="connsiteY4" fmla="*/ 312196 h 600259"/>
                  <a:gd name="connsiteX5" fmla="*/ 18763 w 253102"/>
                  <a:gd name="connsiteY5" fmla="*/ 341807 h 600259"/>
                  <a:gd name="connsiteX6" fmla="*/ 1780 w 253102"/>
                  <a:gd name="connsiteY6" fmla="*/ 517297 h 600259"/>
                  <a:gd name="connsiteX7" fmla="*/ 3522 w 253102"/>
                  <a:gd name="connsiteY7" fmla="*/ 542554 h 600259"/>
                  <a:gd name="connsiteX8" fmla="*/ 3522 w 253102"/>
                  <a:gd name="connsiteY8" fmla="*/ 542554 h 600259"/>
                  <a:gd name="connsiteX9" fmla="*/ 49681 w 253102"/>
                  <a:gd name="connsiteY9" fmla="*/ 584794 h 600259"/>
                  <a:gd name="connsiteX10" fmla="*/ 108468 w 253102"/>
                  <a:gd name="connsiteY10" fmla="*/ 584358 h 600259"/>
                  <a:gd name="connsiteX11" fmla="*/ 128934 w 253102"/>
                  <a:gd name="connsiteY11" fmla="*/ 401029 h 600259"/>
                  <a:gd name="connsiteX12" fmla="*/ 180754 w 253102"/>
                  <a:gd name="connsiteY12" fmla="*/ 298696 h 600259"/>
                  <a:gd name="connsiteX13" fmla="*/ 222994 w 253102"/>
                  <a:gd name="connsiteY13" fmla="*/ 171977 h 600259"/>
                  <a:gd name="connsiteX14" fmla="*/ 241719 w 253102"/>
                  <a:gd name="connsiteY14" fmla="*/ 154123 h 600259"/>
                  <a:gd name="connsiteX15" fmla="*/ 233009 w 253102"/>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102" h="600259">
                    <a:moveTo>
                      <a:pt x="233009" y="70515"/>
                    </a:moveTo>
                    <a:cubicBezTo>
                      <a:pt x="200350" y="49177"/>
                      <a:pt x="167255" y="28275"/>
                      <a:pt x="134596" y="7373"/>
                    </a:cubicBezTo>
                    <a:cubicBezTo>
                      <a:pt x="120661" y="-1771"/>
                      <a:pt x="104113" y="-2642"/>
                      <a:pt x="91485" y="6067"/>
                    </a:cubicBezTo>
                    <a:cubicBezTo>
                      <a:pt x="54906" y="31324"/>
                      <a:pt x="25730" y="62241"/>
                      <a:pt x="23989" y="110577"/>
                    </a:cubicBezTo>
                    <a:cubicBezTo>
                      <a:pt x="23553" y="127996"/>
                      <a:pt x="7876" y="275617"/>
                      <a:pt x="8747" y="312196"/>
                    </a:cubicBezTo>
                    <a:cubicBezTo>
                      <a:pt x="8747" y="323082"/>
                      <a:pt x="12667" y="332662"/>
                      <a:pt x="18763" y="341807"/>
                    </a:cubicBezTo>
                    <a:lnTo>
                      <a:pt x="1780" y="517297"/>
                    </a:lnTo>
                    <a:cubicBezTo>
                      <a:pt x="909" y="525571"/>
                      <a:pt x="-2575" y="534280"/>
                      <a:pt x="3522" y="542554"/>
                    </a:cubicBezTo>
                    <a:cubicBezTo>
                      <a:pt x="3522" y="542554"/>
                      <a:pt x="3522" y="542554"/>
                      <a:pt x="3522" y="542554"/>
                    </a:cubicBezTo>
                    <a:cubicBezTo>
                      <a:pt x="18763" y="556489"/>
                      <a:pt x="35311" y="569552"/>
                      <a:pt x="49681" y="584794"/>
                    </a:cubicBezTo>
                    <a:cubicBezTo>
                      <a:pt x="67970" y="604389"/>
                      <a:pt x="97581" y="606567"/>
                      <a:pt x="108468" y="584358"/>
                    </a:cubicBezTo>
                    <a:cubicBezTo>
                      <a:pt x="107162"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008" y="133657"/>
                      <a:pt x="255653" y="85756"/>
                      <a:pt x="233009" y="70515"/>
                    </a:cubicBezTo>
                    <a:close/>
                  </a:path>
                </a:pathLst>
              </a:custGeom>
              <a:grpFill/>
              <a:ln w="435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0994132-0B1C-4370-AB54-B9709A4981E6}"/>
                  </a:ext>
                </a:extLst>
              </p:cNvPr>
              <p:cNvSpPr/>
              <p:nvPr/>
            </p:nvSpPr>
            <p:spPr>
              <a:xfrm>
                <a:off x="2738287" y="4921277"/>
                <a:ext cx="25256" cy="191166"/>
              </a:xfrm>
              <a:custGeom>
                <a:avLst/>
                <a:gdLst>
                  <a:gd name="connsiteX0" fmla="*/ 0 w 25256"/>
                  <a:gd name="connsiteY0" fmla="*/ 191167 h 191166"/>
                  <a:gd name="connsiteX1" fmla="*/ 17854 w 25256"/>
                  <a:gd name="connsiteY1" fmla="*/ 23079 h 191166"/>
                  <a:gd name="connsiteX2" fmla="*/ 25257 w 25256"/>
                  <a:gd name="connsiteY2" fmla="*/ 0 h 191166"/>
                  <a:gd name="connsiteX3" fmla="*/ 6532 w 25256"/>
                  <a:gd name="connsiteY3" fmla="*/ 165039 h 191166"/>
                  <a:gd name="connsiteX4" fmla="*/ 0 w 25256"/>
                  <a:gd name="connsiteY4" fmla="*/ 191167 h 19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6">
                    <a:moveTo>
                      <a:pt x="0" y="191167"/>
                    </a:moveTo>
                    <a:cubicBezTo>
                      <a:pt x="5661" y="135864"/>
                      <a:pt x="12193" y="78383"/>
                      <a:pt x="17854" y="23079"/>
                    </a:cubicBezTo>
                    <a:cubicBezTo>
                      <a:pt x="18725" y="13935"/>
                      <a:pt x="18725" y="2177"/>
                      <a:pt x="25257" y="0"/>
                    </a:cubicBezTo>
                    <a:cubicBezTo>
                      <a:pt x="17418" y="78383"/>
                      <a:pt x="13935" y="110171"/>
                      <a:pt x="6532" y="165039"/>
                    </a:cubicBezTo>
                    <a:cubicBezTo>
                      <a:pt x="6096" y="174184"/>
                      <a:pt x="8274" y="184200"/>
                      <a:pt x="0" y="191167"/>
                    </a:cubicBezTo>
                    <a:close/>
                  </a:path>
                </a:pathLst>
              </a:custGeom>
              <a:grpFill/>
              <a:ln w="435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63CCF40-1304-4BF5-9F06-DDEC72B6F195}"/>
                  </a:ext>
                </a:extLst>
              </p:cNvPr>
              <p:cNvSpPr/>
              <p:nvPr/>
            </p:nvSpPr>
            <p:spPr>
              <a:xfrm>
                <a:off x="2892401" y="4695303"/>
                <a:ext cx="253287" cy="600258"/>
              </a:xfrm>
              <a:custGeom>
                <a:avLst/>
                <a:gdLst>
                  <a:gd name="connsiteX0" fmla="*/ 233009 w 253287"/>
                  <a:gd name="connsiteY0" fmla="*/ 70515 h 600258"/>
                  <a:gd name="connsiteX1" fmla="*/ 134595 w 253287"/>
                  <a:gd name="connsiteY1" fmla="*/ 7373 h 600258"/>
                  <a:gd name="connsiteX2" fmla="*/ 91485 w 253287"/>
                  <a:gd name="connsiteY2" fmla="*/ 6067 h 600258"/>
                  <a:gd name="connsiteX3" fmla="*/ 23988 w 253287"/>
                  <a:gd name="connsiteY3" fmla="*/ 110577 h 600258"/>
                  <a:gd name="connsiteX4" fmla="*/ 8747 w 253287"/>
                  <a:gd name="connsiteY4" fmla="*/ 312195 h 600258"/>
                  <a:gd name="connsiteX5" fmla="*/ 18763 w 253287"/>
                  <a:gd name="connsiteY5" fmla="*/ 341807 h 600258"/>
                  <a:gd name="connsiteX6" fmla="*/ 1780 w 253287"/>
                  <a:gd name="connsiteY6" fmla="*/ 517297 h 600258"/>
                  <a:gd name="connsiteX7" fmla="*/ 3522 w 253287"/>
                  <a:gd name="connsiteY7" fmla="*/ 542554 h 600258"/>
                  <a:gd name="connsiteX8" fmla="*/ 3522 w 253287"/>
                  <a:gd name="connsiteY8" fmla="*/ 542554 h 600258"/>
                  <a:gd name="connsiteX9" fmla="*/ 49681 w 253287"/>
                  <a:gd name="connsiteY9" fmla="*/ 584793 h 600258"/>
                  <a:gd name="connsiteX10" fmla="*/ 108468 w 253287"/>
                  <a:gd name="connsiteY10" fmla="*/ 584358 h 600258"/>
                  <a:gd name="connsiteX11" fmla="*/ 128935 w 253287"/>
                  <a:gd name="connsiteY11" fmla="*/ 401029 h 600258"/>
                  <a:gd name="connsiteX12" fmla="*/ 180754 w 253287"/>
                  <a:gd name="connsiteY12" fmla="*/ 298696 h 600258"/>
                  <a:gd name="connsiteX13" fmla="*/ 222994 w 253287"/>
                  <a:gd name="connsiteY13" fmla="*/ 171977 h 600258"/>
                  <a:gd name="connsiteX14" fmla="*/ 241719 w 253287"/>
                  <a:gd name="connsiteY14" fmla="*/ 154123 h 600258"/>
                  <a:gd name="connsiteX15" fmla="*/ 233009 w 253287"/>
                  <a:gd name="connsiteY15" fmla="*/ 70515 h 6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287" h="600258">
                    <a:moveTo>
                      <a:pt x="233009" y="70515"/>
                    </a:moveTo>
                    <a:cubicBezTo>
                      <a:pt x="200350" y="49177"/>
                      <a:pt x="167255" y="28275"/>
                      <a:pt x="134595" y="7373"/>
                    </a:cubicBezTo>
                    <a:cubicBezTo>
                      <a:pt x="120661" y="-1771"/>
                      <a:pt x="104113" y="-2642"/>
                      <a:pt x="91485" y="6067"/>
                    </a:cubicBezTo>
                    <a:cubicBezTo>
                      <a:pt x="54906" y="31323"/>
                      <a:pt x="25730" y="62241"/>
                      <a:pt x="23988" y="110577"/>
                    </a:cubicBezTo>
                    <a:cubicBezTo>
                      <a:pt x="23553" y="127996"/>
                      <a:pt x="7877" y="275617"/>
                      <a:pt x="8747" y="312195"/>
                    </a:cubicBezTo>
                    <a:cubicBezTo>
                      <a:pt x="8747" y="323082"/>
                      <a:pt x="12667" y="332662"/>
                      <a:pt x="18763" y="341807"/>
                    </a:cubicBezTo>
                    <a:lnTo>
                      <a:pt x="1780" y="517297"/>
                    </a:lnTo>
                    <a:cubicBezTo>
                      <a:pt x="909" y="525571"/>
                      <a:pt x="-2575" y="534280"/>
                      <a:pt x="3522" y="542554"/>
                    </a:cubicBezTo>
                    <a:cubicBezTo>
                      <a:pt x="3522" y="542554"/>
                      <a:pt x="3522" y="542554"/>
                      <a:pt x="3522" y="542554"/>
                    </a:cubicBezTo>
                    <a:cubicBezTo>
                      <a:pt x="18763" y="556488"/>
                      <a:pt x="35311" y="569552"/>
                      <a:pt x="49681" y="584793"/>
                    </a:cubicBezTo>
                    <a:cubicBezTo>
                      <a:pt x="67970" y="604389"/>
                      <a:pt x="97581" y="606566"/>
                      <a:pt x="108468" y="584358"/>
                    </a:cubicBezTo>
                    <a:cubicBezTo>
                      <a:pt x="107162" y="582181"/>
                      <a:pt x="126322" y="401465"/>
                      <a:pt x="128935" y="401029"/>
                    </a:cubicBezTo>
                    <a:cubicBezTo>
                      <a:pt x="187722" y="358354"/>
                      <a:pt x="173352" y="394062"/>
                      <a:pt x="180754" y="298696"/>
                    </a:cubicBezTo>
                    <a:cubicBezTo>
                      <a:pt x="187286" y="252102"/>
                      <a:pt x="177271" y="204201"/>
                      <a:pt x="222994" y="171977"/>
                    </a:cubicBezTo>
                    <a:cubicBezTo>
                      <a:pt x="229961" y="167187"/>
                      <a:pt x="236058" y="160220"/>
                      <a:pt x="241719" y="154123"/>
                    </a:cubicBezTo>
                    <a:cubicBezTo>
                      <a:pt x="260444" y="133221"/>
                      <a:pt x="255653" y="85321"/>
                      <a:pt x="233009" y="70515"/>
                    </a:cubicBezTo>
                    <a:close/>
                  </a:path>
                </a:pathLst>
              </a:custGeom>
              <a:grpFill/>
              <a:ln w="435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54C596-D880-428A-82BE-3337041001C6}"/>
                  </a:ext>
                </a:extLst>
              </p:cNvPr>
              <p:cNvSpPr/>
              <p:nvPr/>
            </p:nvSpPr>
            <p:spPr>
              <a:xfrm>
                <a:off x="2996079" y="5095896"/>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1"/>
                      <a:pt x="6532" y="165040"/>
                    </a:cubicBezTo>
                    <a:cubicBezTo>
                      <a:pt x="5661" y="173749"/>
                      <a:pt x="7838" y="183764"/>
                      <a:pt x="0" y="191167"/>
                    </a:cubicBezTo>
                    <a:close/>
                  </a:path>
                </a:pathLst>
              </a:custGeom>
              <a:grpFill/>
              <a:ln w="435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32E8CA9-AF05-4E90-AD28-C005334B250B}"/>
                  </a:ext>
                </a:extLst>
              </p:cNvPr>
              <p:cNvSpPr/>
              <p:nvPr/>
            </p:nvSpPr>
            <p:spPr>
              <a:xfrm>
                <a:off x="3149758" y="4869487"/>
                <a:ext cx="253287" cy="600258"/>
              </a:xfrm>
              <a:custGeom>
                <a:avLst/>
                <a:gdLst>
                  <a:gd name="connsiteX0" fmla="*/ 233010 w 253287"/>
                  <a:gd name="connsiteY0" fmla="*/ 70515 h 600258"/>
                  <a:gd name="connsiteX1" fmla="*/ 134595 w 253287"/>
                  <a:gd name="connsiteY1" fmla="*/ 7373 h 600258"/>
                  <a:gd name="connsiteX2" fmla="*/ 91485 w 253287"/>
                  <a:gd name="connsiteY2" fmla="*/ 6067 h 600258"/>
                  <a:gd name="connsiteX3" fmla="*/ 23989 w 253287"/>
                  <a:gd name="connsiteY3" fmla="*/ 110577 h 600258"/>
                  <a:gd name="connsiteX4" fmla="*/ 8748 w 253287"/>
                  <a:gd name="connsiteY4" fmla="*/ 312195 h 600258"/>
                  <a:gd name="connsiteX5" fmla="*/ 18763 w 253287"/>
                  <a:gd name="connsiteY5" fmla="*/ 341807 h 600258"/>
                  <a:gd name="connsiteX6" fmla="*/ 1780 w 253287"/>
                  <a:gd name="connsiteY6" fmla="*/ 517297 h 600258"/>
                  <a:gd name="connsiteX7" fmla="*/ 3522 w 253287"/>
                  <a:gd name="connsiteY7" fmla="*/ 542554 h 600258"/>
                  <a:gd name="connsiteX8" fmla="*/ 3522 w 253287"/>
                  <a:gd name="connsiteY8" fmla="*/ 542554 h 600258"/>
                  <a:gd name="connsiteX9" fmla="*/ 49681 w 253287"/>
                  <a:gd name="connsiteY9" fmla="*/ 584793 h 600258"/>
                  <a:gd name="connsiteX10" fmla="*/ 108468 w 253287"/>
                  <a:gd name="connsiteY10" fmla="*/ 584358 h 600258"/>
                  <a:gd name="connsiteX11" fmla="*/ 128934 w 253287"/>
                  <a:gd name="connsiteY11" fmla="*/ 401029 h 600258"/>
                  <a:gd name="connsiteX12" fmla="*/ 180754 w 253287"/>
                  <a:gd name="connsiteY12" fmla="*/ 298696 h 600258"/>
                  <a:gd name="connsiteX13" fmla="*/ 222994 w 253287"/>
                  <a:gd name="connsiteY13" fmla="*/ 171977 h 600258"/>
                  <a:gd name="connsiteX14" fmla="*/ 241719 w 253287"/>
                  <a:gd name="connsiteY14" fmla="*/ 154123 h 600258"/>
                  <a:gd name="connsiteX15" fmla="*/ 233010 w 253287"/>
                  <a:gd name="connsiteY15" fmla="*/ 70515 h 6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287" h="600258">
                    <a:moveTo>
                      <a:pt x="233010" y="70515"/>
                    </a:moveTo>
                    <a:cubicBezTo>
                      <a:pt x="200350" y="49177"/>
                      <a:pt x="167255" y="28275"/>
                      <a:pt x="134595" y="7373"/>
                    </a:cubicBezTo>
                    <a:cubicBezTo>
                      <a:pt x="120661" y="-1771"/>
                      <a:pt x="104113" y="-2642"/>
                      <a:pt x="91485" y="6067"/>
                    </a:cubicBezTo>
                    <a:cubicBezTo>
                      <a:pt x="54906" y="31323"/>
                      <a:pt x="25730" y="62241"/>
                      <a:pt x="23989" y="110577"/>
                    </a:cubicBezTo>
                    <a:cubicBezTo>
                      <a:pt x="23553" y="127996"/>
                      <a:pt x="7877" y="275617"/>
                      <a:pt x="8748" y="312195"/>
                    </a:cubicBezTo>
                    <a:cubicBezTo>
                      <a:pt x="8748" y="323082"/>
                      <a:pt x="12667" y="332662"/>
                      <a:pt x="18763" y="341807"/>
                    </a:cubicBezTo>
                    <a:lnTo>
                      <a:pt x="1780" y="517297"/>
                    </a:lnTo>
                    <a:cubicBezTo>
                      <a:pt x="909" y="525571"/>
                      <a:pt x="-2575" y="534280"/>
                      <a:pt x="3522" y="542554"/>
                    </a:cubicBezTo>
                    <a:cubicBezTo>
                      <a:pt x="3522" y="542554"/>
                      <a:pt x="3522" y="542554"/>
                      <a:pt x="3522" y="542554"/>
                    </a:cubicBezTo>
                    <a:cubicBezTo>
                      <a:pt x="18763" y="556488"/>
                      <a:pt x="35310" y="569552"/>
                      <a:pt x="49681" y="584793"/>
                    </a:cubicBezTo>
                    <a:cubicBezTo>
                      <a:pt x="67970" y="604389"/>
                      <a:pt x="97581" y="606566"/>
                      <a:pt x="108468" y="584358"/>
                    </a:cubicBezTo>
                    <a:cubicBezTo>
                      <a:pt x="107161"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443" y="133657"/>
                      <a:pt x="255654" y="85756"/>
                      <a:pt x="233010" y="70515"/>
                    </a:cubicBezTo>
                    <a:close/>
                  </a:path>
                </a:pathLst>
              </a:custGeom>
              <a:grpFill/>
              <a:ln w="435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F0FAAA2-3B4E-493A-A085-E93120783972}"/>
                  </a:ext>
                </a:extLst>
              </p:cNvPr>
              <p:cNvSpPr/>
              <p:nvPr/>
            </p:nvSpPr>
            <p:spPr>
              <a:xfrm>
                <a:off x="3253436" y="5270080"/>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1"/>
                      <a:pt x="6532" y="165040"/>
                    </a:cubicBezTo>
                    <a:cubicBezTo>
                      <a:pt x="5661" y="174184"/>
                      <a:pt x="8274" y="184200"/>
                      <a:pt x="0" y="191167"/>
                    </a:cubicBezTo>
                    <a:close/>
                  </a:path>
                </a:pathLst>
              </a:custGeom>
              <a:grpFill/>
              <a:ln w="435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1B04899-24AE-4A8B-9EF0-AC7D066A70E4}"/>
                  </a:ext>
                </a:extLst>
              </p:cNvPr>
              <p:cNvSpPr/>
              <p:nvPr/>
            </p:nvSpPr>
            <p:spPr>
              <a:xfrm>
                <a:off x="3407115" y="5044106"/>
                <a:ext cx="253287" cy="600259"/>
              </a:xfrm>
              <a:custGeom>
                <a:avLst/>
                <a:gdLst>
                  <a:gd name="connsiteX0" fmla="*/ 233009 w 253287"/>
                  <a:gd name="connsiteY0" fmla="*/ 70515 h 600259"/>
                  <a:gd name="connsiteX1" fmla="*/ 134596 w 253287"/>
                  <a:gd name="connsiteY1" fmla="*/ 7373 h 600259"/>
                  <a:gd name="connsiteX2" fmla="*/ 91485 w 253287"/>
                  <a:gd name="connsiteY2" fmla="*/ 6067 h 600259"/>
                  <a:gd name="connsiteX3" fmla="*/ 23989 w 253287"/>
                  <a:gd name="connsiteY3" fmla="*/ 110577 h 600259"/>
                  <a:gd name="connsiteX4" fmla="*/ 8747 w 253287"/>
                  <a:gd name="connsiteY4" fmla="*/ 312195 h 600259"/>
                  <a:gd name="connsiteX5" fmla="*/ 18763 w 253287"/>
                  <a:gd name="connsiteY5" fmla="*/ 341807 h 600259"/>
                  <a:gd name="connsiteX6" fmla="*/ 1780 w 253287"/>
                  <a:gd name="connsiteY6" fmla="*/ 517297 h 600259"/>
                  <a:gd name="connsiteX7" fmla="*/ 3522 w 253287"/>
                  <a:gd name="connsiteY7" fmla="*/ 542554 h 600259"/>
                  <a:gd name="connsiteX8" fmla="*/ 3522 w 253287"/>
                  <a:gd name="connsiteY8" fmla="*/ 542554 h 600259"/>
                  <a:gd name="connsiteX9" fmla="*/ 49681 w 253287"/>
                  <a:gd name="connsiteY9" fmla="*/ 584794 h 600259"/>
                  <a:gd name="connsiteX10" fmla="*/ 108468 w 253287"/>
                  <a:gd name="connsiteY10" fmla="*/ 584358 h 600259"/>
                  <a:gd name="connsiteX11" fmla="*/ 128935 w 253287"/>
                  <a:gd name="connsiteY11" fmla="*/ 401029 h 600259"/>
                  <a:gd name="connsiteX12" fmla="*/ 180754 w 253287"/>
                  <a:gd name="connsiteY12" fmla="*/ 298696 h 600259"/>
                  <a:gd name="connsiteX13" fmla="*/ 222994 w 253287"/>
                  <a:gd name="connsiteY13" fmla="*/ 171977 h 600259"/>
                  <a:gd name="connsiteX14" fmla="*/ 241719 w 253287"/>
                  <a:gd name="connsiteY14" fmla="*/ 154123 h 600259"/>
                  <a:gd name="connsiteX15" fmla="*/ 233009 w 253287"/>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287" h="600259">
                    <a:moveTo>
                      <a:pt x="233009" y="70515"/>
                    </a:moveTo>
                    <a:cubicBezTo>
                      <a:pt x="200350" y="49178"/>
                      <a:pt x="167255" y="28275"/>
                      <a:pt x="134596" y="7373"/>
                    </a:cubicBezTo>
                    <a:cubicBezTo>
                      <a:pt x="120661" y="-1771"/>
                      <a:pt x="104113" y="-2642"/>
                      <a:pt x="91485" y="6067"/>
                    </a:cubicBezTo>
                    <a:cubicBezTo>
                      <a:pt x="54906" y="31323"/>
                      <a:pt x="25730" y="62241"/>
                      <a:pt x="23989" y="110577"/>
                    </a:cubicBezTo>
                    <a:cubicBezTo>
                      <a:pt x="23553" y="127996"/>
                      <a:pt x="7876" y="275617"/>
                      <a:pt x="8747" y="312195"/>
                    </a:cubicBezTo>
                    <a:cubicBezTo>
                      <a:pt x="8747" y="323082"/>
                      <a:pt x="12667" y="332662"/>
                      <a:pt x="18763" y="341807"/>
                    </a:cubicBezTo>
                    <a:lnTo>
                      <a:pt x="1780" y="517297"/>
                    </a:lnTo>
                    <a:cubicBezTo>
                      <a:pt x="909" y="525571"/>
                      <a:pt x="-2574" y="534280"/>
                      <a:pt x="3522" y="542554"/>
                    </a:cubicBezTo>
                    <a:cubicBezTo>
                      <a:pt x="3522" y="542554"/>
                      <a:pt x="3522" y="542554"/>
                      <a:pt x="3522" y="542554"/>
                    </a:cubicBezTo>
                    <a:cubicBezTo>
                      <a:pt x="18763" y="556489"/>
                      <a:pt x="35311" y="569552"/>
                      <a:pt x="49681" y="584794"/>
                    </a:cubicBezTo>
                    <a:cubicBezTo>
                      <a:pt x="67970" y="604389"/>
                      <a:pt x="97581" y="606567"/>
                      <a:pt x="108468" y="584358"/>
                    </a:cubicBezTo>
                    <a:cubicBezTo>
                      <a:pt x="107162" y="582181"/>
                      <a:pt x="126322" y="401465"/>
                      <a:pt x="128935"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443" y="133221"/>
                      <a:pt x="255653" y="85321"/>
                      <a:pt x="233009" y="70515"/>
                    </a:cubicBezTo>
                    <a:close/>
                  </a:path>
                </a:pathLst>
              </a:custGeom>
              <a:grpFill/>
              <a:ln w="435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1E9FFA2-7678-40A5-B9F4-8B8E067D55AF}"/>
                  </a:ext>
                </a:extLst>
              </p:cNvPr>
              <p:cNvSpPr/>
              <p:nvPr/>
            </p:nvSpPr>
            <p:spPr>
              <a:xfrm>
                <a:off x="3510793" y="5444700"/>
                <a:ext cx="25256" cy="191166"/>
              </a:xfrm>
              <a:custGeom>
                <a:avLst/>
                <a:gdLst>
                  <a:gd name="connsiteX0" fmla="*/ 0 w 25256"/>
                  <a:gd name="connsiteY0" fmla="*/ 191167 h 191166"/>
                  <a:gd name="connsiteX1" fmla="*/ 17854 w 25256"/>
                  <a:gd name="connsiteY1" fmla="*/ 23079 h 191166"/>
                  <a:gd name="connsiteX2" fmla="*/ 25257 w 25256"/>
                  <a:gd name="connsiteY2" fmla="*/ 0 h 191166"/>
                  <a:gd name="connsiteX3" fmla="*/ 6532 w 25256"/>
                  <a:gd name="connsiteY3" fmla="*/ 165039 h 191166"/>
                  <a:gd name="connsiteX4" fmla="*/ 0 w 25256"/>
                  <a:gd name="connsiteY4" fmla="*/ 191167 h 19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6">
                    <a:moveTo>
                      <a:pt x="0" y="191167"/>
                    </a:moveTo>
                    <a:cubicBezTo>
                      <a:pt x="5661" y="135863"/>
                      <a:pt x="12193" y="78383"/>
                      <a:pt x="17854" y="23079"/>
                    </a:cubicBezTo>
                    <a:cubicBezTo>
                      <a:pt x="18725" y="13935"/>
                      <a:pt x="18725" y="2177"/>
                      <a:pt x="25257" y="0"/>
                    </a:cubicBezTo>
                    <a:cubicBezTo>
                      <a:pt x="17418" y="78383"/>
                      <a:pt x="13935" y="110171"/>
                      <a:pt x="6532" y="165039"/>
                    </a:cubicBezTo>
                    <a:cubicBezTo>
                      <a:pt x="5661" y="173748"/>
                      <a:pt x="8274" y="183764"/>
                      <a:pt x="0" y="191167"/>
                    </a:cubicBezTo>
                    <a:close/>
                  </a:path>
                </a:pathLst>
              </a:custGeom>
              <a:grpFill/>
              <a:ln w="435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652AFAE-86C0-4C3A-84E3-BEBDDCF5E1D6}"/>
                  </a:ext>
                </a:extLst>
              </p:cNvPr>
              <p:cNvSpPr/>
              <p:nvPr/>
            </p:nvSpPr>
            <p:spPr>
              <a:xfrm>
                <a:off x="3664908" y="5218290"/>
                <a:ext cx="252969" cy="600259"/>
              </a:xfrm>
              <a:custGeom>
                <a:avLst/>
                <a:gdLst>
                  <a:gd name="connsiteX0" fmla="*/ 233009 w 252969"/>
                  <a:gd name="connsiteY0" fmla="*/ 70515 h 600259"/>
                  <a:gd name="connsiteX1" fmla="*/ 134596 w 252969"/>
                  <a:gd name="connsiteY1" fmla="*/ 7373 h 600259"/>
                  <a:gd name="connsiteX2" fmla="*/ 91485 w 252969"/>
                  <a:gd name="connsiteY2" fmla="*/ 6067 h 600259"/>
                  <a:gd name="connsiteX3" fmla="*/ 23989 w 252969"/>
                  <a:gd name="connsiteY3" fmla="*/ 110577 h 600259"/>
                  <a:gd name="connsiteX4" fmla="*/ 8747 w 252969"/>
                  <a:gd name="connsiteY4" fmla="*/ 312195 h 600259"/>
                  <a:gd name="connsiteX5" fmla="*/ 18763 w 252969"/>
                  <a:gd name="connsiteY5" fmla="*/ 341807 h 600259"/>
                  <a:gd name="connsiteX6" fmla="*/ 1780 w 252969"/>
                  <a:gd name="connsiteY6" fmla="*/ 517297 h 600259"/>
                  <a:gd name="connsiteX7" fmla="*/ 3522 w 252969"/>
                  <a:gd name="connsiteY7" fmla="*/ 542554 h 600259"/>
                  <a:gd name="connsiteX8" fmla="*/ 3522 w 252969"/>
                  <a:gd name="connsiteY8" fmla="*/ 542554 h 600259"/>
                  <a:gd name="connsiteX9" fmla="*/ 49681 w 252969"/>
                  <a:gd name="connsiteY9" fmla="*/ 584794 h 600259"/>
                  <a:gd name="connsiteX10" fmla="*/ 108468 w 252969"/>
                  <a:gd name="connsiteY10" fmla="*/ 584358 h 600259"/>
                  <a:gd name="connsiteX11" fmla="*/ 128934 w 252969"/>
                  <a:gd name="connsiteY11" fmla="*/ 401029 h 600259"/>
                  <a:gd name="connsiteX12" fmla="*/ 180754 w 252969"/>
                  <a:gd name="connsiteY12" fmla="*/ 298696 h 600259"/>
                  <a:gd name="connsiteX13" fmla="*/ 222994 w 252969"/>
                  <a:gd name="connsiteY13" fmla="*/ 171977 h 600259"/>
                  <a:gd name="connsiteX14" fmla="*/ 241719 w 252969"/>
                  <a:gd name="connsiteY14" fmla="*/ 154123 h 600259"/>
                  <a:gd name="connsiteX15" fmla="*/ 233009 w 252969"/>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69" h="600259">
                    <a:moveTo>
                      <a:pt x="233009" y="70515"/>
                    </a:moveTo>
                    <a:cubicBezTo>
                      <a:pt x="200350" y="49178"/>
                      <a:pt x="167255" y="28275"/>
                      <a:pt x="134596" y="7373"/>
                    </a:cubicBezTo>
                    <a:cubicBezTo>
                      <a:pt x="120661" y="-1771"/>
                      <a:pt x="104113" y="-2642"/>
                      <a:pt x="91485" y="6067"/>
                    </a:cubicBezTo>
                    <a:cubicBezTo>
                      <a:pt x="54906" y="31323"/>
                      <a:pt x="25730" y="62241"/>
                      <a:pt x="23989" y="110577"/>
                    </a:cubicBezTo>
                    <a:cubicBezTo>
                      <a:pt x="23553" y="127996"/>
                      <a:pt x="7876" y="275617"/>
                      <a:pt x="8747" y="312195"/>
                    </a:cubicBezTo>
                    <a:cubicBezTo>
                      <a:pt x="8747" y="323082"/>
                      <a:pt x="12667" y="332662"/>
                      <a:pt x="18763" y="341807"/>
                    </a:cubicBezTo>
                    <a:lnTo>
                      <a:pt x="1780" y="517297"/>
                    </a:lnTo>
                    <a:cubicBezTo>
                      <a:pt x="909" y="525571"/>
                      <a:pt x="-2574" y="534280"/>
                      <a:pt x="3522" y="542554"/>
                    </a:cubicBezTo>
                    <a:cubicBezTo>
                      <a:pt x="3522" y="542554"/>
                      <a:pt x="3522" y="542554"/>
                      <a:pt x="3522" y="542554"/>
                    </a:cubicBezTo>
                    <a:cubicBezTo>
                      <a:pt x="18763" y="556489"/>
                      <a:pt x="35310" y="569552"/>
                      <a:pt x="49681" y="584794"/>
                    </a:cubicBezTo>
                    <a:cubicBezTo>
                      <a:pt x="67970" y="604389"/>
                      <a:pt x="97581" y="606567"/>
                      <a:pt x="108468" y="584358"/>
                    </a:cubicBezTo>
                    <a:cubicBezTo>
                      <a:pt x="107161" y="582181"/>
                      <a:pt x="126322" y="401465"/>
                      <a:pt x="128934" y="401029"/>
                    </a:cubicBezTo>
                    <a:cubicBezTo>
                      <a:pt x="187721" y="358354"/>
                      <a:pt x="173351" y="394062"/>
                      <a:pt x="180754" y="298696"/>
                    </a:cubicBezTo>
                    <a:cubicBezTo>
                      <a:pt x="187286" y="252102"/>
                      <a:pt x="177271" y="204201"/>
                      <a:pt x="222994" y="171977"/>
                    </a:cubicBezTo>
                    <a:cubicBezTo>
                      <a:pt x="229961" y="167187"/>
                      <a:pt x="236058" y="160220"/>
                      <a:pt x="241719" y="154123"/>
                    </a:cubicBezTo>
                    <a:cubicBezTo>
                      <a:pt x="260008" y="133657"/>
                      <a:pt x="255218" y="85756"/>
                      <a:pt x="233009" y="70515"/>
                    </a:cubicBezTo>
                    <a:close/>
                  </a:path>
                </a:pathLst>
              </a:custGeom>
              <a:grpFill/>
              <a:ln w="435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033FB44-E4C0-4051-BEC5-ECDBDCDB615A}"/>
                  </a:ext>
                </a:extLst>
              </p:cNvPr>
              <p:cNvSpPr/>
              <p:nvPr/>
            </p:nvSpPr>
            <p:spPr>
              <a:xfrm>
                <a:off x="3768150" y="5618884"/>
                <a:ext cx="25256" cy="191166"/>
              </a:xfrm>
              <a:custGeom>
                <a:avLst/>
                <a:gdLst>
                  <a:gd name="connsiteX0" fmla="*/ 0 w 25256"/>
                  <a:gd name="connsiteY0" fmla="*/ 191167 h 191166"/>
                  <a:gd name="connsiteX1" fmla="*/ 17854 w 25256"/>
                  <a:gd name="connsiteY1" fmla="*/ 23079 h 191166"/>
                  <a:gd name="connsiteX2" fmla="*/ 25257 w 25256"/>
                  <a:gd name="connsiteY2" fmla="*/ 0 h 191166"/>
                  <a:gd name="connsiteX3" fmla="*/ 6532 w 25256"/>
                  <a:gd name="connsiteY3" fmla="*/ 165039 h 191166"/>
                  <a:gd name="connsiteX4" fmla="*/ 0 w 25256"/>
                  <a:gd name="connsiteY4" fmla="*/ 191167 h 19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6">
                    <a:moveTo>
                      <a:pt x="0" y="191167"/>
                    </a:moveTo>
                    <a:cubicBezTo>
                      <a:pt x="5661" y="135863"/>
                      <a:pt x="12193" y="78383"/>
                      <a:pt x="17854" y="23079"/>
                    </a:cubicBezTo>
                    <a:cubicBezTo>
                      <a:pt x="18725" y="13935"/>
                      <a:pt x="18725" y="2177"/>
                      <a:pt x="25257" y="0"/>
                    </a:cubicBezTo>
                    <a:cubicBezTo>
                      <a:pt x="17418" y="78383"/>
                      <a:pt x="13935" y="110171"/>
                      <a:pt x="6532" y="165039"/>
                    </a:cubicBezTo>
                    <a:cubicBezTo>
                      <a:pt x="5661" y="174184"/>
                      <a:pt x="8274" y="184200"/>
                      <a:pt x="0" y="191167"/>
                    </a:cubicBezTo>
                    <a:close/>
                  </a:path>
                </a:pathLst>
              </a:custGeom>
              <a:grpFill/>
              <a:ln w="435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FCA8B41-9697-47A5-9517-41DF9C16572F}"/>
                  </a:ext>
                </a:extLst>
              </p:cNvPr>
              <p:cNvSpPr/>
              <p:nvPr/>
            </p:nvSpPr>
            <p:spPr>
              <a:xfrm>
                <a:off x="3922265" y="5392910"/>
                <a:ext cx="252969" cy="600259"/>
              </a:xfrm>
              <a:custGeom>
                <a:avLst/>
                <a:gdLst>
                  <a:gd name="connsiteX0" fmla="*/ 233009 w 252969"/>
                  <a:gd name="connsiteY0" fmla="*/ 70515 h 600259"/>
                  <a:gd name="connsiteX1" fmla="*/ 134595 w 252969"/>
                  <a:gd name="connsiteY1" fmla="*/ 7373 h 600259"/>
                  <a:gd name="connsiteX2" fmla="*/ 91485 w 252969"/>
                  <a:gd name="connsiteY2" fmla="*/ 6067 h 600259"/>
                  <a:gd name="connsiteX3" fmla="*/ 23988 w 252969"/>
                  <a:gd name="connsiteY3" fmla="*/ 110577 h 600259"/>
                  <a:gd name="connsiteX4" fmla="*/ 8747 w 252969"/>
                  <a:gd name="connsiteY4" fmla="*/ 312195 h 600259"/>
                  <a:gd name="connsiteX5" fmla="*/ 18763 w 252969"/>
                  <a:gd name="connsiteY5" fmla="*/ 341807 h 600259"/>
                  <a:gd name="connsiteX6" fmla="*/ 1780 w 252969"/>
                  <a:gd name="connsiteY6" fmla="*/ 517297 h 600259"/>
                  <a:gd name="connsiteX7" fmla="*/ 3522 w 252969"/>
                  <a:gd name="connsiteY7" fmla="*/ 542554 h 600259"/>
                  <a:gd name="connsiteX8" fmla="*/ 3522 w 252969"/>
                  <a:gd name="connsiteY8" fmla="*/ 542554 h 600259"/>
                  <a:gd name="connsiteX9" fmla="*/ 49681 w 252969"/>
                  <a:gd name="connsiteY9" fmla="*/ 584793 h 600259"/>
                  <a:gd name="connsiteX10" fmla="*/ 108468 w 252969"/>
                  <a:gd name="connsiteY10" fmla="*/ 584358 h 600259"/>
                  <a:gd name="connsiteX11" fmla="*/ 128935 w 252969"/>
                  <a:gd name="connsiteY11" fmla="*/ 401029 h 600259"/>
                  <a:gd name="connsiteX12" fmla="*/ 180754 w 252969"/>
                  <a:gd name="connsiteY12" fmla="*/ 298696 h 600259"/>
                  <a:gd name="connsiteX13" fmla="*/ 222994 w 252969"/>
                  <a:gd name="connsiteY13" fmla="*/ 171977 h 600259"/>
                  <a:gd name="connsiteX14" fmla="*/ 241719 w 252969"/>
                  <a:gd name="connsiteY14" fmla="*/ 154123 h 600259"/>
                  <a:gd name="connsiteX15" fmla="*/ 233009 w 252969"/>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69" h="600259">
                    <a:moveTo>
                      <a:pt x="233009" y="70515"/>
                    </a:moveTo>
                    <a:cubicBezTo>
                      <a:pt x="200350" y="49177"/>
                      <a:pt x="167255" y="28275"/>
                      <a:pt x="134595" y="7373"/>
                    </a:cubicBezTo>
                    <a:cubicBezTo>
                      <a:pt x="120661" y="-1772"/>
                      <a:pt x="104113" y="-2642"/>
                      <a:pt x="91485" y="6067"/>
                    </a:cubicBezTo>
                    <a:cubicBezTo>
                      <a:pt x="54906" y="31324"/>
                      <a:pt x="25730" y="62241"/>
                      <a:pt x="23988" y="110577"/>
                    </a:cubicBezTo>
                    <a:cubicBezTo>
                      <a:pt x="23553" y="127996"/>
                      <a:pt x="7877" y="275617"/>
                      <a:pt x="8747" y="312195"/>
                    </a:cubicBezTo>
                    <a:cubicBezTo>
                      <a:pt x="8747" y="323082"/>
                      <a:pt x="12667" y="332662"/>
                      <a:pt x="18763" y="341807"/>
                    </a:cubicBezTo>
                    <a:lnTo>
                      <a:pt x="1780" y="517297"/>
                    </a:lnTo>
                    <a:cubicBezTo>
                      <a:pt x="909" y="525571"/>
                      <a:pt x="-2575" y="534280"/>
                      <a:pt x="3522" y="542554"/>
                    </a:cubicBezTo>
                    <a:cubicBezTo>
                      <a:pt x="3522" y="542554"/>
                      <a:pt x="3522" y="542554"/>
                      <a:pt x="3522" y="542554"/>
                    </a:cubicBezTo>
                    <a:cubicBezTo>
                      <a:pt x="18763" y="556489"/>
                      <a:pt x="35311" y="569552"/>
                      <a:pt x="49681" y="584793"/>
                    </a:cubicBezTo>
                    <a:cubicBezTo>
                      <a:pt x="67970" y="604389"/>
                      <a:pt x="97581" y="606566"/>
                      <a:pt x="108468" y="584358"/>
                    </a:cubicBezTo>
                    <a:cubicBezTo>
                      <a:pt x="107162" y="582181"/>
                      <a:pt x="126322" y="401465"/>
                      <a:pt x="128935" y="401029"/>
                    </a:cubicBezTo>
                    <a:cubicBezTo>
                      <a:pt x="187722" y="358354"/>
                      <a:pt x="173352" y="394062"/>
                      <a:pt x="180754" y="298696"/>
                    </a:cubicBezTo>
                    <a:cubicBezTo>
                      <a:pt x="187286" y="252102"/>
                      <a:pt x="177271" y="204201"/>
                      <a:pt x="222994" y="171977"/>
                    </a:cubicBezTo>
                    <a:cubicBezTo>
                      <a:pt x="229961" y="167187"/>
                      <a:pt x="236058" y="160220"/>
                      <a:pt x="241719" y="154123"/>
                    </a:cubicBezTo>
                    <a:cubicBezTo>
                      <a:pt x="260008" y="133221"/>
                      <a:pt x="255218" y="85320"/>
                      <a:pt x="233009" y="70515"/>
                    </a:cubicBezTo>
                    <a:close/>
                  </a:path>
                </a:pathLst>
              </a:custGeom>
              <a:grpFill/>
              <a:ln w="435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7399302-1126-4D4F-B6C6-10DBF0FD3E42}"/>
                  </a:ext>
                </a:extLst>
              </p:cNvPr>
              <p:cNvSpPr/>
              <p:nvPr/>
            </p:nvSpPr>
            <p:spPr>
              <a:xfrm>
                <a:off x="4025507" y="5793504"/>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1"/>
                      <a:pt x="6532" y="165040"/>
                    </a:cubicBezTo>
                    <a:cubicBezTo>
                      <a:pt x="6097" y="173749"/>
                      <a:pt x="8274" y="183764"/>
                      <a:pt x="0" y="191167"/>
                    </a:cubicBezTo>
                    <a:close/>
                  </a:path>
                </a:pathLst>
              </a:custGeom>
              <a:grpFill/>
              <a:ln w="435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26F9A88-8CC4-4F4D-91B7-F0A73CC69606}"/>
                  </a:ext>
                </a:extLst>
              </p:cNvPr>
              <p:cNvSpPr/>
              <p:nvPr/>
            </p:nvSpPr>
            <p:spPr>
              <a:xfrm>
                <a:off x="4179622" y="5567094"/>
                <a:ext cx="253102" cy="600259"/>
              </a:xfrm>
              <a:custGeom>
                <a:avLst/>
                <a:gdLst>
                  <a:gd name="connsiteX0" fmla="*/ 233010 w 253102"/>
                  <a:gd name="connsiteY0" fmla="*/ 70515 h 600259"/>
                  <a:gd name="connsiteX1" fmla="*/ 134595 w 253102"/>
                  <a:gd name="connsiteY1" fmla="*/ 7373 h 600259"/>
                  <a:gd name="connsiteX2" fmla="*/ 91485 w 253102"/>
                  <a:gd name="connsiteY2" fmla="*/ 6067 h 600259"/>
                  <a:gd name="connsiteX3" fmla="*/ 23989 w 253102"/>
                  <a:gd name="connsiteY3" fmla="*/ 110577 h 600259"/>
                  <a:gd name="connsiteX4" fmla="*/ 8748 w 253102"/>
                  <a:gd name="connsiteY4" fmla="*/ 312195 h 600259"/>
                  <a:gd name="connsiteX5" fmla="*/ 18763 w 253102"/>
                  <a:gd name="connsiteY5" fmla="*/ 341807 h 600259"/>
                  <a:gd name="connsiteX6" fmla="*/ 1780 w 253102"/>
                  <a:gd name="connsiteY6" fmla="*/ 517297 h 600259"/>
                  <a:gd name="connsiteX7" fmla="*/ 3522 w 253102"/>
                  <a:gd name="connsiteY7" fmla="*/ 542554 h 600259"/>
                  <a:gd name="connsiteX8" fmla="*/ 3522 w 253102"/>
                  <a:gd name="connsiteY8" fmla="*/ 542554 h 600259"/>
                  <a:gd name="connsiteX9" fmla="*/ 49681 w 253102"/>
                  <a:gd name="connsiteY9" fmla="*/ 584793 h 600259"/>
                  <a:gd name="connsiteX10" fmla="*/ 108468 w 253102"/>
                  <a:gd name="connsiteY10" fmla="*/ 584358 h 600259"/>
                  <a:gd name="connsiteX11" fmla="*/ 128934 w 253102"/>
                  <a:gd name="connsiteY11" fmla="*/ 401029 h 600259"/>
                  <a:gd name="connsiteX12" fmla="*/ 180754 w 253102"/>
                  <a:gd name="connsiteY12" fmla="*/ 298696 h 600259"/>
                  <a:gd name="connsiteX13" fmla="*/ 222994 w 253102"/>
                  <a:gd name="connsiteY13" fmla="*/ 171977 h 600259"/>
                  <a:gd name="connsiteX14" fmla="*/ 241719 w 253102"/>
                  <a:gd name="connsiteY14" fmla="*/ 154123 h 600259"/>
                  <a:gd name="connsiteX15" fmla="*/ 233010 w 253102"/>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102" h="600259">
                    <a:moveTo>
                      <a:pt x="233010" y="70515"/>
                    </a:moveTo>
                    <a:cubicBezTo>
                      <a:pt x="200350" y="49177"/>
                      <a:pt x="167255" y="28275"/>
                      <a:pt x="134595" y="7373"/>
                    </a:cubicBezTo>
                    <a:cubicBezTo>
                      <a:pt x="120661" y="-1772"/>
                      <a:pt x="104113" y="-2642"/>
                      <a:pt x="91485" y="6067"/>
                    </a:cubicBezTo>
                    <a:cubicBezTo>
                      <a:pt x="54906" y="31324"/>
                      <a:pt x="25730" y="62241"/>
                      <a:pt x="23989" y="110577"/>
                    </a:cubicBezTo>
                    <a:cubicBezTo>
                      <a:pt x="23553" y="127996"/>
                      <a:pt x="7877" y="275617"/>
                      <a:pt x="8748" y="312195"/>
                    </a:cubicBezTo>
                    <a:cubicBezTo>
                      <a:pt x="8748" y="323082"/>
                      <a:pt x="12667" y="332662"/>
                      <a:pt x="18763" y="341807"/>
                    </a:cubicBezTo>
                    <a:lnTo>
                      <a:pt x="1780" y="517297"/>
                    </a:lnTo>
                    <a:cubicBezTo>
                      <a:pt x="909" y="525571"/>
                      <a:pt x="-2575" y="534280"/>
                      <a:pt x="3522" y="542554"/>
                    </a:cubicBezTo>
                    <a:cubicBezTo>
                      <a:pt x="3522" y="542554"/>
                      <a:pt x="3522" y="542554"/>
                      <a:pt x="3522" y="542554"/>
                    </a:cubicBezTo>
                    <a:cubicBezTo>
                      <a:pt x="18763" y="556489"/>
                      <a:pt x="35310" y="569552"/>
                      <a:pt x="49681" y="584793"/>
                    </a:cubicBezTo>
                    <a:cubicBezTo>
                      <a:pt x="67970" y="604389"/>
                      <a:pt x="97581" y="606566"/>
                      <a:pt x="108468" y="584358"/>
                    </a:cubicBezTo>
                    <a:cubicBezTo>
                      <a:pt x="107161" y="582181"/>
                      <a:pt x="126322" y="401465"/>
                      <a:pt x="128934"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008" y="133657"/>
                      <a:pt x="255654" y="85756"/>
                      <a:pt x="233010" y="70515"/>
                    </a:cubicBezTo>
                    <a:close/>
                  </a:path>
                </a:pathLst>
              </a:custGeom>
              <a:grpFill/>
              <a:ln w="435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B589BEB-3C33-431F-A06D-9DEF3F26E277}"/>
                  </a:ext>
                </a:extLst>
              </p:cNvPr>
              <p:cNvSpPr/>
              <p:nvPr/>
            </p:nvSpPr>
            <p:spPr>
              <a:xfrm>
                <a:off x="4283300" y="5967688"/>
                <a:ext cx="25256" cy="191167"/>
              </a:xfrm>
              <a:custGeom>
                <a:avLst/>
                <a:gdLst>
                  <a:gd name="connsiteX0" fmla="*/ 0 w 25256"/>
                  <a:gd name="connsiteY0" fmla="*/ 191167 h 191167"/>
                  <a:gd name="connsiteX1" fmla="*/ 17854 w 25256"/>
                  <a:gd name="connsiteY1" fmla="*/ 23079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79"/>
                    </a:cubicBezTo>
                    <a:cubicBezTo>
                      <a:pt x="18725" y="13935"/>
                      <a:pt x="18725" y="2177"/>
                      <a:pt x="25257" y="0"/>
                    </a:cubicBezTo>
                    <a:cubicBezTo>
                      <a:pt x="17418" y="78383"/>
                      <a:pt x="13935" y="110171"/>
                      <a:pt x="6532" y="165040"/>
                    </a:cubicBezTo>
                    <a:cubicBezTo>
                      <a:pt x="5661" y="174184"/>
                      <a:pt x="7838" y="184200"/>
                      <a:pt x="0" y="191167"/>
                    </a:cubicBezTo>
                    <a:close/>
                  </a:path>
                </a:pathLst>
              </a:custGeom>
              <a:grpFill/>
              <a:ln w="435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2EF831F-455B-4784-874F-3EA78FA3404A}"/>
                  </a:ext>
                </a:extLst>
              </p:cNvPr>
              <p:cNvSpPr/>
              <p:nvPr/>
            </p:nvSpPr>
            <p:spPr>
              <a:xfrm>
                <a:off x="1798128" y="1783904"/>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431" y="86538"/>
                      <a:pt x="62271" y="71297"/>
                      <a:pt x="0" y="29493"/>
                    </a:cubicBezTo>
                    <a:cubicBezTo>
                      <a:pt x="26563" y="4672"/>
                      <a:pt x="33095" y="-10134"/>
                      <a:pt x="61400" y="8155"/>
                    </a:cubicBezTo>
                    <a:cubicBezTo>
                      <a:pt x="82737" y="21655"/>
                      <a:pt x="124977" y="49960"/>
                      <a:pt x="146315" y="63894"/>
                    </a:cubicBezTo>
                    <a:cubicBezTo>
                      <a:pt x="178539" y="84796"/>
                      <a:pt x="171571" y="95247"/>
                      <a:pt x="154588" y="131391"/>
                    </a:cubicBezTo>
                    <a:close/>
                  </a:path>
                </a:pathLst>
              </a:custGeom>
              <a:grpFill/>
              <a:ln w="435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EA98DE3-EC67-4B0E-ADE2-E3C213ED660D}"/>
                  </a:ext>
                </a:extLst>
              </p:cNvPr>
              <p:cNvSpPr/>
              <p:nvPr/>
            </p:nvSpPr>
            <p:spPr>
              <a:xfrm>
                <a:off x="2058098" y="1959830"/>
                <a:ext cx="168689" cy="131390"/>
              </a:xfrm>
              <a:custGeom>
                <a:avLst/>
                <a:gdLst>
                  <a:gd name="connsiteX0" fmla="*/ 154153 w 168689"/>
                  <a:gd name="connsiteY0" fmla="*/ 131391 h 131390"/>
                  <a:gd name="connsiteX1" fmla="*/ 0 w 168689"/>
                  <a:gd name="connsiteY1" fmla="*/ 29493 h 131390"/>
                  <a:gd name="connsiteX2" fmla="*/ 61400 w 168689"/>
                  <a:gd name="connsiteY2" fmla="*/ 8155 h 131390"/>
                  <a:gd name="connsiteX3" fmla="*/ 146315 w 168689"/>
                  <a:gd name="connsiteY3" fmla="*/ 63894 h 131390"/>
                  <a:gd name="connsiteX4" fmla="*/ 154153 w 168689"/>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89" h="131390">
                    <a:moveTo>
                      <a:pt x="154153" y="131391"/>
                    </a:moveTo>
                    <a:cubicBezTo>
                      <a:pt x="81431" y="86538"/>
                      <a:pt x="62271" y="71297"/>
                      <a:pt x="0" y="29493"/>
                    </a:cubicBezTo>
                    <a:cubicBezTo>
                      <a:pt x="26563" y="4672"/>
                      <a:pt x="33095" y="-10134"/>
                      <a:pt x="61400" y="8155"/>
                    </a:cubicBezTo>
                    <a:cubicBezTo>
                      <a:pt x="82737" y="21655"/>
                      <a:pt x="124977" y="49960"/>
                      <a:pt x="146315" y="63894"/>
                    </a:cubicBezTo>
                    <a:cubicBezTo>
                      <a:pt x="178103" y="84361"/>
                      <a:pt x="171571" y="95247"/>
                      <a:pt x="154153" y="131391"/>
                    </a:cubicBezTo>
                    <a:close/>
                  </a:path>
                </a:pathLst>
              </a:custGeom>
              <a:grpFill/>
              <a:ln w="435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66FD491-6064-4C27-BF36-FBEDEBAB1A04}"/>
                  </a:ext>
                </a:extLst>
              </p:cNvPr>
              <p:cNvSpPr/>
              <p:nvPr/>
            </p:nvSpPr>
            <p:spPr>
              <a:xfrm>
                <a:off x="2317632" y="2135756"/>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866" y="86538"/>
                      <a:pt x="62271" y="71297"/>
                      <a:pt x="0" y="29493"/>
                    </a:cubicBezTo>
                    <a:cubicBezTo>
                      <a:pt x="26563" y="4672"/>
                      <a:pt x="33095" y="-10134"/>
                      <a:pt x="61400" y="8155"/>
                    </a:cubicBezTo>
                    <a:cubicBezTo>
                      <a:pt x="82737" y="21655"/>
                      <a:pt x="124977" y="49960"/>
                      <a:pt x="146315" y="63894"/>
                    </a:cubicBezTo>
                    <a:cubicBezTo>
                      <a:pt x="178539" y="84361"/>
                      <a:pt x="171571" y="95247"/>
                      <a:pt x="154588" y="131391"/>
                    </a:cubicBezTo>
                    <a:close/>
                  </a:path>
                </a:pathLst>
              </a:custGeom>
              <a:grpFill/>
              <a:ln w="435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42295E1-1D23-4681-AB02-43134B565EC9}"/>
                  </a:ext>
                </a:extLst>
              </p:cNvPr>
              <p:cNvSpPr/>
              <p:nvPr/>
            </p:nvSpPr>
            <p:spPr>
              <a:xfrm>
                <a:off x="2577167" y="2311682"/>
                <a:ext cx="169073" cy="131390"/>
              </a:xfrm>
              <a:custGeom>
                <a:avLst/>
                <a:gdLst>
                  <a:gd name="connsiteX0" fmla="*/ 154588 w 169073"/>
                  <a:gd name="connsiteY0" fmla="*/ 131391 h 131390"/>
                  <a:gd name="connsiteX1" fmla="*/ 0 w 169073"/>
                  <a:gd name="connsiteY1" fmla="*/ 29493 h 131390"/>
                  <a:gd name="connsiteX2" fmla="*/ 61400 w 169073"/>
                  <a:gd name="connsiteY2" fmla="*/ 8155 h 131390"/>
                  <a:gd name="connsiteX3" fmla="*/ 146315 w 169073"/>
                  <a:gd name="connsiteY3" fmla="*/ 63894 h 131390"/>
                  <a:gd name="connsiteX4" fmla="*/ 154588 w 169073"/>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73" h="131390">
                    <a:moveTo>
                      <a:pt x="154588" y="131391"/>
                    </a:moveTo>
                    <a:cubicBezTo>
                      <a:pt x="81866" y="86538"/>
                      <a:pt x="62271" y="71297"/>
                      <a:pt x="0" y="29493"/>
                    </a:cubicBezTo>
                    <a:cubicBezTo>
                      <a:pt x="26563" y="4672"/>
                      <a:pt x="33095" y="-10134"/>
                      <a:pt x="61400" y="8155"/>
                    </a:cubicBezTo>
                    <a:cubicBezTo>
                      <a:pt x="82737" y="21655"/>
                      <a:pt x="124977" y="49959"/>
                      <a:pt x="146315" y="63894"/>
                    </a:cubicBezTo>
                    <a:cubicBezTo>
                      <a:pt x="178539" y="84361"/>
                      <a:pt x="172007" y="95247"/>
                      <a:pt x="154588" y="131391"/>
                    </a:cubicBezTo>
                    <a:close/>
                  </a:path>
                </a:pathLst>
              </a:custGeom>
              <a:grpFill/>
              <a:ln w="435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0A1CABF-325E-424A-ADE4-B9499C8B7D3E}"/>
                  </a:ext>
                </a:extLst>
              </p:cNvPr>
              <p:cNvSpPr/>
              <p:nvPr/>
            </p:nvSpPr>
            <p:spPr>
              <a:xfrm>
                <a:off x="2837136" y="2487608"/>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866" y="86538"/>
                      <a:pt x="62271" y="71297"/>
                      <a:pt x="0" y="29493"/>
                    </a:cubicBezTo>
                    <a:cubicBezTo>
                      <a:pt x="26563" y="4672"/>
                      <a:pt x="33095" y="-10134"/>
                      <a:pt x="61400" y="8155"/>
                    </a:cubicBezTo>
                    <a:cubicBezTo>
                      <a:pt x="82737" y="21655"/>
                      <a:pt x="124977" y="49960"/>
                      <a:pt x="146315" y="63894"/>
                    </a:cubicBezTo>
                    <a:cubicBezTo>
                      <a:pt x="178539" y="84361"/>
                      <a:pt x="171571" y="94812"/>
                      <a:pt x="154588" y="131391"/>
                    </a:cubicBezTo>
                    <a:close/>
                  </a:path>
                </a:pathLst>
              </a:custGeom>
              <a:grpFill/>
              <a:ln w="435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0191D17-2A0E-486E-838A-A9B1B36396B5}"/>
                  </a:ext>
                </a:extLst>
              </p:cNvPr>
              <p:cNvSpPr/>
              <p:nvPr/>
            </p:nvSpPr>
            <p:spPr>
              <a:xfrm>
                <a:off x="3096671" y="2663534"/>
                <a:ext cx="169073" cy="131390"/>
              </a:xfrm>
              <a:custGeom>
                <a:avLst/>
                <a:gdLst>
                  <a:gd name="connsiteX0" fmla="*/ 154588 w 169073"/>
                  <a:gd name="connsiteY0" fmla="*/ 131391 h 131390"/>
                  <a:gd name="connsiteX1" fmla="*/ 0 w 169073"/>
                  <a:gd name="connsiteY1" fmla="*/ 29493 h 131390"/>
                  <a:gd name="connsiteX2" fmla="*/ 61400 w 169073"/>
                  <a:gd name="connsiteY2" fmla="*/ 8155 h 131390"/>
                  <a:gd name="connsiteX3" fmla="*/ 146315 w 169073"/>
                  <a:gd name="connsiteY3" fmla="*/ 63894 h 131390"/>
                  <a:gd name="connsiteX4" fmla="*/ 154588 w 169073"/>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73" h="131390">
                    <a:moveTo>
                      <a:pt x="154588" y="131391"/>
                    </a:moveTo>
                    <a:cubicBezTo>
                      <a:pt x="81866" y="86538"/>
                      <a:pt x="62271" y="71297"/>
                      <a:pt x="0" y="29493"/>
                    </a:cubicBezTo>
                    <a:cubicBezTo>
                      <a:pt x="26563" y="4672"/>
                      <a:pt x="33095" y="-10134"/>
                      <a:pt x="61400" y="8155"/>
                    </a:cubicBezTo>
                    <a:cubicBezTo>
                      <a:pt x="82737" y="21655"/>
                      <a:pt x="124977" y="49960"/>
                      <a:pt x="146315" y="63894"/>
                    </a:cubicBezTo>
                    <a:cubicBezTo>
                      <a:pt x="178539" y="84361"/>
                      <a:pt x="172007" y="94812"/>
                      <a:pt x="154588" y="131391"/>
                    </a:cubicBezTo>
                    <a:close/>
                  </a:path>
                </a:pathLst>
              </a:custGeom>
              <a:grpFill/>
              <a:ln w="435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A94E642-DB42-486A-9D4E-B3727176DFFF}"/>
                  </a:ext>
                </a:extLst>
              </p:cNvPr>
              <p:cNvSpPr/>
              <p:nvPr/>
            </p:nvSpPr>
            <p:spPr>
              <a:xfrm>
                <a:off x="3616610" y="3015386"/>
                <a:ext cx="168746" cy="131390"/>
              </a:xfrm>
              <a:custGeom>
                <a:avLst/>
                <a:gdLst>
                  <a:gd name="connsiteX0" fmla="*/ 154588 w 168746"/>
                  <a:gd name="connsiteY0" fmla="*/ 131391 h 131390"/>
                  <a:gd name="connsiteX1" fmla="*/ 0 w 168746"/>
                  <a:gd name="connsiteY1" fmla="*/ 29493 h 131390"/>
                  <a:gd name="connsiteX2" fmla="*/ 61400 w 168746"/>
                  <a:gd name="connsiteY2" fmla="*/ 8155 h 131390"/>
                  <a:gd name="connsiteX3" fmla="*/ 146315 w 168746"/>
                  <a:gd name="connsiteY3" fmla="*/ 63894 h 131390"/>
                  <a:gd name="connsiteX4" fmla="*/ 154588 w 168746"/>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46" h="131390">
                    <a:moveTo>
                      <a:pt x="154588" y="131391"/>
                    </a:moveTo>
                    <a:cubicBezTo>
                      <a:pt x="81866" y="86538"/>
                      <a:pt x="62271" y="71297"/>
                      <a:pt x="0" y="29493"/>
                    </a:cubicBezTo>
                    <a:cubicBezTo>
                      <a:pt x="26563" y="4672"/>
                      <a:pt x="33095" y="-10134"/>
                      <a:pt x="61400" y="8155"/>
                    </a:cubicBezTo>
                    <a:cubicBezTo>
                      <a:pt x="82737" y="21655"/>
                      <a:pt x="124977" y="49960"/>
                      <a:pt x="146315" y="63894"/>
                    </a:cubicBezTo>
                    <a:cubicBezTo>
                      <a:pt x="178103" y="84361"/>
                      <a:pt x="171571" y="94812"/>
                      <a:pt x="154588" y="131391"/>
                    </a:cubicBezTo>
                    <a:close/>
                  </a:path>
                </a:pathLst>
              </a:custGeom>
              <a:grpFill/>
              <a:ln w="435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828EB2B-B737-458C-8139-91AAF0CD36F7}"/>
                  </a:ext>
                </a:extLst>
              </p:cNvPr>
              <p:cNvSpPr/>
              <p:nvPr/>
            </p:nvSpPr>
            <p:spPr>
              <a:xfrm>
                <a:off x="3356640" y="2839460"/>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866" y="86538"/>
                      <a:pt x="62271" y="71297"/>
                      <a:pt x="0" y="29493"/>
                    </a:cubicBezTo>
                    <a:cubicBezTo>
                      <a:pt x="26563" y="4672"/>
                      <a:pt x="33095" y="-10134"/>
                      <a:pt x="61400" y="8155"/>
                    </a:cubicBezTo>
                    <a:cubicBezTo>
                      <a:pt x="82737" y="21655"/>
                      <a:pt x="124977" y="49960"/>
                      <a:pt x="146315" y="63894"/>
                    </a:cubicBezTo>
                    <a:cubicBezTo>
                      <a:pt x="178539" y="84361"/>
                      <a:pt x="171571" y="94812"/>
                      <a:pt x="154588" y="131391"/>
                    </a:cubicBezTo>
                    <a:close/>
                  </a:path>
                </a:pathLst>
              </a:custGeom>
              <a:grpFill/>
              <a:ln w="435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C27230E-17E4-4AA9-882C-20588462332D}"/>
                  </a:ext>
                </a:extLst>
              </p:cNvPr>
              <p:cNvSpPr/>
              <p:nvPr/>
            </p:nvSpPr>
            <p:spPr>
              <a:xfrm>
                <a:off x="3876144" y="3190876"/>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866" y="86538"/>
                      <a:pt x="62271" y="71297"/>
                      <a:pt x="0" y="29493"/>
                    </a:cubicBezTo>
                    <a:cubicBezTo>
                      <a:pt x="26563" y="4672"/>
                      <a:pt x="33095" y="-10134"/>
                      <a:pt x="61400" y="8155"/>
                    </a:cubicBezTo>
                    <a:cubicBezTo>
                      <a:pt x="82737" y="21655"/>
                      <a:pt x="124977" y="49959"/>
                      <a:pt x="146315" y="63894"/>
                    </a:cubicBezTo>
                    <a:cubicBezTo>
                      <a:pt x="178539" y="84796"/>
                      <a:pt x="171571" y="95247"/>
                      <a:pt x="154588" y="131391"/>
                    </a:cubicBezTo>
                    <a:close/>
                  </a:path>
                </a:pathLst>
              </a:custGeom>
              <a:grpFill/>
              <a:ln w="435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0A7247E-2547-4C45-AE0F-D381DD06DE32}"/>
                  </a:ext>
                </a:extLst>
              </p:cNvPr>
              <p:cNvSpPr/>
              <p:nvPr/>
            </p:nvSpPr>
            <p:spPr>
              <a:xfrm>
                <a:off x="4136114" y="3366802"/>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866" y="86538"/>
                      <a:pt x="62271" y="71297"/>
                      <a:pt x="0" y="29493"/>
                    </a:cubicBezTo>
                    <a:cubicBezTo>
                      <a:pt x="26563" y="4672"/>
                      <a:pt x="33095" y="-10134"/>
                      <a:pt x="61400" y="8155"/>
                    </a:cubicBezTo>
                    <a:cubicBezTo>
                      <a:pt x="82737" y="21655"/>
                      <a:pt x="124977" y="49960"/>
                      <a:pt x="146315" y="63894"/>
                    </a:cubicBezTo>
                    <a:cubicBezTo>
                      <a:pt x="178539" y="84796"/>
                      <a:pt x="171571" y="95247"/>
                      <a:pt x="154588" y="131391"/>
                    </a:cubicBezTo>
                    <a:close/>
                  </a:path>
                </a:pathLst>
              </a:custGeom>
              <a:grpFill/>
              <a:ln w="435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CC7BD7E-7C97-4BE5-9CD5-8FB395D65A55}"/>
                  </a:ext>
                </a:extLst>
              </p:cNvPr>
              <p:cNvSpPr/>
              <p:nvPr/>
            </p:nvSpPr>
            <p:spPr>
              <a:xfrm>
                <a:off x="4395648" y="3542728"/>
                <a:ext cx="169073" cy="131390"/>
              </a:xfrm>
              <a:custGeom>
                <a:avLst/>
                <a:gdLst>
                  <a:gd name="connsiteX0" fmla="*/ 154588 w 169073"/>
                  <a:gd name="connsiteY0" fmla="*/ 131391 h 131390"/>
                  <a:gd name="connsiteX1" fmla="*/ 0 w 169073"/>
                  <a:gd name="connsiteY1" fmla="*/ 29493 h 131390"/>
                  <a:gd name="connsiteX2" fmla="*/ 61400 w 169073"/>
                  <a:gd name="connsiteY2" fmla="*/ 8155 h 131390"/>
                  <a:gd name="connsiteX3" fmla="*/ 146315 w 169073"/>
                  <a:gd name="connsiteY3" fmla="*/ 63894 h 131390"/>
                  <a:gd name="connsiteX4" fmla="*/ 154588 w 169073"/>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73" h="131390">
                    <a:moveTo>
                      <a:pt x="154588" y="131391"/>
                    </a:moveTo>
                    <a:cubicBezTo>
                      <a:pt x="81866" y="86538"/>
                      <a:pt x="62271" y="71297"/>
                      <a:pt x="0" y="29493"/>
                    </a:cubicBezTo>
                    <a:cubicBezTo>
                      <a:pt x="26563" y="4672"/>
                      <a:pt x="33095" y="-10134"/>
                      <a:pt x="61400" y="8155"/>
                    </a:cubicBezTo>
                    <a:cubicBezTo>
                      <a:pt x="82737" y="21655"/>
                      <a:pt x="124977" y="49960"/>
                      <a:pt x="146315" y="63894"/>
                    </a:cubicBezTo>
                    <a:cubicBezTo>
                      <a:pt x="178539" y="84796"/>
                      <a:pt x="172007" y="95247"/>
                      <a:pt x="154588" y="131391"/>
                    </a:cubicBezTo>
                    <a:close/>
                  </a:path>
                </a:pathLst>
              </a:custGeom>
              <a:grpFill/>
              <a:ln w="435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6CFC80D-3C4C-4AC4-A8C7-EF98A72DBDAB}"/>
                  </a:ext>
                </a:extLst>
              </p:cNvPr>
              <p:cNvSpPr/>
              <p:nvPr/>
            </p:nvSpPr>
            <p:spPr>
              <a:xfrm>
                <a:off x="4655618" y="3718654"/>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866" y="86538"/>
                      <a:pt x="62271" y="71297"/>
                      <a:pt x="0" y="29493"/>
                    </a:cubicBezTo>
                    <a:cubicBezTo>
                      <a:pt x="26563" y="4672"/>
                      <a:pt x="33095" y="-10134"/>
                      <a:pt x="61400" y="8155"/>
                    </a:cubicBezTo>
                    <a:cubicBezTo>
                      <a:pt x="82737" y="21655"/>
                      <a:pt x="124977" y="49960"/>
                      <a:pt x="146315" y="63894"/>
                    </a:cubicBezTo>
                    <a:cubicBezTo>
                      <a:pt x="178539" y="84796"/>
                      <a:pt x="171571" y="95247"/>
                      <a:pt x="154588" y="131391"/>
                    </a:cubicBezTo>
                    <a:close/>
                  </a:path>
                </a:pathLst>
              </a:custGeom>
              <a:grpFill/>
              <a:ln w="435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966CC9A-BA2E-4F86-B666-C8C79E66C803}"/>
                  </a:ext>
                </a:extLst>
              </p:cNvPr>
              <p:cNvSpPr/>
              <p:nvPr/>
            </p:nvSpPr>
            <p:spPr>
              <a:xfrm>
                <a:off x="4915152" y="3894580"/>
                <a:ext cx="169073" cy="131390"/>
              </a:xfrm>
              <a:custGeom>
                <a:avLst/>
                <a:gdLst>
                  <a:gd name="connsiteX0" fmla="*/ 154588 w 169073"/>
                  <a:gd name="connsiteY0" fmla="*/ 131391 h 131390"/>
                  <a:gd name="connsiteX1" fmla="*/ 0 w 169073"/>
                  <a:gd name="connsiteY1" fmla="*/ 29493 h 131390"/>
                  <a:gd name="connsiteX2" fmla="*/ 61400 w 169073"/>
                  <a:gd name="connsiteY2" fmla="*/ 8155 h 131390"/>
                  <a:gd name="connsiteX3" fmla="*/ 146315 w 169073"/>
                  <a:gd name="connsiteY3" fmla="*/ 63894 h 131390"/>
                  <a:gd name="connsiteX4" fmla="*/ 154588 w 169073"/>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73" h="131390">
                    <a:moveTo>
                      <a:pt x="154588" y="131391"/>
                    </a:moveTo>
                    <a:cubicBezTo>
                      <a:pt x="81867" y="86538"/>
                      <a:pt x="62271" y="71297"/>
                      <a:pt x="0" y="29493"/>
                    </a:cubicBezTo>
                    <a:cubicBezTo>
                      <a:pt x="26563" y="4672"/>
                      <a:pt x="33095" y="-10134"/>
                      <a:pt x="61400" y="8155"/>
                    </a:cubicBezTo>
                    <a:cubicBezTo>
                      <a:pt x="82737" y="21655"/>
                      <a:pt x="124977" y="49960"/>
                      <a:pt x="146315" y="63894"/>
                    </a:cubicBezTo>
                    <a:cubicBezTo>
                      <a:pt x="178539" y="84361"/>
                      <a:pt x="172007" y="95247"/>
                      <a:pt x="154588" y="131391"/>
                    </a:cubicBezTo>
                    <a:close/>
                  </a:path>
                </a:pathLst>
              </a:custGeom>
              <a:grpFill/>
              <a:ln w="435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D195C9A-5312-46FD-971E-73D405F52E63}"/>
                  </a:ext>
                </a:extLst>
              </p:cNvPr>
              <p:cNvSpPr/>
              <p:nvPr/>
            </p:nvSpPr>
            <p:spPr>
              <a:xfrm>
                <a:off x="5175122" y="4070506"/>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866" y="86538"/>
                      <a:pt x="62270" y="71297"/>
                      <a:pt x="0" y="29493"/>
                    </a:cubicBezTo>
                    <a:cubicBezTo>
                      <a:pt x="26563" y="4672"/>
                      <a:pt x="33095" y="-10134"/>
                      <a:pt x="61400" y="8155"/>
                    </a:cubicBezTo>
                    <a:cubicBezTo>
                      <a:pt x="82737" y="21655"/>
                      <a:pt x="124977" y="49959"/>
                      <a:pt x="146315" y="63894"/>
                    </a:cubicBezTo>
                    <a:cubicBezTo>
                      <a:pt x="178539" y="84361"/>
                      <a:pt x="171571" y="95247"/>
                      <a:pt x="154588" y="131391"/>
                    </a:cubicBezTo>
                    <a:close/>
                  </a:path>
                </a:pathLst>
              </a:custGeom>
              <a:grpFill/>
              <a:ln w="435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229CA8B-2435-45C6-98AA-4AE468EA9F87}"/>
                  </a:ext>
                </a:extLst>
              </p:cNvPr>
              <p:cNvSpPr/>
              <p:nvPr/>
            </p:nvSpPr>
            <p:spPr>
              <a:xfrm>
                <a:off x="5434657" y="4246432"/>
                <a:ext cx="169073" cy="131390"/>
              </a:xfrm>
              <a:custGeom>
                <a:avLst/>
                <a:gdLst>
                  <a:gd name="connsiteX0" fmla="*/ 154588 w 169073"/>
                  <a:gd name="connsiteY0" fmla="*/ 131391 h 131390"/>
                  <a:gd name="connsiteX1" fmla="*/ 0 w 169073"/>
                  <a:gd name="connsiteY1" fmla="*/ 29493 h 131390"/>
                  <a:gd name="connsiteX2" fmla="*/ 61400 w 169073"/>
                  <a:gd name="connsiteY2" fmla="*/ 8155 h 131390"/>
                  <a:gd name="connsiteX3" fmla="*/ 146315 w 169073"/>
                  <a:gd name="connsiteY3" fmla="*/ 63894 h 131390"/>
                  <a:gd name="connsiteX4" fmla="*/ 154588 w 169073"/>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73" h="131390">
                    <a:moveTo>
                      <a:pt x="154588" y="131391"/>
                    </a:moveTo>
                    <a:cubicBezTo>
                      <a:pt x="81866" y="86538"/>
                      <a:pt x="62270" y="71297"/>
                      <a:pt x="0" y="29493"/>
                    </a:cubicBezTo>
                    <a:cubicBezTo>
                      <a:pt x="26563" y="4672"/>
                      <a:pt x="33095" y="-10134"/>
                      <a:pt x="61400" y="8155"/>
                    </a:cubicBezTo>
                    <a:cubicBezTo>
                      <a:pt x="82737" y="21655"/>
                      <a:pt x="124977" y="49960"/>
                      <a:pt x="146315" y="63894"/>
                    </a:cubicBezTo>
                    <a:cubicBezTo>
                      <a:pt x="178539" y="84361"/>
                      <a:pt x="172007" y="95247"/>
                      <a:pt x="154588" y="131391"/>
                    </a:cubicBezTo>
                    <a:close/>
                  </a:path>
                </a:pathLst>
              </a:custGeom>
              <a:grpFill/>
              <a:ln w="435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F0CD37A-EC45-4439-A7F2-6805A8191B20}"/>
                  </a:ext>
                </a:extLst>
              </p:cNvPr>
              <p:cNvSpPr/>
              <p:nvPr/>
            </p:nvSpPr>
            <p:spPr>
              <a:xfrm>
                <a:off x="5694626" y="4422358"/>
                <a:ext cx="168907" cy="131390"/>
              </a:xfrm>
              <a:custGeom>
                <a:avLst/>
                <a:gdLst>
                  <a:gd name="connsiteX0" fmla="*/ 154588 w 168907"/>
                  <a:gd name="connsiteY0" fmla="*/ 131391 h 131390"/>
                  <a:gd name="connsiteX1" fmla="*/ 0 w 168907"/>
                  <a:gd name="connsiteY1" fmla="*/ 29493 h 131390"/>
                  <a:gd name="connsiteX2" fmla="*/ 61400 w 168907"/>
                  <a:gd name="connsiteY2" fmla="*/ 8155 h 131390"/>
                  <a:gd name="connsiteX3" fmla="*/ 146315 w 168907"/>
                  <a:gd name="connsiteY3" fmla="*/ 63894 h 131390"/>
                  <a:gd name="connsiteX4" fmla="*/ 154588 w 168907"/>
                  <a:gd name="connsiteY4" fmla="*/ 131391 h 13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07" h="131390">
                    <a:moveTo>
                      <a:pt x="154588" y="131391"/>
                    </a:moveTo>
                    <a:cubicBezTo>
                      <a:pt x="81867" y="86538"/>
                      <a:pt x="62271" y="71297"/>
                      <a:pt x="0" y="29493"/>
                    </a:cubicBezTo>
                    <a:cubicBezTo>
                      <a:pt x="26563" y="4672"/>
                      <a:pt x="33095" y="-10134"/>
                      <a:pt x="61400" y="8155"/>
                    </a:cubicBezTo>
                    <a:cubicBezTo>
                      <a:pt x="82737" y="21655"/>
                      <a:pt x="124977" y="49959"/>
                      <a:pt x="146315" y="63894"/>
                    </a:cubicBezTo>
                    <a:cubicBezTo>
                      <a:pt x="178539" y="84361"/>
                      <a:pt x="171571" y="95247"/>
                      <a:pt x="154588" y="131391"/>
                    </a:cubicBezTo>
                    <a:close/>
                  </a:path>
                </a:pathLst>
              </a:custGeom>
              <a:grpFill/>
              <a:ln w="435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73E395D-9BDA-4888-8DD1-5018B0FEB151}"/>
                  </a:ext>
                </a:extLst>
              </p:cNvPr>
              <p:cNvSpPr/>
              <p:nvPr/>
            </p:nvSpPr>
            <p:spPr>
              <a:xfrm>
                <a:off x="4436979" y="5741713"/>
                <a:ext cx="253287" cy="600259"/>
              </a:xfrm>
              <a:custGeom>
                <a:avLst/>
                <a:gdLst>
                  <a:gd name="connsiteX0" fmla="*/ 233009 w 253287"/>
                  <a:gd name="connsiteY0" fmla="*/ 70515 h 600259"/>
                  <a:gd name="connsiteX1" fmla="*/ 134596 w 253287"/>
                  <a:gd name="connsiteY1" fmla="*/ 7373 h 600259"/>
                  <a:gd name="connsiteX2" fmla="*/ 91485 w 253287"/>
                  <a:gd name="connsiteY2" fmla="*/ 6067 h 600259"/>
                  <a:gd name="connsiteX3" fmla="*/ 23989 w 253287"/>
                  <a:gd name="connsiteY3" fmla="*/ 110577 h 600259"/>
                  <a:gd name="connsiteX4" fmla="*/ 8747 w 253287"/>
                  <a:gd name="connsiteY4" fmla="*/ 312195 h 600259"/>
                  <a:gd name="connsiteX5" fmla="*/ 18763 w 253287"/>
                  <a:gd name="connsiteY5" fmla="*/ 341807 h 600259"/>
                  <a:gd name="connsiteX6" fmla="*/ 1780 w 253287"/>
                  <a:gd name="connsiteY6" fmla="*/ 517297 h 600259"/>
                  <a:gd name="connsiteX7" fmla="*/ 3522 w 253287"/>
                  <a:gd name="connsiteY7" fmla="*/ 542554 h 600259"/>
                  <a:gd name="connsiteX8" fmla="*/ 3522 w 253287"/>
                  <a:gd name="connsiteY8" fmla="*/ 542554 h 600259"/>
                  <a:gd name="connsiteX9" fmla="*/ 49681 w 253287"/>
                  <a:gd name="connsiteY9" fmla="*/ 584794 h 600259"/>
                  <a:gd name="connsiteX10" fmla="*/ 108468 w 253287"/>
                  <a:gd name="connsiteY10" fmla="*/ 584358 h 600259"/>
                  <a:gd name="connsiteX11" fmla="*/ 128935 w 253287"/>
                  <a:gd name="connsiteY11" fmla="*/ 401029 h 600259"/>
                  <a:gd name="connsiteX12" fmla="*/ 180754 w 253287"/>
                  <a:gd name="connsiteY12" fmla="*/ 298696 h 600259"/>
                  <a:gd name="connsiteX13" fmla="*/ 222994 w 253287"/>
                  <a:gd name="connsiteY13" fmla="*/ 171977 h 600259"/>
                  <a:gd name="connsiteX14" fmla="*/ 241719 w 253287"/>
                  <a:gd name="connsiteY14" fmla="*/ 154123 h 600259"/>
                  <a:gd name="connsiteX15" fmla="*/ 233009 w 253287"/>
                  <a:gd name="connsiteY15" fmla="*/ 70515 h 6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287" h="600259">
                    <a:moveTo>
                      <a:pt x="233009" y="70515"/>
                    </a:moveTo>
                    <a:cubicBezTo>
                      <a:pt x="200350" y="49178"/>
                      <a:pt x="167255" y="28275"/>
                      <a:pt x="134596" y="7373"/>
                    </a:cubicBezTo>
                    <a:cubicBezTo>
                      <a:pt x="120661" y="-1771"/>
                      <a:pt x="104113" y="-2642"/>
                      <a:pt x="91485" y="6067"/>
                    </a:cubicBezTo>
                    <a:cubicBezTo>
                      <a:pt x="54906" y="31323"/>
                      <a:pt x="25730" y="62241"/>
                      <a:pt x="23989" y="110577"/>
                    </a:cubicBezTo>
                    <a:cubicBezTo>
                      <a:pt x="23553" y="127996"/>
                      <a:pt x="7876" y="275617"/>
                      <a:pt x="8747" y="312195"/>
                    </a:cubicBezTo>
                    <a:cubicBezTo>
                      <a:pt x="8747" y="323082"/>
                      <a:pt x="12667" y="332662"/>
                      <a:pt x="18763" y="341807"/>
                    </a:cubicBezTo>
                    <a:lnTo>
                      <a:pt x="1780" y="517297"/>
                    </a:lnTo>
                    <a:cubicBezTo>
                      <a:pt x="909" y="525571"/>
                      <a:pt x="-2574" y="534280"/>
                      <a:pt x="3522" y="542554"/>
                    </a:cubicBezTo>
                    <a:cubicBezTo>
                      <a:pt x="3522" y="542554"/>
                      <a:pt x="3522" y="542554"/>
                      <a:pt x="3522" y="542554"/>
                    </a:cubicBezTo>
                    <a:cubicBezTo>
                      <a:pt x="18763" y="556489"/>
                      <a:pt x="35311" y="569552"/>
                      <a:pt x="49681" y="584794"/>
                    </a:cubicBezTo>
                    <a:cubicBezTo>
                      <a:pt x="67970" y="604389"/>
                      <a:pt x="97581" y="606567"/>
                      <a:pt x="108468" y="584358"/>
                    </a:cubicBezTo>
                    <a:cubicBezTo>
                      <a:pt x="107162" y="582181"/>
                      <a:pt x="126322" y="401465"/>
                      <a:pt x="128935" y="401029"/>
                    </a:cubicBezTo>
                    <a:cubicBezTo>
                      <a:pt x="187722" y="358354"/>
                      <a:pt x="173351" y="394062"/>
                      <a:pt x="180754" y="298696"/>
                    </a:cubicBezTo>
                    <a:cubicBezTo>
                      <a:pt x="187286" y="252102"/>
                      <a:pt x="177271" y="204201"/>
                      <a:pt x="222994" y="171977"/>
                    </a:cubicBezTo>
                    <a:cubicBezTo>
                      <a:pt x="229961" y="167187"/>
                      <a:pt x="236058" y="160220"/>
                      <a:pt x="241719" y="154123"/>
                    </a:cubicBezTo>
                    <a:cubicBezTo>
                      <a:pt x="260443" y="133221"/>
                      <a:pt x="255653" y="85321"/>
                      <a:pt x="233009" y="70515"/>
                    </a:cubicBezTo>
                    <a:close/>
                  </a:path>
                </a:pathLst>
              </a:custGeom>
              <a:grpFill/>
              <a:ln w="435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BE3A12-093E-4428-900C-772BABFBBF26}"/>
                  </a:ext>
                </a:extLst>
              </p:cNvPr>
              <p:cNvSpPr/>
              <p:nvPr/>
            </p:nvSpPr>
            <p:spPr>
              <a:xfrm>
                <a:off x="4540657" y="6142307"/>
                <a:ext cx="25256" cy="191167"/>
              </a:xfrm>
              <a:custGeom>
                <a:avLst/>
                <a:gdLst>
                  <a:gd name="connsiteX0" fmla="*/ 0 w 25256"/>
                  <a:gd name="connsiteY0" fmla="*/ 191167 h 191167"/>
                  <a:gd name="connsiteX1" fmla="*/ 17854 w 25256"/>
                  <a:gd name="connsiteY1" fmla="*/ 23080 h 191167"/>
                  <a:gd name="connsiteX2" fmla="*/ 25257 w 25256"/>
                  <a:gd name="connsiteY2" fmla="*/ 0 h 191167"/>
                  <a:gd name="connsiteX3" fmla="*/ 6532 w 25256"/>
                  <a:gd name="connsiteY3" fmla="*/ 165040 h 191167"/>
                  <a:gd name="connsiteX4" fmla="*/ 0 w 25256"/>
                  <a:gd name="connsiteY4" fmla="*/ 191167 h 1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6" h="191167">
                    <a:moveTo>
                      <a:pt x="0" y="191167"/>
                    </a:moveTo>
                    <a:cubicBezTo>
                      <a:pt x="5661" y="135864"/>
                      <a:pt x="12193" y="78383"/>
                      <a:pt x="17854" y="23080"/>
                    </a:cubicBezTo>
                    <a:cubicBezTo>
                      <a:pt x="18725" y="13935"/>
                      <a:pt x="18725" y="2177"/>
                      <a:pt x="25257" y="0"/>
                    </a:cubicBezTo>
                    <a:cubicBezTo>
                      <a:pt x="17418" y="78383"/>
                      <a:pt x="13935" y="110172"/>
                      <a:pt x="6532" y="165040"/>
                    </a:cubicBezTo>
                    <a:cubicBezTo>
                      <a:pt x="5661" y="173749"/>
                      <a:pt x="7838" y="183765"/>
                      <a:pt x="0" y="191167"/>
                    </a:cubicBezTo>
                    <a:close/>
                  </a:path>
                </a:pathLst>
              </a:custGeom>
              <a:grpFill/>
              <a:ln w="4352" cap="flat">
                <a:noFill/>
                <a:prstDash val="solid"/>
                <a:miter/>
              </a:ln>
            </p:spPr>
            <p:txBody>
              <a:bodyPr rtlCol="0" anchor="ctr"/>
              <a:lstStyle/>
              <a:p>
                <a:endParaRPr lang="en-US"/>
              </a:p>
            </p:txBody>
          </p:sp>
        </p:grpSp>
      </p:grpSp>
      <p:sp>
        <p:nvSpPr>
          <p:cNvPr id="65" name="Oval 7">
            <a:extLst>
              <a:ext uri="{FF2B5EF4-FFF2-40B4-BE49-F238E27FC236}">
                <a16:creationId xmlns:a16="http://schemas.microsoft.com/office/drawing/2014/main" id="{3A941426-822E-411E-8CE4-78F2E46CD16C}"/>
              </a:ext>
            </a:extLst>
          </p:cNvPr>
          <p:cNvSpPr/>
          <p:nvPr/>
        </p:nvSpPr>
        <p:spPr>
          <a:xfrm>
            <a:off x="10847397" y="3859701"/>
            <a:ext cx="308517" cy="405255"/>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Rounded Rectangle 12">
            <a:extLst>
              <a:ext uri="{FF2B5EF4-FFF2-40B4-BE49-F238E27FC236}">
                <a16:creationId xmlns:a16="http://schemas.microsoft.com/office/drawing/2014/main" id="{C96CAF40-B525-4057-8095-37E0B9C1272D}"/>
              </a:ext>
            </a:extLst>
          </p:cNvPr>
          <p:cNvSpPr>
            <a:spLocks noChangeAspect="1"/>
          </p:cNvSpPr>
          <p:nvPr/>
        </p:nvSpPr>
        <p:spPr>
          <a:xfrm>
            <a:off x="6319840" y="3877474"/>
            <a:ext cx="310571" cy="370101"/>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Rounded Rectangle 1">
            <a:extLst>
              <a:ext uri="{FF2B5EF4-FFF2-40B4-BE49-F238E27FC236}">
                <a16:creationId xmlns:a16="http://schemas.microsoft.com/office/drawing/2014/main" id="{4D25FCA5-270F-469D-9D40-C1E9F056E472}"/>
              </a:ext>
            </a:extLst>
          </p:cNvPr>
          <p:cNvSpPr>
            <a:spLocks/>
          </p:cNvSpPr>
          <p:nvPr/>
        </p:nvSpPr>
        <p:spPr>
          <a:xfrm>
            <a:off x="9322741" y="3919130"/>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2" name="TextBox 71">
            <a:extLst>
              <a:ext uri="{FF2B5EF4-FFF2-40B4-BE49-F238E27FC236}">
                <a16:creationId xmlns:a16="http://schemas.microsoft.com/office/drawing/2014/main" id="{B322B06C-7A49-4495-BE52-3663D7C35744}"/>
              </a:ext>
            </a:extLst>
          </p:cNvPr>
          <p:cNvSpPr txBox="1"/>
          <p:nvPr/>
        </p:nvSpPr>
        <p:spPr>
          <a:xfrm>
            <a:off x="5517812" y="1464532"/>
            <a:ext cx="5890592" cy="830997"/>
          </a:xfrm>
          <a:prstGeom prst="rect">
            <a:avLst/>
          </a:prstGeom>
          <a:noFill/>
        </p:spPr>
        <p:txBody>
          <a:bodyPr wrap="square" rtlCol="0" anchor="ctr">
            <a:spAutoFit/>
          </a:bodyPr>
          <a:lstStyle/>
          <a:p>
            <a:r>
              <a:rPr lang="el-GR" sz="2400" b="1" i="0" dirty="0">
                <a:solidFill>
                  <a:srgbClr val="333333"/>
                </a:solidFill>
                <a:effectLst/>
                <a:latin typeface="Tahoma" panose="020B0604030504040204" pitchFamily="34" charset="0"/>
              </a:rPr>
              <a:t> ή Μνήμη Τυχαίας Προσπέλασης (</a:t>
            </a:r>
            <a:r>
              <a:rPr lang="el-GR" sz="2400" b="1" i="0" dirty="0" err="1">
                <a:solidFill>
                  <a:srgbClr val="333333"/>
                </a:solidFill>
                <a:effectLst/>
                <a:latin typeface="Tahoma" panose="020B0604030504040204" pitchFamily="34" charset="0"/>
              </a:rPr>
              <a:t>Random</a:t>
            </a:r>
            <a:r>
              <a:rPr lang="el-GR" sz="2400" b="1" i="0" dirty="0">
                <a:solidFill>
                  <a:srgbClr val="333333"/>
                </a:solidFill>
                <a:effectLst/>
                <a:latin typeface="Tahoma" panose="020B0604030504040204" pitchFamily="34" charset="0"/>
              </a:rPr>
              <a:t> Access Memory)</a:t>
            </a:r>
            <a:endParaRPr lang="ko-KR" altLang="en-US" sz="2400" dirty="0">
              <a:solidFill>
                <a:schemeClr val="tx1">
                  <a:lumMod val="75000"/>
                  <a:lumOff val="25000"/>
                </a:schemeClr>
              </a:solidFill>
              <a:cs typeface="Arial" pitchFamily="34" charset="0"/>
            </a:endParaRPr>
          </a:p>
        </p:txBody>
      </p:sp>
      <p:sp>
        <p:nvSpPr>
          <p:cNvPr id="56" name="TextBox 55">
            <a:extLst>
              <a:ext uri="{FF2B5EF4-FFF2-40B4-BE49-F238E27FC236}">
                <a16:creationId xmlns:a16="http://schemas.microsoft.com/office/drawing/2014/main" id="{19C0E07B-843E-1A3E-C5D3-5C4DB2994D5C}"/>
              </a:ext>
            </a:extLst>
          </p:cNvPr>
          <p:cNvSpPr txBox="1"/>
          <p:nvPr/>
        </p:nvSpPr>
        <p:spPr>
          <a:xfrm>
            <a:off x="5342030" y="2260234"/>
            <a:ext cx="6104964" cy="4247317"/>
          </a:xfrm>
          <a:prstGeom prst="rect">
            <a:avLst/>
          </a:prstGeom>
          <a:noFill/>
        </p:spPr>
        <p:txBody>
          <a:bodyPr wrap="square">
            <a:spAutoFit/>
          </a:bodyPr>
          <a:lstStyle/>
          <a:p>
            <a:pPr marL="285750" indent="-285750">
              <a:buFont typeface="Arial" panose="020B0604020202020204" pitchFamily="34" charset="0"/>
              <a:buChar char="•"/>
            </a:pPr>
            <a:r>
              <a:rPr lang="el-GR" b="0" i="0" dirty="0">
                <a:solidFill>
                  <a:srgbClr val="333333"/>
                </a:solidFill>
                <a:effectLst/>
                <a:latin typeface="Tahoma" panose="020B0604030504040204" pitchFamily="34" charset="0"/>
              </a:rPr>
              <a:t>Είναι η μνήμη που χρησιμοποιείται περισσότερο στον υπολογιστή. </a:t>
            </a:r>
            <a:endParaRPr lang="en-US" b="0" i="0" dirty="0">
              <a:solidFill>
                <a:srgbClr val="333333"/>
              </a:solidFill>
              <a:effectLst/>
              <a:latin typeface="Tahoma" panose="020B0604030504040204" pitchFamily="34" charset="0"/>
            </a:endParaRPr>
          </a:p>
          <a:p>
            <a:pPr marL="285750" indent="-285750">
              <a:buFont typeface="Arial" panose="020B0604020202020204" pitchFamily="34" charset="0"/>
              <a:buChar char="•"/>
            </a:pPr>
            <a:r>
              <a:rPr lang="el-GR" b="0" i="0" dirty="0">
                <a:solidFill>
                  <a:srgbClr val="333333"/>
                </a:solidFill>
                <a:effectLst/>
                <a:latin typeface="Tahoma" panose="020B0604030504040204" pitchFamily="34" charset="0"/>
              </a:rPr>
              <a:t>Οποιοδήποτε πρόγραμμα χρησιμοποιήσουμε ή οποιαδήποτε εργασία κάνουμε </a:t>
            </a:r>
            <a:r>
              <a:rPr lang="el-GR" b="0" i="0" u="sng" dirty="0">
                <a:solidFill>
                  <a:srgbClr val="333333"/>
                </a:solidFill>
                <a:effectLst/>
                <a:latin typeface="Tahoma" panose="020B0604030504040204" pitchFamily="34" charset="0"/>
              </a:rPr>
              <a:t>αποθηκεύεται προσωρινά</a:t>
            </a:r>
            <a:r>
              <a:rPr lang="el-GR" b="0" i="0" dirty="0">
                <a:solidFill>
                  <a:srgbClr val="333333"/>
                </a:solidFill>
                <a:effectLst/>
                <a:latin typeface="Tahoma" panose="020B0604030504040204" pitchFamily="34" charset="0"/>
              </a:rPr>
              <a:t> στη μνήμη αυτή. </a:t>
            </a:r>
            <a:endParaRPr lang="en-US" b="0" i="0" dirty="0">
              <a:solidFill>
                <a:srgbClr val="333333"/>
              </a:solidFill>
              <a:effectLst/>
              <a:latin typeface="Tahoma" panose="020B0604030504040204" pitchFamily="34" charset="0"/>
            </a:endParaRPr>
          </a:p>
          <a:p>
            <a:pPr marL="285750" indent="-285750">
              <a:buFont typeface="Arial" panose="020B0604020202020204" pitchFamily="34" charset="0"/>
              <a:buChar char="•"/>
            </a:pPr>
            <a:r>
              <a:rPr lang="el-GR" b="0" i="0" dirty="0">
                <a:solidFill>
                  <a:srgbClr val="333333"/>
                </a:solidFill>
                <a:effectLst/>
                <a:latin typeface="Tahoma" panose="020B0604030504040204" pitchFamily="34" charset="0"/>
              </a:rPr>
              <a:t>Αποτελείται από ολοκληρωμένα κυκλώματα (τσιπ-</a:t>
            </a:r>
            <a:r>
              <a:rPr lang="el-GR" b="0" i="0" dirty="0" err="1">
                <a:solidFill>
                  <a:srgbClr val="333333"/>
                </a:solidFill>
                <a:effectLst/>
                <a:latin typeface="Tahoma" panose="020B0604030504040204" pitchFamily="34" charset="0"/>
              </a:rPr>
              <a:t>chip</a:t>
            </a:r>
            <a:r>
              <a:rPr lang="el-GR" b="0" i="0" dirty="0">
                <a:solidFill>
                  <a:srgbClr val="333333"/>
                </a:solidFill>
                <a:effectLst/>
                <a:latin typeface="Tahoma" panose="020B0604030504040204" pitchFamily="34" charset="0"/>
              </a:rPr>
              <a:t>), τα οποία τοποθετούνται στη μητρική πλακέτα</a:t>
            </a:r>
            <a:r>
              <a:rPr lang="en-US" dirty="0">
                <a:solidFill>
                  <a:srgbClr val="333333"/>
                </a:solidFill>
                <a:latin typeface="Tahoma" panose="020B0604030504040204" pitchFamily="34" charset="0"/>
              </a:rPr>
              <a:t>. </a:t>
            </a:r>
            <a:r>
              <a:rPr lang="el-GR" b="0" i="0" dirty="0">
                <a:solidFill>
                  <a:srgbClr val="333333"/>
                </a:solidFill>
                <a:effectLst/>
                <a:latin typeface="Tahoma" panose="020B0604030504040204" pitchFamily="34" charset="0"/>
              </a:rPr>
              <a:t>Κάθε κάρτα μνήμης έχει χωρητικότητα που μετριέται </a:t>
            </a:r>
            <a:r>
              <a:rPr lang="el-GR" dirty="0">
                <a:solidFill>
                  <a:srgbClr val="333333"/>
                </a:solidFill>
                <a:latin typeface="Tahoma" panose="020B0604030504040204" pitchFamily="34" charset="0"/>
              </a:rPr>
              <a:t>συνήθως </a:t>
            </a:r>
            <a:r>
              <a:rPr lang="el-GR" b="0" i="0" dirty="0">
                <a:solidFill>
                  <a:srgbClr val="333333"/>
                </a:solidFill>
                <a:effectLst/>
                <a:latin typeface="Tahoma" panose="020B0604030504040204" pitchFamily="34" charset="0"/>
              </a:rPr>
              <a:t>σε GB. </a:t>
            </a:r>
            <a:endParaRPr lang="en-US" b="0" i="0" dirty="0">
              <a:solidFill>
                <a:srgbClr val="333333"/>
              </a:solidFill>
              <a:effectLst/>
              <a:latin typeface="Tahoma" panose="020B0604030504040204" pitchFamily="34" charset="0"/>
            </a:endParaRPr>
          </a:p>
          <a:p>
            <a:pPr marL="285750" indent="-285750">
              <a:buFont typeface="Arial" panose="020B0604020202020204" pitchFamily="34" charset="0"/>
              <a:buChar char="•"/>
            </a:pPr>
            <a:r>
              <a:rPr lang="el-GR" b="0" i="0" dirty="0">
                <a:solidFill>
                  <a:srgbClr val="333333"/>
                </a:solidFill>
                <a:effectLst/>
                <a:latin typeface="Tahoma" panose="020B0604030504040204" pitchFamily="34" charset="0"/>
              </a:rPr>
              <a:t>Η απόδοση ενός υπολογιστή μπορεί να βελτιωθεί, αν αυξηθεί το μέγεθος της μνήμης RAM προσθέτοντας επιπλέον κάρτες μνήμης. </a:t>
            </a:r>
            <a:endParaRPr lang="en-US" b="0" i="0" dirty="0">
              <a:solidFill>
                <a:srgbClr val="333333"/>
              </a:solidFill>
              <a:effectLst/>
              <a:latin typeface="Tahoma" panose="020B0604030504040204" pitchFamily="34" charset="0"/>
            </a:endParaRPr>
          </a:p>
          <a:p>
            <a:pPr marL="285750" indent="-285750">
              <a:buFont typeface="Arial" panose="020B0604020202020204" pitchFamily="34" charset="0"/>
              <a:buChar char="•"/>
            </a:pPr>
            <a:r>
              <a:rPr lang="el-GR" b="0" i="0" dirty="0">
                <a:solidFill>
                  <a:srgbClr val="333333"/>
                </a:solidFill>
                <a:effectLst/>
                <a:latin typeface="Tahoma" panose="020B0604030504040204" pitchFamily="34" charset="0"/>
              </a:rPr>
              <a:t>Η μνήμη RAM, όμως, έχει ένα μεγάλο </a:t>
            </a:r>
            <a:r>
              <a:rPr lang="el-GR" b="1" i="0" dirty="0">
                <a:solidFill>
                  <a:srgbClr val="333333"/>
                </a:solidFill>
                <a:effectLst/>
                <a:latin typeface="Tahoma" panose="020B0604030504040204" pitchFamily="34" charset="0"/>
              </a:rPr>
              <a:t>μειονέκτημα</a:t>
            </a:r>
            <a:r>
              <a:rPr lang="el-GR" b="0" i="0" dirty="0">
                <a:solidFill>
                  <a:srgbClr val="333333"/>
                </a:solidFill>
                <a:effectLst/>
                <a:latin typeface="Tahoma" panose="020B0604030504040204" pitchFamily="34" charset="0"/>
              </a:rPr>
              <a:t>: οτιδήποτε περιέχει, χάνεται μόλις διακοπεί η τροφοδοσία του υπολογιστή με ηλεκτρικό ρεύμα. </a:t>
            </a:r>
            <a:endParaRPr lang="el-GR" dirty="0"/>
          </a:p>
        </p:txBody>
      </p:sp>
    </p:spTree>
    <p:extLst>
      <p:ext uri="{BB962C8B-B14F-4D97-AF65-F5344CB8AC3E}">
        <p14:creationId xmlns:p14="http://schemas.microsoft.com/office/powerpoint/2010/main" val="420127803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CE75E3-1F1C-4574-AD70-C9D12DED4F64}"/>
              </a:ext>
            </a:extLst>
          </p:cNvPr>
          <p:cNvSpPr txBox="1"/>
          <p:nvPr/>
        </p:nvSpPr>
        <p:spPr>
          <a:xfrm>
            <a:off x="6716438" y="1431245"/>
            <a:ext cx="4498409" cy="357277"/>
          </a:xfrm>
          <a:prstGeom prst="rect">
            <a:avLst/>
          </a:prstGeom>
          <a:solidFill>
            <a:schemeClr val="accent3"/>
          </a:solidFill>
        </p:spPr>
        <p:txBody>
          <a:bodyPr wrap="square" lIns="36000" tIns="0" rIns="36000" bIns="0" rtlCol="0">
            <a:spAutoFit/>
          </a:bodyPr>
          <a:lstStyle/>
          <a:p>
            <a:pPr>
              <a:lnSpc>
                <a:spcPts val="3000"/>
              </a:lnSpc>
            </a:pPr>
            <a:r>
              <a:rPr lang="el-GR" sz="2400" b="1" i="0" dirty="0">
                <a:solidFill>
                  <a:srgbClr val="333333"/>
                </a:solidFill>
                <a:effectLst/>
                <a:latin typeface="Tahoma" panose="020B0604030504040204" pitchFamily="34" charset="0"/>
              </a:rPr>
              <a:t>ή Μνήμη μόνο για Ανάγνωση</a:t>
            </a:r>
            <a:endParaRPr lang="ko-KR" altLang="en-US" sz="2400" dirty="0">
              <a:solidFill>
                <a:schemeClr val="bg1"/>
              </a:solidFill>
            </a:endParaRPr>
          </a:p>
        </p:txBody>
      </p:sp>
      <p:sp>
        <p:nvSpPr>
          <p:cNvPr id="4" name="TextBox 3">
            <a:extLst>
              <a:ext uri="{FF2B5EF4-FFF2-40B4-BE49-F238E27FC236}">
                <a16:creationId xmlns:a16="http://schemas.microsoft.com/office/drawing/2014/main" id="{85A97D21-FF8A-412F-8CBD-F5282EC26011}"/>
              </a:ext>
            </a:extLst>
          </p:cNvPr>
          <p:cNvSpPr txBox="1"/>
          <p:nvPr/>
        </p:nvSpPr>
        <p:spPr>
          <a:xfrm>
            <a:off x="7014196" y="1788522"/>
            <a:ext cx="3532464" cy="357277"/>
          </a:xfrm>
          <a:prstGeom prst="rect">
            <a:avLst/>
          </a:prstGeom>
          <a:solidFill>
            <a:schemeClr val="accent1"/>
          </a:solidFill>
        </p:spPr>
        <p:txBody>
          <a:bodyPr wrap="square" lIns="36000" tIns="0" rIns="36000" bIns="0" rtlCol="0">
            <a:spAutoFit/>
          </a:bodyPr>
          <a:lstStyle/>
          <a:p>
            <a:pPr>
              <a:lnSpc>
                <a:spcPts val="3000"/>
              </a:lnSpc>
            </a:pPr>
            <a:r>
              <a:rPr lang="el-GR" sz="2400" b="1" i="0" dirty="0">
                <a:solidFill>
                  <a:srgbClr val="333333"/>
                </a:solidFill>
                <a:effectLst/>
                <a:latin typeface="Tahoma" panose="020B0604030504040204" pitchFamily="34" charset="0"/>
              </a:rPr>
              <a:t>ή (</a:t>
            </a:r>
            <a:r>
              <a:rPr lang="el-GR" sz="2400" b="1" i="0" dirty="0" err="1">
                <a:solidFill>
                  <a:srgbClr val="333333"/>
                </a:solidFill>
                <a:effectLst/>
                <a:latin typeface="Tahoma" panose="020B0604030504040204" pitchFamily="34" charset="0"/>
              </a:rPr>
              <a:t>Read</a:t>
            </a:r>
            <a:r>
              <a:rPr lang="el-GR" sz="2400" b="1" i="0" dirty="0">
                <a:solidFill>
                  <a:srgbClr val="333333"/>
                </a:solidFill>
                <a:effectLst/>
                <a:latin typeface="Tahoma" panose="020B0604030504040204" pitchFamily="34" charset="0"/>
              </a:rPr>
              <a:t> </a:t>
            </a:r>
            <a:r>
              <a:rPr lang="el-GR" sz="2400" b="1" i="0" dirty="0" err="1">
                <a:solidFill>
                  <a:srgbClr val="333333"/>
                </a:solidFill>
                <a:effectLst/>
                <a:latin typeface="Tahoma" panose="020B0604030504040204" pitchFamily="34" charset="0"/>
              </a:rPr>
              <a:t>Only</a:t>
            </a:r>
            <a:r>
              <a:rPr lang="el-GR" sz="2400" b="1" i="0" dirty="0">
                <a:solidFill>
                  <a:srgbClr val="333333"/>
                </a:solidFill>
                <a:effectLst/>
                <a:latin typeface="Tahoma" panose="020B0604030504040204" pitchFamily="34" charset="0"/>
              </a:rPr>
              <a:t> Memory)</a:t>
            </a:r>
            <a:endParaRPr lang="ko-KR" altLang="en-US" sz="2400" dirty="0">
              <a:solidFill>
                <a:schemeClr val="bg1"/>
              </a:solidFill>
            </a:endParaRPr>
          </a:p>
        </p:txBody>
      </p:sp>
      <p:sp>
        <p:nvSpPr>
          <p:cNvPr id="5" name="Rectangle 8">
            <a:extLst>
              <a:ext uri="{FF2B5EF4-FFF2-40B4-BE49-F238E27FC236}">
                <a16:creationId xmlns:a16="http://schemas.microsoft.com/office/drawing/2014/main" id="{FE511432-342D-4662-9FF7-3417CD536470}"/>
              </a:ext>
            </a:extLst>
          </p:cNvPr>
          <p:cNvSpPr/>
          <p:nvPr/>
        </p:nvSpPr>
        <p:spPr>
          <a:xfrm>
            <a:off x="6320118" y="2503076"/>
            <a:ext cx="5235191" cy="4068053"/>
          </a:xfrm>
          <a:custGeom>
            <a:avLst/>
            <a:gdLst/>
            <a:ahLst/>
            <a:cxnLst/>
            <a:rect l="l" t="t" r="r" b="b"/>
            <a:pathLst>
              <a:path w="5400625" h="1368152">
                <a:moveTo>
                  <a:pt x="25" y="0"/>
                </a:moveTo>
                <a:lnTo>
                  <a:pt x="5400625" y="0"/>
                </a:lnTo>
                <a:lnTo>
                  <a:pt x="5400625" y="1368152"/>
                </a:lnTo>
                <a:lnTo>
                  <a:pt x="25" y="1368152"/>
                </a:lnTo>
                <a:lnTo>
                  <a:pt x="25" y="283042"/>
                </a:lnTo>
                <a:lnTo>
                  <a:pt x="0" y="283045"/>
                </a:lnTo>
                <a:lnTo>
                  <a:pt x="0" y="7798"/>
                </a:lnTo>
                <a:lnTo>
                  <a:pt x="25" y="77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Rectangle 10">
            <a:extLst>
              <a:ext uri="{FF2B5EF4-FFF2-40B4-BE49-F238E27FC236}">
                <a16:creationId xmlns:a16="http://schemas.microsoft.com/office/drawing/2014/main" id="{7628033C-1276-4E4F-A4EE-EFA1795AF7B0}"/>
              </a:ext>
            </a:extLst>
          </p:cNvPr>
          <p:cNvSpPr/>
          <p:nvPr/>
        </p:nvSpPr>
        <p:spPr>
          <a:xfrm>
            <a:off x="6469336" y="2600811"/>
            <a:ext cx="4879982" cy="3693319"/>
          </a:xfrm>
          <a:prstGeom prst="rect">
            <a:avLst/>
          </a:prstGeom>
        </p:spPr>
        <p:txBody>
          <a:bodyPr wrap="square">
            <a:spAutoFit/>
          </a:bodyPr>
          <a:lstStyle/>
          <a:p>
            <a:pPr marL="285750" indent="-285750">
              <a:buFont typeface="Arial" panose="020B0604020202020204" pitchFamily="34" charset="0"/>
              <a:buChar char="•"/>
            </a:pPr>
            <a:r>
              <a:rPr lang="el-GR" b="0" i="0" dirty="0">
                <a:solidFill>
                  <a:schemeClr val="bg1"/>
                </a:solidFill>
                <a:effectLst/>
                <a:latin typeface="Tahoma" panose="020B0604030504040204" pitchFamily="34" charset="0"/>
              </a:rPr>
              <a:t>Είναι μνήμη, </a:t>
            </a:r>
            <a:r>
              <a:rPr lang="el-GR" b="0" i="0" u="sng" dirty="0">
                <a:solidFill>
                  <a:schemeClr val="bg1"/>
                </a:solidFill>
                <a:effectLst/>
                <a:latin typeface="Tahoma" panose="020B0604030504040204" pitchFamily="34" charset="0"/>
              </a:rPr>
              <a:t>μικρής χωρητικότητας</a:t>
            </a:r>
            <a:r>
              <a:rPr lang="el-GR" b="0" i="0" dirty="0">
                <a:solidFill>
                  <a:schemeClr val="bg1"/>
                </a:solidFill>
                <a:effectLst/>
                <a:latin typeface="Tahoma" panose="020B0604030504040204" pitchFamily="34" charset="0"/>
              </a:rPr>
              <a:t>, στην οποία έχουν αποθηκευτεί μόνιμα πληροφορίες που μπορούν να χρησιμοποιηθούν σε συγκεκριμένες περιπτώσεις. </a:t>
            </a:r>
            <a:endParaRPr lang="en-US" b="0" i="0" dirty="0">
              <a:solidFill>
                <a:schemeClr val="bg1"/>
              </a:solidFill>
              <a:effectLst/>
              <a:latin typeface="Tahoma" panose="020B0604030504040204" pitchFamily="34" charset="0"/>
            </a:endParaRPr>
          </a:p>
          <a:p>
            <a:pPr marL="285750" indent="-285750">
              <a:buFont typeface="Arial" panose="020B0604020202020204" pitchFamily="34" charset="0"/>
              <a:buChar char="•"/>
            </a:pPr>
            <a:r>
              <a:rPr lang="el-GR" b="0" i="0" dirty="0">
                <a:solidFill>
                  <a:schemeClr val="bg1"/>
                </a:solidFill>
                <a:effectLst/>
                <a:latin typeface="Tahoma" panose="020B0604030504040204" pitchFamily="34" charset="0"/>
              </a:rPr>
              <a:t>Στη ROM βρίσκεται το λογισμικό με το όνομα </a:t>
            </a:r>
            <a:r>
              <a:rPr lang="el-GR" b="1" i="0" dirty="0">
                <a:solidFill>
                  <a:schemeClr val="bg1"/>
                </a:solidFill>
                <a:effectLst/>
                <a:latin typeface="Tahoma" panose="020B0604030504040204" pitchFamily="34" charset="0"/>
              </a:rPr>
              <a:t>BIOS</a:t>
            </a:r>
            <a:r>
              <a:rPr lang="el-GR" b="0" i="0" dirty="0">
                <a:solidFill>
                  <a:schemeClr val="bg1"/>
                </a:solidFill>
                <a:effectLst/>
                <a:latin typeface="Tahoma" panose="020B0604030504040204" pitchFamily="34" charset="0"/>
              </a:rPr>
              <a:t>. Το λογισμικό αυτό είναι υπεύθυνο να εκτελέσει κατά την εκκίνηση του υπολογιστή ελέγχους σχετ</a:t>
            </a:r>
            <a:r>
              <a:rPr lang="el-GR" dirty="0">
                <a:solidFill>
                  <a:schemeClr val="bg1"/>
                </a:solidFill>
                <a:latin typeface="Tahoma" panose="020B0604030504040204" pitchFamily="34" charset="0"/>
              </a:rPr>
              <a:t>ι</a:t>
            </a:r>
            <a:r>
              <a:rPr lang="el-GR" b="0" i="0" dirty="0">
                <a:solidFill>
                  <a:schemeClr val="bg1"/>
                </a:solidFill>
                <a:effectLst/>
                <a:latin typeface="Tahoma" panose="020B0604030504040204" pitchFamily="34" charset="0"/>
              </a:rPr>
              <a:t>κούς με τη σωστή λειτουργία των τμημάτων του και στη συνέχεια να «φορτώσει» το Λειτουργικό Σύστημα από κάποιο αποθηκευτικό μέσο στη μνήμη RAM</a:t>
            </a:r>
            <a:r>
              <a:rPr lang="el-GR" b="0" i="0" dirty="0">
                <a:solidFill>
                  <a:srgbClr val="333333"/>
                </a:solidFill>
                <a:effectLst/>
                <a:latin typeface="Tahoma" panose="020B0604030504040204" pitchFamily="34" charset="0"/>
              </a:rPr>
              <a:t>.</a:t>
            </a:r>
            <a:endParaRPr lang="en-US" altLang="ko-KR" dirty="0">
              <a:solidFill>
                <a:schemeClr val="bg1"/>
              </a:solidFill>
            </a:endParaRPr>
          </a:p>
        </p:txBody>
      </p:sp>
      <p:sp>
        <p:nvSpPr>
          <p:cNvPr id="7" name="직사각형 3">
            <a:extLst>
              <a:ext uri="{FF2B5EF4-FFF2-40B4-BE49-F238E27FC236}">
                <a16:creationId xmlns:a16="http://schemas.microsoft.com/office/drawing/2014/main" id="{13083A27-9042-43CC-96E0-E3E3FF8792B5}"/>
              </a:ext>
            </a:extLst>
          </p:cNvPr>
          <p:cNvSpPr/>
          <p:nvPr/>
        </p:nvSpPr>
        <p:spPr>
          <a:xfrm>
            <a:off x="6469336" y="390718"/>
            <a:ext cx="5166852" cy="923330"/>
          </a:xfrm>
          <a:prstGeom prst="rect">
            <a:avLst/>
          </a:prstGeom>
        </p:spPr>
        <p:txBody>
          <a:bodyPr wrap="square">
            <a:spAutoFit/>
          </a:bodyPr>
          <a:lstStyle/>
          <a:p>
            <a:r>
              <a:rPr lang="el-GR" altLang="ko-KR" sz="5400" b="1" dirty="0">
                <a:solidFill>
                  <a:schemeClr val="tx1">
                    <a:lumMod val="75000"/>
                    <a:lumOff val="25000"/>
                  </a:schemeClr>
                </a:solidFill>
                <a:latin typeface="+mj-lt"/>
              </a:rPr>
              <a:t>ΜΝΗΜΗ </a:t>
            </a:r>
            <a:r>
              <a:rPr lang="en-US" altLang="ko-KR" sz="5400" b="1" dirty="0">
                <a:solidFill>
                  <a:schemeClr val="tx1">
                    <a:lumMod val="75000"/>
                    <a:lumOff val="25000"/>
                  </a:schemeClr>
                </a:solidFill>
                <a:latin typeface="+mj-lt"/>
              </a:rPr>
              <a:t>ROM</a:t>
            </a:r>
            <a:endParaRPr lang="ko-KR" altLang="en-US" sz="5400" dirty="0">
              <a:solidFill>
                <a:schemeClr val="accent3"/>
              </a:solidFill>
              <a:latin typeface="+mj-lt"/>
            </a:endParaRPr>
          </a:p>
        </p:txBody>
      </p:sp>
      <p:pic>
        <p:nvPicPr>
          <p:cNvPr id="5122" name="Picture 2" descr="ROM (Read Only Memory) Definition">
            <a:extLst>
              <a:ext uri="{FF2B5EF4-FFF2-40B4-BE49-F238E27FC236}">
                <a16:creationId xmlns:a16="http://schemas.microsoft.com/office/drawing/2014/main" id="{168CBFCE-B73C-0D31-FEF8-0C2C7B9F1355}"/>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6914" r="169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854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3308150" y="161157"/>
            <a:ext cx="12192000" cy="830997"/>
          </a:xfrm>
          <a:prstGeom prst="rect">
            <a:avLst/>
          </a:prstGeom>
          <a:noFill/>
        </p:spPr>
        <p:txBody>
          <a:bodyPr wrap="square" rtlCol="0" anchor="ctr">
            <a:spAutoFit/>
          </a:bodyPr>
          <a:lstStyle/>
          <a:p>
            <a:pPr algn="just"/>
            <a:r>
              <a:rPr lang="el-GR" sz="4800" b="1" i="0" dirty="0">
                <a:solidFill>
                  <a:schemeClr val="bg1"/>
                </a:solidFill>
                <a:effectLst/>
                <a:latin typeface="Tahoma" panose="020B0604030504040204" pitchFamily="34" charset="0"/>
              </a:rPr>
              <a:t>Εσωτερικές Κάρτες</a:t>
            </a:r>
          </a:p>
        </p:txBody>
      </p:sp>
      <p:sp>
        <p:nvSpPr>
          <p:cNvPr id="9" name="TextBox 8">
            <a:extLst>
              <a:ext uri="{FF2B5EF4-FFF2-40B4-BE49-F238E27FC236}">
                <a16:creationId xmlns:a16="http://schemas.microsoft.com/office/drawing/2014/main" id="{C062103B-F514-4BE9-B5B2-C13878D2FE7C}"/>
              </a:ext>
            </a:extLst>
          </p:cNvPr>
          <p:cNvSpPr txBox="1"/>
          <p:nvPr/>
        </p:nvSpPr>
        <p:spPr>
          <a:xfrm>
            <a:off x="1219198" y="4327139"/>
            <a:ext cx="9469023" cy="1323439"/>
          </a:xfrm>
          <a:prstGeom prst="rect">
            <a:avLst/>
          </a:prstGeom>
          <a:noFill/>
        </p:spPr>
        <p:txBody>
          <a:bodyPr wrap="square" rtlCol="0" anchor="ctr">
            <a:spAutoFit/>
          </a:bodyPr>
          <a:lstStyle/>
          <a:p>
            <a:pPr algn="ctr"/>
            <a:r>
              <a:rPr lang="el-GR" sz="2000" b="0" i="0" dirty="0">
                <a:solidFill>
                  <a:schemeClr val="bg1"/>
                </a:solidFill>
                <a:effectLst/>
                <a:latin typeface="Tahoma" panose="020B0604030504040204" pitchFamily="34" charset="0"/>
              </a:rPr>
              <a:t>Στο εσωτερικό του υπολογιστή εκτός από τον επεξεργαστή, τη μνήμη και τη μητρική πλακέτα, υπάρχει ένα πλήθος από ηλεκτρονικές κάρτες. Μερικές από αυτές είναι απαραίτητες για τη λειτουργία του υπολογιστή, άλλες απλώς μας παρέχουν πρόσθετες δυνατότητες. </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3663487087"/>
      </p:ext>
    </p:extLst>
  </p:cSld>
  <p:clrMapOvr>
    <a:masterClrMapping/>
  </p:clrMapOvr>
  <p:transition spd="slow">
    <p:wipe/>
  </p:transition>
</p:sld>
</file>

<file path=ppt/theme/theme1.xml><?xml version="1.0" encoding="utf-8"?>
<a:theme xmlns:a="http://schemas.openxmlformats.org/drawingml/2006/main" name="Cover and End Slide Master">
  <a:themeElements>
    <a:clrScheme name="ALLPPT - COLOR 001">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1F"/>
      </a:accent6>
      <a:hlink>
        <a:srgbClr val="FFFFFF"/>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 COLOR 001">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1F"/>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001">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1F"/>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4193</TotalTime>
  <Words>752</Words>
  <Application>Microsoft Office PowerPoint</Application>
  <PresentationFormat>Ευρεία οθόνη</PresentationFormat>
  <Paragraphs>69</Paragraphs>
  <Slides>16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16</vt:i4>
      </vt:variant>
    </vt:vector>
  </HeadingPairs>
  <TitlesOfParts>
    <vt:vector size="23" baseType="lpstr">
      <vt:lpstr>Arial</vt:lpstr>
      <vt:lpstr>Calibri</vt:lpstr>
      <vt:lpstr>Tahoma</vt:lpstr>
      <vt:lpstr>Wingdings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villioti maria</cp:lastModifiedBy>
  <cp:revision>72</cp:revision>
  <dcterms:created xsi:type="dcterms:W3CDTF">2020-01-20T05:08:25Z</dcterms:created>
  <dcterms:modified xsi:type="dcterms:W3CDTF">2023-02-01T15:45:58Z</dcterms:modified>
</cp:coreProperties>
</file>