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DCAF7-B166-4421-B7B2-69415AB3228F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ADE45-DB27-4833-8D61-A7DCFF40302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57224" y="928670"/>
            <a:ext cx="7772400" cy="1470025"/>
          </a:xfrm>
        </p:spPr>
        <p:txBody>
          <a:bodyPr/>
          <a:lstStyle/>
          <a:p>
            <a:r>
              <a:rPr lang="el-GR" dirty="0" smtClean="0"/>
              <a:t>Βρες τον κωδικό των Χριστουγέννων!!!</a:t>
            </a:r>
            <a:endParaRPr lang="el-GR" dirty="0"/>
          </a:p>
        </p:txBody>
      </p:sp>
      <p:pic>
        <p:nvPicPr>
          <p:cNvPr id="4" name="3 - Εικόνα" descr="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571744"/>
            <a:ext cx="5357850" cy="40183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Φτιάξε τον κωδικό</a:t>
            </a:r>
            <a:endParaRPr lang="el-GR" dirty="0"/>
          </a:p>
        </p:txBody>
      </p:sp>
      <p:sp>
        <p:nvSpPr>
          <p:cNvPr id="5" name="4 - Αστέρι 5 ακτινών"/>
          <p:cNvSpPr/>
          <p:nvPr/>
        </p:nvSpPr>
        <p:spPr>
          <a:xfrm>
            <a:off x="500034" y="2571744"/>
            <a:ext cx="1500198" cy="142876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Αστέρι 5 ακτινών"/>
          <p:cNvSpPr/>
          <p:nvPr/>
        </p:nvSpPr>
        <p:spPr>
          <a:xfrm>
            <a:off x="2285984" y="2571744"/>
            <a:ext cx="1214446" cy="135732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Αστέρι 5 ακτινών"/>
          <p:cNvSpPr/>
          <p:nvPr/>
        </p:nvSpPr>
        <p:spPr>
          <a:xfrm>
            <a:off x="3857620" y="2500306"/>
            <a:ext cx="1285884" cy="1357322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Αστέρι 5 ακτινών"/>
          <p:cNvSpPr/>
          <p:nvPr/>
        </p:nvSpPr>
        <p:spPr>
          <a:xfrm>
            <a:off x="5429256" y="2500306"/>
            <a:ext cx="1285884" cy="1357322"/>
          </a:xfrm>
          <a:prstGeom prst="star5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Αστέρι 5 ακτινών"/>
          <p:cNvSpPr/>
          <p:nvPr/>
        </p:nvSpPr>
        <p:spPr>
          <a:xfrm>
            <a:off x="7072330" y="2571744"/>
            <a:ext cx="1285884" cy="1357322"/>
          </a:xfrm>
          <a:prstGeom prst="star5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/>
          <p:nvPr/>
        </p:nvSpPr>
        <p:spPr>
          <a:xfrm>
            <a:off x="714380" y="4429132"/>
            <a:ext cx="500066" cy="64294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Ισοσκελές τρίγωνο"/>
          <p:cNvSpPr/>
          <p:nvPr/>
        </p:nvSpPr>
        <p:spPr>
          <a:xfrm>
            <a:off x="0" y="3286124"/>
            <a:ext cx="1857388" cy="128588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Ισοσκελές τρίγωνο"/>
          <p:cNvSpPr/>
          <p:nvPr/>
        </p:nvSpPr>
        <p:spPr>
          <a:xfrm>
            <a:off x="0" y="2786058"/>
            <a:ext cx="1857388" cy="1143008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Ισοσκελές τρίγωνο"/>
          <p:cNvSpPr/>
          <p:nvPr/>
        </p:nvSpPr>
        <p:spPr>
          <a:xfrm>
            <a:off x="0" y="2214554"/>
            <a:ext cx="1785950" cy="1143008"/>
          </a:xfrm>
          <a:prstGeom prst="triangle">
            <a:avLst>
              <a:gd name="adj" fmla="val 50788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el-GR" dirty="0" smtClean="0"/>
              <a:t>Φτιάξε τον κωδικό</a:t>
            </a:r>
            <a:endParaRPr lang="el-GR" dirty="0"/>
          </a:p>
        </p:txBody>
      </p:sp>
      <p:sp>
        <p:nvSpPr>
          <p:cNvPr id="11" name="10 - Ισοσκελές τρίγωνο"/>
          <p:cNvSpPr/>
          <p:nvPr/>
        </p:nvSpPr>
        <p:spPr>
          <a:xfrm>
            <a:off x="214314" y="1785926"/>
            <a:ext cx="1357322" cy="1000132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Ορθογώνιο"/>
          <p:cNvSpPr/>
          <p:nvPr/>
        </p:nvSpPr>
        <p:spPr>
          <a:xfrm>
            <a:off x="2571736" y="4357694"/>
            <a:ext cx="500066" cy="642942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Ισοσκελές τρίγωνο"/>
          <p:cNvSpPr/>
          <p:nvPr/>
        </p:nvSpPr>
        <p:spPr>
          <a:xfrm>
            <a:off x="1857356" y="3214686"/>
            <a:ext cx="1857388" cy="128588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Ισοσκελές τρίγωνο"/>
          <p:cNvSpPr/>
          <p:nvPr/>
        </p:nvSpPr>
        <p:spPr>
          <a:xfrm>
            <a:off x="1857356" y="2714620"/>
            <a:ext cx="1857388" cy="114300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Ισοσκελές τρίγωνο"/>
          <p:cNvSpPr/>
          <p:nvPr/>
        </p:nvSpPr>
        <p:spPr>
          <a:xfrm>
            <a:off x="1857356" y="2143116"/>
            <a:ext cx="1785950" cy="1143008"/>
          </a:xfrm>
          <a:prstGeom prst="triangle">
            <a:avLst>
              <a:gd name="adj" fmla="val 5078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Ισοσκελές τρίγωνο"/>
          <p:cNvSpPr/>
          <p:nvPr/>
        </p:nvSpPr>
        <p:spPr>
          <a:xfrm>
            <a:off x="2071670" y="1785926"/>
            <a:ext cx="1357322" cy="100013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4429124" y="4286256"/>
            <a:ext cx="500066" cy="64294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Ισοσκελές τρίγωνο"/>
          <p:cNvSpPr/>
          <p:nvPr/>
        </p:nvSpPr>
        <p:spPr>
          <a:xfrm>
            <a:off x="3714744" y="3143248"/>
            <a:ext cx="1857388" cy="128588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Ισοσκελές τρίγωνο"/>
          <p:cNvSpPr/>
          <p:nvPr/>
        </p:nvSpPr>
        <p:spPr>
          <a:xfrm>
            <a:off x="3714744" y="2643182"/>
            <a:ext cx="1857388" cy="1143008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Ισοσκελές τρίγωνο"/>
          <p:cNvSpPr/>
          <p:nvPr/>
        </p:nvSpPr>
        <p:spPr>
          <a:xfrm>
            <a:off x="3714744" y="2071678"/>
            <a:ext cx="1785950" cy="1143008"/>
          </a:xfrm>
          <a:prstGeom prst="triangle">
            <a:avLst>
              <a:gd name="adj" fmla="val 5078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24 - Ισοσκελές τρίγωνο"/>
          <p:cNvSpPr/>
          <p:nvPr/>
        </p:nvSpPr>
        <p:spPr>
          <a:xfrm>
            <a:off x="3929058" y="1643050"/>
            <a:ext cx="1357322" cy="1000132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25 - Ορθογώνιο"/>
          <p:cNvSpPr/>
          <p:nvPr/>
        </p:nvSpPr>
        <p:spPr>
          <a:xfrm>
            <a:off x="6357950" y="4286256"/>
            <a:ext cx="500066" cy="64294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Ισοσκελές τρίγωνο"/>
          <p:cNvSpPr/>
          <p:nvPr/>
        </p:nvSpPr>
        <p:spPr>
          <a:xfrm>
            <a:off x="5643570" y="3143248"/>
            <a:ext cx="1857388" cy="1285884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Ισοσκελές τρίγωνο"/>
          <p:cNvSpPr/>
          <p:nvPr/>
        </p:nvSpPr>
        <p:spPr>
          <a:xfrm>
            <a:off x="5643570" y="2643182"/>
            <a:ext cx="1857388" cy="114300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28 - Ισοσκελές τρίγωνο"/>
          <p:cNvSpPr/>
          <p:nvPr/>
        </p:nvSpPr>
        <p:spPr>
          <a:xfrm>
            <a:off x="5643570" y="2071678"/>
            <a:ext cx="1785950" cy="1143008"/>
          </a:xfrm>
          <a:prstGeom prst="triangle">
            <a:avLst>
              <a:gd name="adj" fmla="val 50788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29 - Ισοσκελές τρίγωνο"/>
          <p:cNvSpPr/>
          <p:nvPr/>
        </p:nvSpPr>
        <p:spPr>
          <a:xfrm>
            <a:off x="5857884" y="1643050"/>
            <a:ext cx="1357322" cy="1000132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0 - Ορθογώνιο"/>
          <p:cNvSpPr/>
          <p:nvPr/>
        </p:nvSpPr>
        <p:spPr>
          <a:xfrm>
            <a:off x="8072430" y="4214818"/>
            <a:ext cx="500066" cy="64294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Ισοσκελές τρίγωνο"/>
          <p:cNvSpPr/>
          <p:nvPr/>
        </p:nvSpPr>
        <p:spPr>
          <a:xfrm>
            <a:off x="7358050" y="3071810"/>
            <a:ext cx="1857388" cy="1285884"/>
          </a:xfrm>
          <a:prstGeom prst="triangl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Ισοσκελές τρίγωνο"/>
          <p:cNvSpPr/>
          <p:nvPr/>
        </p:nvSpPr>
        <p:spPr>
          <a:xfrm>
            <a:off x="7358050" y="2571744"/>
            <a:ext cx="1857388" cy="1143008"/>
          </a:xfrm>
          <a:prstGeom prst="triangl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Ισοσκελές τρίγωνο"/>
          <p:cNvSpPr/>
          <p:nvPr/>
        </p:nvSpPr>
        <p:spPr>
          <a:xfrm>
            <a:off x="7358050" y="2000240"/>
            <a:ext cx="1785950" cy="1143008"/>
          </a:xfrm>
          <a:prstGeom prst="triangle">
            <a:avLst>
              <a:gd name="adj" fmla="val 50788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Ισοσκελές τρίγωνο"/>
          <p:cNvSpPr/>
          <p:nvPr/>
        </p:nvSpPr>
        <p:spPr>
          <a:xfrm>
            <a:off x="7572396" y="1571612"/>
            <a:ext cx="1357322" cy="1000132"/>
          </a:xfrm>
          <a:prstGeom prst="triangl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Τραπέζιο"/>
          <p:cNvSpPr/>
          <p:nvPr/>
        </p:nvSpPr>
        <p:spPr>
          <a:xfrm>
            <a:off x="714348" y="2071678"/>
            <a:ext cx="571504" cy="428628"/>
          </a:xfrm>
          <a:prstGeom prst="trapezoid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Φτιάξε τον κωδικό</a:t>
            </a:r>
            <a:endParaRPr lang="el-GR" dirty="0"/>
          </a:p>
        </p:txBody>
      </p:sp>
      <p:sp>
        <p:nvSpPr>
          <p:cNvPr id="11" name="10 - Έλλειψη"/>
          <p:cNvSpPr/>
          <p:nvPr/>
        </p:nvSpPr>
        <p:spPr>
          <a:xfrm>
            <a:off x="214282" y="2357430"/>
            <a:ext cx="1571636" cy="164307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Τραπέζιο"/>
          <p:cNvSpPr/>
          <p:nvPr/>
        </p:nvSpPr>
        <p:spPr>
          <a:xfrm>
            <a:off x="2571736" y="2071678"/>
            <a:ext cx="571504" cy="428628"/>
          </a:xfrm>
          <a:prstGeom prst="trapezoid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Έλλειψη"/>
          <p:cNvSpPr/>
          <p:nvPr/>
        </p:nvSpPr>
        <p:spPr>
          <a:xfrm>
            <a:off x="2071670" y="2357430"/>
            <a:ext cx="1571636" cy="164307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Τραπέζιο"/>
          <p:cNvSpPr/>
          <p:nvPr/>
        </p:nvSpPr>
        <p:spPr>
          <a:xfrm>
            <a:off x="4357686" y="2071678"/>
            <a:ext cx="571504" cy="428628"/>
          </a:xfrm>
          <a:prstGeom prst="trapezoid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3857620" y="2357430"/>
            <a:ext cx="1571636" cy="164307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Τραπέζιο"/>
          <p:cNvSpPr/>
          <p:nvPr/>
        </p:nvSpPr>
        <p:spPr>
          <a:xfrm>
            <a:off x="6143636" y="2071678"/>
            <a:ext cx="571504" cy="428628"/>
          </a:xfrm>
          <a:prstGeom prst="trapezoid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Έλλειψη"/>
          <p:cNvSpPr/>
          <p:nvPr/>
        </p:nvSpPr>
        <p:spPr>
          <a:xfrm>
            <a:off x="5643570" y="2357430"/>
            <a:ext cx="1571636" cy="164307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Τραπέζιο"/>
          <p:cNvSpPr/>
          <p:nvPr/>
        </p:nvSpPr>
        <p:spPr>
          <a:xfrm>
            <a:off x="7858148" y="2071678"/>
            <a:ext cx="571504" cy="428628"/>
          </a:xfrm>
          <a:prstGeom prst="trapezoid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Έλλειψη"/>
          <p:cNvSpPr/>
          <p:nvPr/>
        </p:nvSpPr>
        <p:spPr>
          <a:xfrm>
            <a:off x="7358082" y="2357430"/>
            <a:ext cx="1571636" cy="1643074"/>
          </a:xfrm>
          <a:prstGeom prst="ellipse">
            <a:avLst/>
          </a:prstGeom>
          <a:solidFill>
            <a:srgbClr val="FF66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-428652"/>
            <a:ext cx="8229600" cy="1143000"/>
          </a:xfrm>
        </p:spPr>
        <p:txBody>
          <a:bodyPr/>
          <a:lstStyle/>
          <a:p>
            <a:r>
              <a:rPr lang="el-GR" dirty="0" smtClean="0"/>
              <a:t>Φτιάξε τον κωδικό</a:t>
            </a:r>
            <a:endParaRPr lang="el-GR" dirty="0"/>
          </a:p>
        </p:txBody>
      </p:sp>
      <p:sp>
        <p:nvSpPr>
          <p:cNvPr id="34" name="33 - Γελαστό πρόσωπο"/>
          <p:cNvSpPr/>
          <p:nvPr/>
        </p:nvSpPr>
        <p:spPr>
          <a:xfrm>
            <a:off x="0" y="2928934"/>
            <a:ext cx="1571636" cy="1571636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Σύννεφο"/>
          <p:cNvSpPr/>
          <p:nvPr/>
        </p:nvSpPr>
        <p:spPr>
          <a:xfrm>
            <a:off x="-71438" y="3714752"/>
            <a:ext cx="1643074" cy="178595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Ισοσκελές τρίγωνο"/>
          <p:cNvSpPr/>
          <p:nvPr/>
        </p:nvSpPr>
        <p:spPr>
          <a:xfrm>
            <a:off x="0" y="1857364"/>
            <a:ext cx="1643074" cy="135732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36 - Έλλειψη"/>
          <p:cNvSpPr/>
          <p:nvPr/>
        </p:nvSpPr>
        <p:spPr>
          <a:xfrm>
            <a:off x="571504" y="1714488"/>
            <a:ext cx="428628" cy="4286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37 - Σύννεφο"/>
          <p:cNvSpPr/>
          <p:nvPr/>
        </p:nvSpPr>
        <p:spPr>
          <a:xfrm>
            <a:off x="-142876" y="2857496"/>
            <a:ext cx="2000264" cy="428628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39 - Έλλειψη"/>
          <p:cNvSpPr/>
          <p:nvPr/>
        </p:nvSpPr>
        <p:spPr>
          <a:xfrm>
            <a:off x="642942" y="3643314"/>
            <a:ext cx="214314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45 - Στεφάνη"/>
          <p:cNvSpPr/>
          <p:nvPr/>
        </p:nvSpPr>
        <p:spPr>
          <a:xfrm rot="10428166">
            <a:off x="366973" y="4113057"/>
            <a:ext cx="773802" cy="223120"/>
          </a:xfrm>
          <a:prstGeom prst="blockArc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47" name="46 - Γελαστό πρόσωπο"/>
          <p:cNvSpPr/>
          <p:nvPr/>
        </p:nvSpPr>
        <p:spPr>
          <a:xfrm>
            <a:off x="1928794" y="2928934"/>
            <a:ext cx="1571636" cy="1571636"/>
          </a:xfrm>
          <a:prstGeom prst="smileyFace">
            <a:avLst>
              <a:gd name="adj" fmla="val 4653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47 - Σύννεφο"/>
          <p:cNvSpPr/>
          <p:nvPr/>
        </p:nvSpPr>
        <p:spPr>
          <a:xfrm>
            <a:off x="1857356" y="3714752"/>
            <a:ext cx="1643074" cy="178595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9" name="48 - Ισοσκελές τρίγωνο"/>
          <p:cNvSpPr/>
          <p:nvPr/>
        </p:nvSpPr>
        <p:spPr>
          <a:xfrm>
            <a:off x="1928794" y="1857364"/>
            <a:ext cx="1643074" cy="1357322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0" name="49 - Έλλειψη"/>
          <p:cNvSpPr/>
          <p:nvPr/>
        </p:nvSpPr>
        <p:spPr>
          <a:xfrm>
            <a:off x="2500298" y="1714488"/>
            <a:ext cx="428628" cy="4286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50 - Σύννεφο"/>
          <p:cNvSpPr/>
          <p:nvPr/>
        </p:nvSpPr>
        <p:spPr>
          <a:xfrm>
            <a:off x="1714480" y="2857496"/>
            <a:ext cx="2000264" cy="428628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51 - Έλλειψη"/>
          <p:cNvSpPr/>
          <p:nvPr/>
        </p:nvSpPr>
        <p:spPr>
          <a:xfrm>
            <a:off x="2571736" y="3643314"/>
            <a:ext cx="214314" cy="1428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52 - Στεφάνη"/>
          <p:cNvSpPr/>
          <p:nvPr/>
        </p:nvSpPr>
        <p:spPr>
          <a:xfrm rot="10428166">
            <a:off x="2295767" y="4113057"/>
            <a:ext cx="773802" cy="223120"/>
          </a:xfrm>
          <a:prstGeom prst="blockArc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1" name="60 - Γελαστό πρόσωπο"/>
          <p:cNvSpPr/>
          <p:nvPr/>
        </p:nvSpPr>
        <p:spPr>
          <a:xfrm>
            <a:off x="3786182" y="2928934"/>
            <a:ext cx="1571636" cy="157163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61 - Σύννεφο"/>
          <p:cNvSpPr/>
          <p:nvPr/>
        </p:nvSpPr>
        <p:spPr>
          <a:xfrm>
            <a:off x="3714744" y="3714752"/>
            <a:ext cx="1643074" cy="178595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3" name="62 - Ισοσκελές τρίγωνο"/>
          <p:cNvSpPr/>
          <p:nvPr/>
        </p:nvSpPr>
        <p:spPr>
          <a:xfrm>
            <a:off x="3786182" y="1857364"/>
            <a:ext cx="1643074" cy="1357322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63 - Έλλειψη"/>
          <p:cNvSpPr/>
          <p:nvPr/>
        </p:nvSpPr>
        <p:spPr>
          <a:xfrm>
            <a:off x="4357686" y="1714488"/>
            <a:ext cx="428628" cy="4286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5" name="64 - Σύννεφο"/>
          <p:cNvSpPr/>
          <p:nvPr/>
        </p:nvSpPr>
        <p:spPr>
          <a:xfrm>
            <a:off x="3643306" y="2857496"/>
            <a:ext cx="2000264" cy="428628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6" name="65 - Έλλειψη"/>
          <p:cNvSpPr/>
          <p:nvPr/>
        </p:nvSpPr>
        <p:spPr>
          <a:xfrm>
            <a:off x="4429124" y="3643314"/>
            <a:ext cx="214314" cy="14287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7" name="66 - Στεφάνη"/>
          <p:cNvSpPr/>
          <p:nvPr/>
        </p:nvSpPr>
        <p:spPr>
          <a:xfrm rot="10428166">
            <a:off x="4153155" y="4113057"/>
            <a:ext cx="773802" cy="223120"/>
          </a:xfrm>
          <a:prstGeom prst="blockArc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5" name="74 - Γελαστό πρόσωπο"/>
          <p:cNvSpPr/>
          <p:nvPr/>
        </p:nvSpPr>
        <p:spPr>
          <a:xfrm>
            <a:off x="5715008" y="2928934"/>
            <a:ext cx="1571636" cy="1571636"/>
          </a:xfrm>
          <a:prstGeom prst="smileyFace">
            <a:avLst>
              <a:gd name="adj" fmla="val 4653"/>
            </a:avLst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6" name="75 - Σύννεφο"/>
          <p:cNvSpPr/>
          <p:nvPr/>
        </p:nvSpPr>
        <p:spPr>
          <a:xfrm>
            <a:off x="5643570" y="3714752"/>
            <a:ext cx="1643074" cy="178595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7" name="76 - Ισοσκελές τρίγωνο"/>
          <p:cNvSpPr/>
          <p:nvPr/>
        </p:nvSpPr>
        <p:spPr>
          <a:xfrm>
            <a:off x="5715008" y="1857364"/>
            <a:ext cx="1643074" cy="1357322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8" name="77 - Έλλειψη"/>
          <p:cNvSpPr/>
          <p:nvPr/>
        </p:nvSpPr>
        <p:spPr>
          <a:xfrm>
            <a:off x="6286512" y="1714488"/>
            <a:ext cx="428628" cy="4286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9" name="78 - Σύννεφο"/>
          <p:cNvSpPr/>
          <p:nvPr/>
        </p:nvSpPr>
        <p:spPr>
          <a:xfrm>
            <a:off x="5572132" y="2857496"/>
            <a:ext cx="2000264" cy="428628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0" name="79 - Έλλειψη"/>
          <p:cNvSpPr/>
          <p:nvPr/>
        </p:nvSpPr>
        <p:spPr>
          <a:xfrm>
            <a:off x="6357950" y="3643314"/>
            <a:ext cx="214314" cy="142876"/>
          </a:xfrm>
          <a:prstGeom prst="ellips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1" name="80 - Στεφάνη"/>
          <p:cNvSpPr/>
          <p:nvPr/>
        </p:nvSpPr>
        <p:spPr>
          <a:xfrm rot="10428166">
            <a:off x="6081981" y="4113057"/>
            <a:ext cx="773802" cy="223120"/>
          </a:xfrm>
          <a:prstGeom prst="blockArc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82" name="81 - Γελαστό πρόσωπο"/>
          <p:cNvSpPr/>
          <p:nvPr/>
        </p:nvSpPr>
        <p:spPr>
          <a:xfrm>
            <a:off x="7500926" y="2857496"/>
            <a:ext cx="1571636" cy="1571636"/>
          </a:xfrm>
          <a:prstGeom prst="smileyFace">
            <a:avLst>
              <a:gd name="adj" fmla="val 4653"/>
            </a:avLst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3" name="82 - Σύννεφο"/>
          <p:cNvSpPr/>
          <p:nvPr/>
        </p:nvSpPr>
        <p:spPr>
          <a:xfrm>
            <a:off x="7429488" y="3643314"/>
            <a:ext cx="1643074" cy="178595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4" name="83 - Ισοσκελές τρίγωνο"/>
          <p:cNvSpPr/>
          <p:nvPr/>
        </p:nvSpPr>
        <p:spPr>
          <a:xfrm>
            <a:off x="7500926" y="1785926"/>
            <a:ext cx="1643074" cy="1357322"/>
          </a:xfrm>
          <a:prstGeom prst="triangle">
            <a:avLst/>
          </a:prstGeom>
          <a:solidFill>
            <a:srgbClr val="FF66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5" name="84 - Έλλειψη"/>
          <p:cNvSpPr/>
          <p:nvPr/>
        </p:nvSpPr>
        <p:spPr>
          <a:xfrm>
            <a:off x="8072430" y="1643050"/>
            <a:ext cx="428628" cy="4286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6" name="85 - Σύννεφο"/>
          <p:cNvSpPr/>
          <p:nvPr/>
        </p:nvSpPr>
        <p:spPr>
          <a:xfrm>
            <a:off x="7358050" y="2786058"/>
            <a:ext cx="2000264" cy="428628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" name="86 - Έλλειψη"/>
          <p:cNvSpPr/>
          <p:nvPr/>
        </p:nvSpPr>
        <p:spPr>
          <a:xfrm>
            <a:off x="8143868" y="3571876"/>
            <a:ext cx="214314" cy="14287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8" name="87 - Στεφάνη"/>
          <p:cNvSpPr/>
          <p:nvPr/>
        </p:nvSpPr>
        <p:spPr>
          <a:xfrm rot="10428166">
            <a:off x="7867899" y="4041619"/>
            <a:ext cx="773802" cy="223120"/>
          </a:xfrm>
          <a:prstGeom prst="blockArc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54 - Καρδιά"/>
          <p:cNvSpPr/>
          <p:nvPr/>
        </p:nvSpPr>
        <p:spPr>
          <a:xfrm>
            <a:off x="7215238" y="2786058"/>
            <a:ext cx="1142976" cy="1285884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9" name="48 - Καρδιά"/>
          <p:cNvSpPr/>
          <p:nvPr/>
        </p:nvSpPr>
        <p:spPr>
          <a:xfrm>
            <a:off x="5500726" y="2786058"/>
            <a:ext cx="1142976" cy="1285884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47 - Καρδιά"/>
          <p:cNvSpPr/>
          <p:nvPr/>
        </p:nvSpPr>
        <p:spPr>
          <a:xfrm>
            <a:off x="3714744" y="2786058"/>
            <a:ext cx="1142976" cy="1285884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46 - Καρδιά"/>
          <p:cNvSpPr/>
          <p:nvPr/>
        </p:nvSpPr>
        <p:spPr>
          <a:xfrm>
            <a:off x="1785918" y="2857496"/>
            <a:ext cx="1142976" cy="1285884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Καρδιά"/>
          <p:cNvSpPr/>
          <p:nvPr/>
        </p:nvSpPr>
        <p:spPr>
          <a:xfrm>
            <a:off x="0" y="2786058"/>
            <a:ext cx="1142976" cy="1285884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0 - Καρδιά"/>
          <p:cNvSpPr/>
          <p:nvPr/>
        </p:nvSpPr>
        <p:spPr>
          <a:xfrm>
            <a:off x="1000100" y="2643182"/>
            <a:ext cx="1143008" cy="1643074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/>
          <a:lstStyle/>
          <a:p>
            <a:r>
              <a:rPr lang="el-GR" dirty="0" smtClean="0"/>
              <a:t>Φτιάξε τον κωδικό</a:t>
            </a:r>
            <a:endParaRPr lang="el-GR" dirty="0"/>
          </a:p>
        </p:txBody>
      </p:sp>
      <p:sp>
        <p:nvSpPr>
          <p:cNvPr id="21" name="20 - Τραπέζιο"/>
          <p:cNvSpPr/>
          <p:nvPr/>
        </p:nvSpPr>
        <p:spPr>
          <a:xfrm>
            <a:off x="214282" y="3143248"/>
            <a:ext cx="1714512" cy="1428760"/>
          </a:xfrm>
          <a:prstGeom prst="trapezoid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Γελαστό πρόσωπο"/>
          <p:cNvSpPr/>
          <p:nvPr/>
        </p:nvSpPr>
        <p:spPr>
          <a:xfrm>
            <a:off x="500034" y="2500306"/>
            <a:ext cx="1071570" cy="928694"/>
          </a:xfrm>
          <a:prstGeom prst="smileyFac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Σύννεφο"/>
          <p:cNvSpPr/>
          <p:nvPr/>
        </p:nvSpPr>
        <p:spPr>
          <a:xfrm>
            <a:off x="357158" y="2143116"/>
            <a:ext cx="1285884" cy="571504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Καμπύλη ταινία προς τα επάνω"/>
          <p:cNvSpPr/>
          <p:nvPr/>
        </p:nvSpPr>
        <p:spPr>
          <a:xfrm>
            <a:off x="357158" y="3429000"/>
            <a:ext cx="1357322" cy="758952"/>
          </a:xfrm>
          <a:prstGeom prst="ellipseRibbon2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36 - Καρδιά"/>
          <p:cNvSpPr/>
          <p:nvPr/>
        </p:nvSpPr>
        <p:spPr>
          <a:xfrm>
            <a:off x="2786050" y="2643182"/>
            <a:ext cx="1143008" cy="1643074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37 - Τραπέζιο"/>
          <p:cNvSpPr/>
          <p:nvPr/>
        </p:nvSpPr>
        <p:spPr>
          <a:xfrm>
            <a:off x="2000232" y="3143248"/>
            <a:ext cx="1714512" cy="1428760"/>
          </a:xfrm>
          <a:prstGeom prst="trapezoid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38 - Γελαστό πρόσωπο"/>
          <p:cNvSpPr/>
          <p:nvPr/>
        </p:nvSpPr>
        <p:spPr>
          <a:xfrm>
            <a:off x="2285984" y="2500306"/>
            <a:ext cx="1071570" cy="928694"/>
          </a:xfrm>
          <a:prstGeom prst="smileyFace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39 - Σύννεφο"/>
          <p:cNvSpPr/>
          <p:nvPr/>
        </p:nvSpPr>
        <p:spPr>
          <a:xfrm>
            <a:off x="2143108" y="2143116"/>
            <a:ext cx="1285884" cy="571504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40 - Καμπύλη ταινία προς τα επάνω"/>
          <p:cNvSpPr/>
          <p:nvPr/>
        </p:nvSpPr>
        <p:spPr>
          <a:xfrm>
            <a:off x="2143108" y="3429000"/>
            <a:ext cx="1357322" cy="758952"/>
          </a:xfrm>
          <a:prstGeom prst="ellipseRibbon2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41 - Καρδιά"/>
          <p:cNvSpPr/>
          <p:nvPr/>
        </p:nvSpPr>
        <p:spPr>
          <a:xfrm>
            <a:off x="4714876" y="2643182"/>
            <a:ext cx="1143008" cy="1643074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3" name="42 - Τραπέζιο"/>
          <p:cNvSpPr/>
          <p:nvPr/>
        </p:nvSpPr>
        <p:spPr>
          <a:xfrm>
            <a:off x="3929058" y="3143248"/>
            <a:ext cx="1714512" cy="1428760"/>
          </a:xfrm>
          <a:prstGeom prst="trapezoi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43 - Γελαστό πρόσωπο"/>
          <p:cNvSpPr/>
          <p:nvPr/>
        </p:nvSpPr>
        <p:spPr>
          <a:xfrm>
            <a:off x="4214810" y="2500306"/>
            <a:ext cx="1071570" cy="928694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5" name="44 - Σύννεφο"/>
          <p:cNvSpPr/>
          <p:nvPr/>
        </p:nvSpPr>
        <p:spPr>
          <a:xfrm>
            <a:off x="4071934" y="2143116"/>
            <a:ext cx="1285884" cy="571504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45 - Καμπύλη ταινία προς τα επάνω"/>
          <p:cNvSpPr/>
          <p:nvPr/>
        </p:nvSpPr>
        <p:spPr>
          <a:xfrm>
            <a:off x="4071934" y="3429000"/>
            <a:ext cx="1357322" cy="758952"/>
          </a:xfrm>
          <a:prstGeom prst="ellipseRibbon2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0" name="49 - Καρδιά"/>
          <p:cNvSpPr/>
          <p:nvPr/>
        </p:nvSpPr>
        <p:spPr>
          <a:xfrm>
            <a:off x="6500826" y="2643182"/>
            <a:ext cx="1143008" cy="1643074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50 - Τραπέζιο"/>
          <p:cNvSpPr/>
          <p:nvPr/>
        </p:nvSpPr>
        <p:spPr>
          <a:xfrm>
            <a:off x="5715008" y="3143248"/>
            <a:ext cx="1714512" cy="1428760"/>
          </a:xfrm>
          <a:prstGeom prst="trapezoid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51 - Γελαστό πρόσωπο"/>
          <p:cNvSpPr/>
          <p:nvPr/>
        </p:nvSpPr>
        <p:spPr>
          <a:xfrm>
            <a:off x="6000760" y="2500306"/>
            <a:ext cx="1071570" cy="928694"/>
          </a:xfrm>
          <a:prstGeom prst="smileyFac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52 - Σύννεφο"/>
          <p:cNvSpPr/>
          <p:nvPr/>
        </p:nvSpPr>
        <p:spPr>
          <a:xfrm>
            <a:off x="5857884" y="2143116"/>
            <a:ext cx="1285884" cy="571504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53 - Καμπύλη ταινία προς τα επάνω"/>
          <p:cNvSpPr/>
          <p:nvPr/>
        </p:nvSpPr>
        <p:spPr>
          <a:xfrm>
            <a:off x="5857884" y="3429000"/>
            <a:ext cx="1357322" cy="758952"/>
          </a:xfrm>
          <a:prstGeom prst="ellipseRibbon2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6" name="55 - Καρδιά"/>
          <p:cNvSpPr/>
          <p:nvPr/>
        </p:nvSpPr>
        <p:spPr>
          <a:xfrm>
            <a:off x="8215338" y="2643182"/>
            <a:ext cx="1143008" cy="1643074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56 - Τραπέζιο"/>
          <p:cNvSpPr/>
          <p:nvPr/>
        </p:nvSpPr>
        <p:spPr>
          <a:xfrm>
            <a:off x="7429520" y="3143248"/>
            <a:ext cx="1714512" cy="1428760"/>
          </a:xfrm>
          <a:prstGeom prst="trapezoid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8" name="57 - Γελαστό πρόσωπο"/>
          <p:cNvSpPr/>
          <p:nvPr/>
        </p:nvSpPr>
        <p:spPr>
          <a:xfrm>
            <a:off x="7715272" y="2500306"/>
            <a:ext cx="1071570" cy="928694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9" name="58 - Σύννεφο"/>
          <p:cNvSpPr/>
          <p:nvPr/>
        </p:nvSpPr>
        <p:spPr>
          <a:xfrm>
            <a:off x="7572396" y="2143116"/>
            <a:ext cx="1285884" cy="571504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0" name="59 - Καμπύλη ταινία προς τα επάνω"/>
          <p:cNvSpPr/>
          <p:nvPr/>
        </p:nvSpPr>
        <p:spPr>
          <a:xfrm>
            <a:off x="7572396" y="3429000"/>
            <a:ext cx="1357322" cy="758952"/>
          </a:xfrm>
          <a:prstGeom prst="ellipseRibbon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- Διάγραμμα ροής: Διεργασία"/>
          <p:cNvSpPr/>
          <p:nvPr/>
        </p:nvSpPr>
        <p:spPr>
          <a:xfrm>
            <a:off x="785786" y="3571876"/>
            <a:ext cx="142876" cy="928694"/>
          </a:xfrm>
          <a:prstGeom prst="flowChartProces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Φτιάξε τον κωδικό</a:t>
            </a:r>
            <a:endParaRPr lang="el-GR" dirty="0"/>
          </a:p>
        </p:txBody>
      </p:sp>
      <p:sp>
        <p:nvSpPr>
          <p:cNvPr id="27" name="26 - Στεφάνη"/>
          <p:cNvSpPr/>
          <p:nvPr/>
        </p:nvSpPr>
        <p:spPr>
          <a:xfrm>
            <a:off x="500034" y="1928802"/>
            <a:ext cx="785818" cy="1071570"/>
          </a:xfrm>
          <a:prstGeom prst="blockArc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8" name="27 - Τραπέζιο"/>
          <p:cNvSpPr/>
          <p:nvPr/>
        </p:nvSpPr>
        <p:spPr>
          <a:xfrm>
            <a:off x="0" y="2357430"/>
            <a:ext cx="1785886" cy="1714512"/>
          </a:xfrm>
          <a:prstGeom prst="trapezoid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0 - Διάγραμμα ροής: Αρχή/τέλος εργασίας"/>
          <p:cNvSpPr/>
          <p:nvPr/>
        </p:nvSpPr>
        <p:spPr>
          <a:xfrm>
            <a:off x="-214346" y="3857628"/>
            <a:ext cx="2143140" cy="357190"/>
          </a:xfrm>
          <a:prstGeom prst="flowChartTermina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Διάγραμμα ροής: Παραπομπή"/>
          <p:cNvSpPr/>
          <p:nvPr/>
        </p:nvSpPr>
        <p:spPr>
          <a:xfrm>
            <a:off x="571472" y="4357694"/>
            <a:ext cx="571504" cy="42862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Διάγραμμα ροής: Διεργασία"/>
          <p:cNvSpPr/>
          <p:nvPr/>
        </p:nvSpPr>
        <p:spPr>
          <a:xfrm>
            <a:off x="2643142" y="3571876"/>
            <a:ext cx="142876" cy="928694"/>
          </a:xfrm>
          <a:prstGeom prst="flowChartProcess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Στεφάνη"/>
          <p:cNvSpPr/>
          <p:nvPr/>
        </p:nvSpPr>
        <p:spPr>
          <a:xfrm>
            <a:off x="2357390" y="1928802"/>
            <a:ext cx="785818" cy="1071570"/>
          </a:xfrm>
          <a:prstGeom prst="blockArc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7" name="36 - Τραπέζιο"/>
          <p:cNvSpPr/>
          <p:nvPr/>
        </p:nvSpPr>
        <p:spPr>
          <a:xfrm>
            <a:off x="1857356" y="2357430"/>
            <a:ext cx="1785886" cy="1714512"/>
          </a:xfrm>
          <a:prstGeom prst="trapezoid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37 - Διάγραμμα ροής: Παραπομπή"/>
          <p:cNvSpPr/>
          <p:nvPr/>
        </p:nvSpPr>
        <p:spPr>
          <a:xfrm>
            <a:off x="2428828" y="4357694"/>
            <a:ext cx="571504" cy="428628"/>
          </a:xfrm>
          <a:prstGeom prst="flowChartConnector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38 - Διάγραμμα ροής: Διεργασία"/>
          <p:cNvSpPr/>
          <p:nvPr/>
        </p:nvSpPr>
        <p:spPr>
          <a:xfrm>
            <a:off x="4500530" y="3571876"/>
            <a:ext cx="142876" cy="928694"/>
          </a:xfrm>
          <a:prstGeom prst="flowChartProces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39 - Στεφάνη"/>
          <p:cNvSpPr/>
          <p:nvPr/>
        </p:nvSpPr>
        <p:spPr>
          <a:xfrm>
            <a:off x="4214778" y="1928802"/>
            <a:ext cx="785818" cy="1071570"/>
          </a:xfrm>
          <a:prstGeom prst="blockArc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41" name="40 - Τραπέζιο"/>
          <p:cNvSpPr/>
          <p:nvPr/>
        </p:nvSpPr>
        <p:spPr>
          <a:xfrm>
            <a:off x="3714744" y="2357430"/>
            <a:ext cx="1785886" cy="1714512"/>
          </a:xfrm>
          <a:prstGeom prst="trapezoid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41 - Διάγραμμα ροής: Παραπομπή"/>
          <p:cNvSpPr/>
          <p:nvPr/>
        </p:nvSpPr>
        <p:spPr>
          <a:xfrm>
            <a:off x="4286216" y="4357694"/>
            <a:ext cx="571504" cy="42862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3" name="42 - Διάγραμμα ροής: Διεργασία"/>
          <p:cNvSpPr/>
          <p:nvPr/>
        </p:nvSpPr>
        <p:spPr>
          <a:xfrm>
            <a:off x="6357918" y="3571876"/>
            <a:ext cx="142876" cy="928694"/>
          </a:xfrm>
          <a:prstGeom prst="flowChartProces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43 - Στεφάνη"/>
          <p:cNvSpPr/>
          <p:nvPr/>
        </p:nvSpPr>
        <p:spPr>
          <a:xfrm>
            <a:off x="6072166" y="1928802"/>
            <a:ext cx="785818" cy="1071570"/>
          </a:xfrm>
          <a:prstGeom prst="blockArc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45" name="44 - Τραπέζιο"/>
          <p:cNvSpPr/>
          <p:nvPr/>
        </p:nvSpPr>
        <p:spPr>
          <a:xfrm>
            <a:off x="5572132" y="2357430"/>
            <a:ext cx="1785886" cy="1714512"/>
          </a:xfrm>
          <a:prstGeom prst="trapezoi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45 - Διάγραμμα ροής: Παραπομπή"/>
          <p:cNvSpPr/>
          <p:nvPr/>
        </p:nvSpPr>
        <p:spPr>
          <a:xfrm>
            <a:off x="6143604" y="4357694"/>
            <a:ext cx="571504" cy="428628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46 - Διάγραμμα ροής: Διεργασία"/>
          <p:cNvSpPr/>
          <p:nvPr/>
        </p:nvSpPr>
        <p:spPr>
          <a:xfrm>
            <a:off x="8143900" y="3571876"/>
            <a:ext cx="142876" cy="928694"/>
          </a:xfrm>
          <a:prstGeom prst="flowChartProcess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47 - Στεφάνη"/>
          <p:cNvSpPr/>
          <p:nvPr/>
        </p:nvSpPr>
        <p:spPr>
          <a:xfrm>
            <a:off x="7858148" y="1928802"/>
            <a:ext cx="785818" cy="1071570"/>
          </a:xfrm>
          <a:prstGeom prst="blockArc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49" name="48 - Τραπέζιο"/>
          <p:cNvSpPr/>
          <p:nvPr/>
        </p:nvSpPr>
        <p:spPr>
          <a:xfrm>
            <a:off x="7358114" y="2357430"/>
            <a:ext cx="1785886" cy="1714512"/>
          </a:xfrm>
          <a:prstGeom prst="trapezoid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0" name="49 - Διάγραμμα ροής: Παραπομπή"/>
          <p:cNvSpPr/>
          <p:nvPr/>
        </p:nvSpPr>
        <p:spPr>
          <a:xfrm>
            <a:off x="7929586" y="4357694"/>
            <a:ext cx="571504" cy="428628"/>
          </a:xfrm>
          <a:prstGeom prst="flowChartConnector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50 - Διάγραμμα ροής: Αρχή/τέλος εργασίας"/>
          <p:cNvSpPr/>
          <p:nvPr/>
        </p:nvSpPr>
        <p:spPr>
          <a:xfrm>
            <a:off x="1643042" y="3857628"/>
            <a:ext cx="2143140" cy="357190"/>
          </a:xfrm>
          <a:prstGeom prst="flowChartTerminator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51 - Διάγραμμα ροής: Αρχή/τέλος εργασίας"/>
          <p:cNvSpPr/>
          <p:nvPr/>
        </p:nvSpPr>
        <p:spPr>
          <a:xfrm>
            <a:off x="3571868" y="3857628"/>
            <a:ext cx="2143140" cy="357190"/>
          </a:xfrm>
          <a:prstGeom prst="flowChartTermina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52 - Διάγραμμα ροής: Αρχή/τέλος εργασίας"/>
          <p:cNvSpPr/>
          <p:nvPr/>
        </p:nvSpPr>
        <p:spPr>
          <a:xfrm>
            <a:off x="5357818" y="3857628"/>
            <a:ext cx="2143140" cy="357190"/>
          </a:xfrm>
          <a:prstGeom prst="flowChartTermina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53 - Διάγραμμα ροής: Αρχή/τέλος εργασίας"/>
          <p:cNvSpPr/>
          <p:nvPr/>
        </p:nvSpPr>
        <p:spPr>
          <a:xfrm>
            <a:off x="7215206" y="3857628"/>
            <a:ext cx="2143140" cy="357190"/>
          </a:xfrm>
          <a:prstGeom prst="flowChartTerminator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Φτιάξε τον κωδικό</a:t>
            </a:r>
            <a:endParaRPr lang="el-GR" dirty="0"/>
          </a:p>
        </p:txBody>
      </p:sp>
      <p:sp>
        <p:nvSpPr>
          <p:cNvPr id="21" name="20 - Διάγραμμα ροής: Μαγνητικό μέσο"/>
          <p:cNvSpPr/>
          <p:nvPr/>
        </p:nvSpPr>
        <p:spPr>
          <a:xfrm>
            <a:off x="0" y="2357430"/>
            <a:ext cx="1714480" cy="2000264"/>
          </a:xfrm>
          <a:prstGeom prst="flowChartMagneticDisk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23" name="22 - Καρδιά"/>
          <p:cNvSpPr/>
          <p:nvPr/>
        </p:nvSpPr>
        <p:spPr>
          <a:xfrm rot="2814519">
            <a:off x="981322" y="1398844"/>
            <a:ext cx="1085684" cy="1789154"/>
          </a:xfrm>
          <a:prstGeom prst="hear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25" name="24 - Καρδιά"/>
          <p:cNvSpPr/>
          <p:nvPr/>
        </p:nvSpPr>
        <p:spPr>
          <a:xfrm rot="18888440">
            <a:off x="-299405" y="1389374"/>
            <a:ext cx="1043193" cy="1805434"/>
          </a:xfrm>
          <a:prstGeom prst="hear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26" name="25 - Διάγραμμα ροής: Παραπομπή"/>
          <p:cNvSpPr/>
          <p:nvPr/>
        </p:nvSpPr>
        <p:spPr>
          <a:xfrm>
            <a:off x="214282" y="3214686"/>
            <a:ext cx="357190" cy="28575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27" name="26 - Διάγραμμα ροής: Παραπομπή"/>
          <p:cNvSpPr/>
          <p:nvPr/>
        </p:nvSpPr>
        <p:spPr>
          <a:xfrm>
            <a:off x="1000100" y="3214686"/>
            <a:ext cx="357190" cy="28575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28" name="27 - Έλλειψη"/>
          <p:cNvSpPr/>
          <p:nvPr/>
        </p:nvSpPr>
        <p:spPr>
          <a:xfrm>
            <a:off x="571472" y="3643314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29" name="28 - Διάγραμμα ροής: Παραπομπή"/>
          <p:cNvSpPr/>
          <p:nvPr/>
        </p:nvSpPr>
        <p:spPr>
          <a:xfrm>
            <a:off x="357158" y="3357562"/>
            <a:ext cx="214314" cy="142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30" name="29 - Διάγραμμα ροής: Παραπομπή"/>
          <p:cNvSpPr/>
          <p:nvPr/>
        </p:nvSpPr>
        <p:spPr>
          <a:xfrm>
            <a:off x="1142976" y="3357562"/>
            <a:ext cx="214314" cy="142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31" name="30 - Διάγραμμα ροής: Μαγνητικό μέσο"/>
          <p:cNvSpPr/>
          <p:nvPr/>
        </p:nvSpPr>
        <p:spPr>
          <a:xfrm>
            <a:off x="1785918" y="2357430"/>
            <a:ext cx="1714480" cy="2000264"/>
          </a:xfrm>
          <a:prstGeom prst="flowChartMagneticDisk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32" name="31 - Καρδιά"/>
          <p:cNvSpPr/>
          <p:nvPr/>
        </p:nvSpPr>
        <p:spPr>
          <a:xfrm rot="2814519">
            <a:off x="2767240" y="1398844"/>
            <a:ext cx="1085684" cy="1789154"/>
          </a:xfrm>
          <a:prstGeom prst="hear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33" name="32 - Καρδιά"/>
          <p:cNvSpPr/>
          <p:nvPr/>
        </p:nvSpPr>
        <p:spPr>
          <a:xfrm rot="18888440">
            <a:off x="1486513" y="1389374"/>
            <a:ext cx="1043193" cy="1805434"/>
          </a:xfrm>
          <a:prstGeom prst="hear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34" name="33 - Διάγραμμα ροής: Παραπομπή"/>
          <p:cNvSpPr/>
          <p:nvPr/>
        </p:nvSpPr>
        <p:spPr>
          <a:xfrm>
            <a:off x="2000200" y="3214686"/>
            <a:ext cx="357190" cy="28575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35" name="34 - Διάγραμμα ροής: Παραπομπή"/>
          <p:cNvSpPr/>
          <p:nvPr/>
        </p:nvSpPr>
        <p:spPr>
          <a:xfrm>
            <a:off x="2786018" y="3214686"/>
            <a:ext cx="357190" cy="28575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36" name="35 - Έλλειψη"/>
          <p:cNvSpPr/>
          <p:nvPr/>
        </p:nvSpPr>
        <p:spPr>
          <a:xfrm>
            <a:off x="2357390" y="3643314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37" name="36 - Διάγραμμα ροής: Παραπομπή"/>
          <p:cNvSpPr/>
          <p:nvPr/>
        </p:nvSpPr>
        <p:spPr>
          <a:xfrm>
            <a:off x="2143076" y="3357562"/>
            <a:ext cx="214314" cy="142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38" name="37 - Διάγραμμα ροής: Παραπομπή"/>
          <p:cNvSpPr/>
          <p:nvPr/>
        </p:nvSpPr>
        <p:spPr>
          <a:xfrm>
            <a:off x="2928894" y="3357562"/>
            <a:ext cx="214314" cy="142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39" name="38 - Διάγραμμα ροής: Μαγνητικό μέσο"/>
          <p:cNvSpPr/>
          <p:nvPr/>
        </p:nvSpPr>
        <p:spPr>
          <a:xfrm>
            <a:off x="3714778" y="2428868"/>
            <a:ext cx="1714480" cy="2000264"/>
          </a:xfrm>
          <a:prstGeom prst="flowChartMagneticDisk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40" name="39 - Καρδιά"/>
          <p:cNvSpPr/>
          <p:nvPr/>
        </p:nvSpPr>
        <p:spPr>
          <a:xfrm rot="2814519">
            <a:off x="4696100" y="1470282"/>
            <a:ext cx="1085684" cy="1789154"/>
          </a:xfrm>
          <a:prstGeom prst="hear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41" name="40 - Καρδιά"/>
          <p:cNvSpPr/>
          <p:nvPr/>
        </p:nvSpPr>
        <p:spPr>
          <a:xfrm rot="18888440">
            <a:off x="3415373" y="1460812"/>
            <a:ext cx="1043193" cy="1805434"/>
          </a:xfrm>
          <a:prstGeom prst="hear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42" name="41 - Διάγραμμα ροής: Παραπομπή"/>
          <p:cNvSpPr/>
          <p:nvPr/>
        </p:nvSpPr>
        <p:spPr>
          <a:xfrm>
            <a:off x="3929060" y="3286124"/>
            <a:ext cx="357190" cy="28575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43" name="42 - Διάγραμμα ροής: Παραπομπή"/>
          <p:cNvSpPr/>
          <p:nvPr/>
        </p:nvSpPr>
        <p:spPr>
          <a:xfrm>
            <a:off x="4714878" y="3286124"/>
            <a:ext cx="357190" cy="28575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44" name="43 - Έλλειψη"/>
          <p:cNvSpPr/>
          <p:nvPr/>
        </p:nvSpPr>
        <p:spPr>
          <a:xfrm>
            <a:off x="4286250" y="3714752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45" name="44 - Διάγραμμα ροής: Παραπομπή"/>
          <p:cNvSpPr/>
          <p:nvPr/>
        </p:nvSpPr>
        <p:spPr>
          <a:xfrm>
            <a:off x="4071936" y="3429000"/>
            <a:ext cx="214314" cy="142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46" name="45 - Διάγραμμα ροής: Παραπομπή"/>
          <p:cNvSpPr/>
          <p:nvPr/>
        </p:nvSpPr>
        <p:spPr>
          <a:xfrm>
            <a:off x="4857754" y="3429000"/>
            <a:ext cx="214314" cy="142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47" name="46 - Διάγραμμα ροής: Μαγνητικό μέσο"/>
          <p:cNvSpPr/>
          <p:nvPr/>
        </p:nvSpPr>
        <p:spPr>
          <a:xfrm>
            <a:off x="5572164" y="2428867"/>
            <a:ext cx="1714480" cy="2000264"/>
          </a:xfrm>
          <a:prstGeom prst="flowChartMagneticDisk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48" name="47 - Καρδιά"/>
          <p:cNvSpPr/>
          <p:nvPr/>
        </p:nvSpPr>
        <p:spPr>
          <a:xfrm rot="2814519">
            <a:off x="6553486" y="1470281"/>
            <a:ext cx="1085684" cy="1789154"/>
          </a:xfrm>
          <a:prstGeom prst="hear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49" name="48 - Καρδιά"/>
          <p:cNvSpPr/>
          <p:nvPr/>
        </p:nvSpPr>
        <p:spPr>
          <a:xfrm rot="18888440">
            <a:off x="5272759" y="1460811"/>
            <a:ext cx="1043193" cy="1805434"/>
          </a:xfrm>
          <a:prstGeom prst="hear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50" name="49 - Διάγραμμα ροής: Παραπομπή"/>
          <p:cNvSpPr/>
          <p:nvPr/>
        </p:nvSpPr>
        <p:spPr>
          <a:xfrm>
            <a:off x="5786446" y="3286123"/>
            <a:ext cx="357190" cy="28575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51" name="50 - Διάγραμμα ροής: Παραπομπή"/>
          <p:cNvSpPr/>
          <p:nvPr/>
        </p:nvSpPr>
        <p:spPr>
          <a:xfrm>
            <a:off x="6572264" y="3286123"/>
            <a:ext cx="357190" cy="28575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52" name="51 - Έλλειψη"/>
          <p:cNvSpPr/>
          <p:nvPr/>
        </p:nvSpPr>
        <p:spPr>
          <a:xfrm>
            <a:off x="6143636" y="3714751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53" name="52 - Διάγραμμα ροής: Παραπομπή"/>
          <p:cNvSpPr/>
          <p:nvPr/>
        </p:nvSpPr>
        <p:spPr>
          <a:xfrm>
            <a:off x="5929322" y="3428999"/>
            <a:ext cx="214314" cy="142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54" name="53 - Διάγραμμα ροής: Παραπομπή"/>
          <p:cNvSpPr/>
          <p:nvPr/>
        </p:nvSpPr>
        <p:spPr>
          <a:xfrm>
            <a:off x="6715140" y="3428999"/>
            <a:ext cx="214314" cy="142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55" name="54 - Διάγραμμα ροής: Μαγνητικό μέσο"/>
          <p:cNvSpPr/>
          <p:nvPr/>
        </p:nvSpPr>
        <p:spPr>
          <a:xfrm>
            <a:off x="7429551" y="2500307"/>
            <a:ext cx="1714480" cy="2000264"/>
          </a:xfrm>
          <a:prstGeom prst="flowChartMagneticDisk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56" name="55 - Καρδιά"/>
          <p:cNvSpPr/>
          <p:nvPr/>
        </p:nvSpPr>
        <p:spPr>
          <a:xfrm rot="2814519">
            <a:off x="8410873" y="1541721"/>
            <a:ext cx="1085684" cy="1789154"/>
          </a:xfrm>
          <a:prstGeom prst="hear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57" name="56 - Καρδιά"/>
          <p:cNvSpPr/>
          <p:nvPr/>
        </p:nvSpPr>
        <p:spPr>
          <a:xfrm rot="18888440">
            <a:off x="7130146" y="1532251"/>
            <a:ext cx="1043193" cy="1805434"/>
          </a:xfrm>
          <a:prstGeom prst="hear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58" name="57 - Διάγραμμα ροής: Παραπομπή"/>
          <p:cNvSpPr/>
          <p:nvPr/>
        </p:nvSpPr>
        <p:spPr>
          <a:xfrm>
            <a:off x="7643833" y="3357563"/>
            <a:ext cx="357190" cy="28575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59" name="58 - Διάγραμμα ροής: Παραπομπή"/>
          <p:cNvSpPr/>
          <p:nvPr/>
        </p:nvSpPr>
        <p:spPr>
          <a:xfrm>
            <a:off x="8429651" y="3357563"/>
            <a:ext cx="357190" cy="28575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60" name="59 - Έλλειψη"/>
          <p:cNvSpPr/>
          <p:nvPr/>
        </p:nvSpPr>
        <p:spPr>
          <a:xfrm>
            <a:off x="8001023" y="3786191"/>
            <a:ext cx="571504" cy="5715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61" name="60 - Διάγραμμα ροής: Παραπομπή"/>
          <p:cNvSpPr/>
          <p:nvPr/>
        </p:nvSpPr>
        <p:spPr>
          <a:xfrm>
            <a:off x="7786709" y="3500439"/>
            <a:ext cx="214314" cy="142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  <p:sp>
        <p:nvSpPr>
          <p:cNvPr id="62" name="61 - Διάγραμμα ροής: Παραπομπή"/>
          <p:cNvSpPr/>
          <p:nvPr/>
        </p:nvSpPr>
        <p:spPr>
          <a:xfrm>
            <a:off x="8572527" y="3500439"/>
            <a:ext cx="214314" cy="14287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Έλλειψη"/>
          <p:cNvSpPr/>
          <p:nvPr/>
        </p:nvSpPr>
        <p:spPr>
          <a:xfrm>
            <a:off x="714348" y="1214422"/>
            <a:ext cx="857256" cy="10001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Ορθογώνιο"/>
          <p:cNvSpPr/>
          <p:nvPr/>
        </p:nvSpPr>
        <p:spPr>
          <a:xfrm>
            <a:off x="714348" y="1714488"/>
            <a:ext cx="857256" cy="78581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4348" y="0"/>
            <a:ext cx="8229600" cy="1143000"/>
          </a:xfrm>
        </p:spPr>
        <p:txBody>
          <a:bodyPr/>
          <a:lstStyle/>
          <a:p>
            <a:r>
              <a:rPr lang="el-GR" dirty="0" smtClean="0"/>
              <a:t>Φτιάξε τον δικό σου κωδικό </a:t>
            </a:r>
            <a:endParaRPr lang="el-GR" dirty="0"/>
          </a:p>
        </p:txBody>
      </p:sp>
      <p:sp>
        <p:nvSpPr>
          <p:cNvPr id="22" name="21 - Ορθογώνιο"/>
          <p:cNvSpPr/>
          <p:nvPr/>
        </p:nvSpPr>
        <p:spPr>
          <a:xfrm>
            <a:off x="714348" y="2214554"/>
            <a:ext cx="857256" cy="22860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Ισοσκελές τρίγωνο"/>
          <p:cNvSpPr/>
          <p:nvPr/>
        </p:nvSpPr>
        <p:spPr>
          <a:xfrm rot="10800000">
            <a:off x="714348" y="4500570"/>
            <a:ext cx="857256" cy="959968"/>
          </a:xfrm>
          <a:prstGeom prst="triangl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Ισοσκελές τρίγωνο"/>
          <p:cNvSpPr/>
          <p:nvPr/>
        </p:nvSpPr>
        <p:spPr>
          <a:xfrm rot="10800000">
            <a:off x="1000100" y="5143512"/>
            <a:ext cx="285752" cy="28575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28 - Έλλειψη"/>
          <p:cNvSpPr/>
          <p:nvPr/>
        </p:nvSpPr>
        <p:spPr>
          <a:xfrm>
            <a:off x="2214546" y="1214422"/>
            <a:ext cx="857256" cy="10001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29 - Ορθογώνιο"/>
          <p:cNvSpPr/>
          <p:nvPr/>
        </p:nvSpPr>
        <p:spPr>
          <a:xfrm>
            <a:off x="2214546" y="1714488"/>
            <a:ext cx="857256" cy="78581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0 - Ορθογώνιο"/>
          <p:cNvSpPr/>
          <p:nvPr/>
        </p:nvSpPr>
        <p:spPr>
          <a:xfrm>
            <a:off x="2214546" y="2214554"/>
            <a:ext cx="857256" cy="228601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Ισοσκελές τρίγωνο"/>
          <p:cNvSpPr/>
          <p:nvPr/>
        </p:nvSpPr>
        <p:spPr>
          <a:xfrm rot="10800000">
            <a:off x="2214546" y="4500570"/>
            <a:ext cx="857256" cy="959968"/>
          </a:xfrm>
          <a:prstGeom prst="triangl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Ισοσκελές τρίγωνο"/>
          <p:cNvSpPr/>
          <p:nvPr/>
        </p:nvSpPr>
        <p:spPr>
          <a:xfrm rot="10800000">
            <a:off x="2500298" y="5143512"/>
            <a:ext cx="285752" cy="28575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Έλλειψη"/>
          <p:cNvSpPr/>
          <p:nvPr/>
        </p:nvSpPr>
        <p:spPr>
          <a:xfrm>
            <a:off x="3786182" y="1214422"/>
            <a:ext cx="857256" cy="10001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Ορθογώνιο"/>
          <p:cNvSpPr/>
          <p:nvPr/>
        </p:nvSpPr>
        <p:spPr>
          <a:xfrm>
            <a:off x="3786182" y="1714488"/>
            <a:ext cx="857256" cy="78581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Ορθογώνιο"/>
          <p:cNvSpPr/>
          <p:nvPr/>
        </p:nvSpPr>
        <p:spPr>
          <a:xfrm>
            <a:off x="3786182" y="2214554"/>
            <a:ext cx="857256" cy="228601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36 - Ισοσκελές τρίγωνο"/>
          <p:cNvSpPr/>
          <p:nvPr/>
        </p:nvSpPr>
        <p:spPr>
          <a:xfrm rot="10800000">
            <a:off x="3786182" y="4500570"/>
            <a:ext cx="857256" cy="959968"/>
          </a:xfrm>
          <a:prstGeom prst="triangl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37 - Ισοσκελές τρίγωνο"/>
          <p:cNvSpPr/>
          <p:nvPr/>
        </p:nvSpPr>
        <p:spPr>
          <a:xfrm rot="10800000">
            <a:off x="4071934" y="5143512"/>
            <a:ext cx="285752" cy="28575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38 - Έλλειψη"/>
          <p:cNvSpPr/>
          <p:nvPr/>
        </p:nvSpPr>
        <p:spPr>
          <a:xfrm>
            <a:off x="5500694" y="1214422"/>
            <a:ext cx="857256" cy="10001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39 - Ορθογώνιο"/>
          <p:cNvSpPr/>
          <p:nvPr/>
        </p:nvSpPr>
        <p:spPr>
          <a:xfrm>
            <a:off x="5500694" y="1714488"/>
            <a:ext cx="857256" cy="785818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40 - Ορθογώνιο"/>
          <p:cNvSpPr/>
          <p:nvPr/>
        </p:nvSpPr>
        <p:spPr>
          <a:xfrm>
            <a:off x="5500694" y="2214554"/>
            <a:ext cx="857256" cy="2286016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41 - Ισοσκελές τρίγωνο"/>
          <p:cNvSpPr/>
          <p:nvPr/>
        </p:nvSpPr>
        <p:spPr>
          <a:xfrm rot="10800000">
            <a:off x="5500694" y="4500570"/>
            <a:ext cx="857256" cy="959968"/>
          </a:xfrm>
          <a:prstGeom prst="triangl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3" name="42 - Ισοσκελές τρίγωνο"/>
          <p:cNvSpPr/>
          <p:nvPr/>
        </p:nvSpPr>
        <p:spPr>
          <a:xfrm rot="10800000">
            <a:off x="5786446" y="5143512"/>
            <a:ext cx="285752" cy="28575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9" name="48 - Έλλειψη"/>
          <p:cNvSpPr/>
          <p:nvPr/>
        </p:nvSpPr>
        <p:spPr>
          <a:xfrm>
            <a:off x="7072330" y="1214422"/>
            <a:ext cx="857256" cy="10001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0" name="49 - Ορθογώνιο"/>
          <p:cNvSpPr/>
          <p:nvPr/>
        </p:nvSpPr>
        <p:spPr>
          <a:xfrm>
            <a:off x="7072330" y="1714488"/>
            <a:ext cx="857256" cy="785818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50 - Ορθογώνιο"/>
          <p:cNvSpPr/>
          <p:nvPr/>
        </p:nvSpPr>
        <p:spPr>
          <a:xfrm>
            <a:off x="7072330" y="2214554"/>
            <a:ext cx="857256" cy="2286016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51 - Ισοσκελές τρίγωνο"/>
          <p:cNvSpPr/>
          <p:nvPr/>
        </p:nvSpPr>
        <p:spPr>
          <a:xfrm rot="10800000">
            <a:off x="7072330" y="4500570"/>
            <a:ext cx="857256" cy="959968"/>
          </a:xfrm>
          <a:prstGeom prst="triangl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52 - Ισοσκελές τρίγωνο"/>
          <p:cNvSpPr/>
          <p:nvPr/>
        </p:nvSpPr>
        <p:spPr>
          <a:xfrm rot="10800000">
            <a:off x="7358082" y="5143512"/>
            <a:ext cx="285752" cy="28575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32</Words>
  <Application>Microsoft Office PowerPoint</Application>
  <PresentationFormat>Προβολή στην οθόνη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Βρες τον κωδικό των Χριστουγέννων!!!</vt:lpstr>
      <vt:lpstr>Φτιάξε τον κωδικό</vt:lpstr>
      <vt:lpstr>Φτιάξε τον κωδικό</vt:lpstr>
      <vt:lpstr>Φτιάξε τον κωδικό</vt:lpstr>
      <vt:lpstr>Φτιάξε τον κωδικό</vt:lpstr>
      <vt:lpstr>Φτιάξε τον κωδικό</vt:lpstr>
      <vt:lpstr>Φτιάξε τον κωδικό</vt:lpstr>
      <vt:lpstr>Φτιάξε τον κωδικό</vt:lpstr>
      <vt:lpstr>Φτιάξε τον δικό σου κωδικό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Βρες τον κωδικό των Χριστουγέννων!!!</dc:title>
  <dc:creator>ΜαρίαΖ</dc:creator>
  <cp:lastModifiedBy>ΜαρίαΖ</cp:lastModifiedBy>
  <cp:revision>15</cp:revision>
  <dcterms:created xsi:type="dcterms:W3CDTF">2020-11-26T08:31:31Z</dcterms:created>
  <dcterms:modified xsi:type="dcterms:W3CDTF">2020-11-26T11:00:19Z</dcterms:modified>
</cp:coreProperties>
</file>