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60" r:id="rId4"/>
    <p:sldId id="262" r:id="rId5"/>
    <p:sldId id="261" r:id="rId6"/>
    <p:sldId id="263" r:id="rId7"/>
    <p:sldId id="259" r:id="rId8"/>
    <p:sldId id="27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9804-F3A7-4761-B99E-FFD26DD3558C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11/5/2014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50F15F-963A-418B-AB70-AEB5FB0D70B5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9804-F3A7-4761-B99E-FFD26DD3558C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11/5/2014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F15F-963A-418B-AB70-AEB5FB0D70B5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9804-F3A7-4761-B99E-FFD26DD3558C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11/5/2014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F15F-963A-418B-AB70-AEB5FB0D70B5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9804-F3A7-4761-B99E-FFD26DD3558C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11/5/2014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50F15F-963A-418B-AB70-AEB5FB0D70B5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9804-F3A7-4761-B99E-FFD26DD3558C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11/5/2014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F15F-963A-418B-AB70-AEB5FB0D70B5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9804-F3A7-4761-B99E-FFD26DD3558C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11/5/2014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F15F-963A-418B-AB70-AEB5FB0D70B5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9804-F3A7-4761-B99E-FFD26DD3558C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11/5/2014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50F15F-963A-418B-AB70-AEB5FB0D70B5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9804-F3A7-4761-B99E-FFD26DD3558C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11/5/2014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F15F-963A-418B-AB70-AEB5FB0D70B5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9804-F3A7-4761-B99E-FFD26DD3558C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11/5/2014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F15F-963A-418B-AB70-AEB5FB0D70B5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9804-F3A7-4761-B99E-FFD26DD3558C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11/5/2014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F15F-963A-418B-AB70-AEB5FB0D70B5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9804-F3A7-4761-B99E-FFD26DD3558C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11/5/2014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F15F-963A-418B-AB70-AEB5FB0D70B5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DD9804-F3A7-4761-B99E-FFD26DD3558C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11/5/2014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50F15F-963A-418B-AB70-AEB5FB0D70B5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7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user\Documents\&#915;&#933;&#924;&#925;&#913;&#931;&#921;&#927;\hxoi%20hliaxtida\&#932;&#945;%20&#960;&#945;&#953;&#948;&#953;&#945;%20&#950;&#969;&#947;&#961;&#945;&#966;&#943;&#950;&#959;&#965;&#957;%20&#963;&#964;&#959;&#957;%20&#964;&#959;&#943;&#967;&#959;%20-%20&#932;&#940;&#957;&#953;&#945;%20&#932;&#963;&#945;&#957;&#945;&#954;&#955;&#943;&#948;&#959;&#965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223448" cy="522288"/>
          </a:xfrm>
        </p:spPr>
        <p:txBody>
          <a:bodyPr>
            <a:noAutofit/>
          </a:bodyPr>
          <a:lstStyle/>
          <a:p>
            <a:r>
              <a:rPr lang="el-GR" sz="3600" cap="small" dirty="0" smtClean="0"/>
              <a:t>Όταν τα </a:t>
            </a:r>
            <a:r>
              <a:rPr lang="el-GR" sz="3600" cap="small" dirty="0" err="1" smtClean="0"/>
              <a:t>παιδια</a:t>
            </a:r>
            <a:r>
              <a:rPr lang="el-GR" sz="3600" cap="small" dirty="0" smtClean="0"/>
              <a:t> </a:t>
            </a:r>
            <a:r>
              <a:rPr lang="el-GR" sz="3600" cap="small" dirty="0" err="1" smtClean="0"/>
              <a:t>ζωγραφιζουν</a:t>
            </a:r>
            <a:r>
              <a:rPr lang="el-GR" sz="3600" cap="small" dirty="0" smtClean="0"/>
              <a:t> </a:t>
            </a:r>
            <a:r>
              <a:rPr lang="el-GR" sz="3600" dirty="0" smtClean="0"/>
              <a:t>…</a:t>
            </a:r>
            <a:endParaRPr lang="el-GR" sz="3600" dirty="0"/>
          </a:p>
        </p:txBody>
      </p:sp>
      <p:pic>
        <p:nvPicPr>
          <p:cNvPr id="6" name="5 - Θέση εικόνας" descr="images2RMPJ28V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7152" r="7152"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Τα παιδια ζωγραφίζουν στον τοίχο - Τάνια Τσανακλίδο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DSC067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ln w="28575">
            <a:solidFill>
              <a:schemeClr val="accent5">
                <a:lumMod val="75000"/>
              </a:schemeClr>
            </a:solidFill>
            <a:prstDash val="lgDashDotDot"/>
          </a:ln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755576" y="4941168"/>
            <a:ext cx="5492824" cy="1360400"/>
          </a:xfrm>
        </p:spPr>
        <p:txBody>
          <a:bodyPr>
            <a:normAutofit fontScale="25000" lnSpcReduction="20000"/>
          </a:bodyPr>
          <a:lstStyle/>
          <a:p>
            <a:endParaRPr lang="el-GR" sz="9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l-GR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Χρήστος Κάρπος</a:t>
            </a:r>
          </a:p>
          <a:p>
            <a:r>
              <a:rPr lang="el-GR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Βασίλης </a:t>
            </a:r>
            <a:r>
              <a:rPr lang="el-GR" sz="9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Μίγκλης</a:t>
            </a:r>
            <a:endParaRPr lang="el-GR" sz="9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l-GR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Κωνσταντίνα </a:t>
            </a:r>
            <a:r>
              <a:rPr lang="el-GR" sz="9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Κουριδάκη</a:t>
            </a:r>
            <a:endParaRPr lang="el-GR" sz="9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DSC067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ln w="28575">
            <a:solidFill>
              <a:schemeClr val="accent5">
                <a:lumMod val="75000"/>
              </a:schemeClr>
            </a:solidFill>
            <a:prstDash val="lgDashDotDot"/>
          </a:ln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Ειρήνη </a:t>
            </a:r>
            <a:r>
              <a:rPr lang="el-G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Παντάζιεβα</a:t>
            </a: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DSC0672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ln w="28575">
            <a:solidFill>
              <a:schemeClr val="accent5">
                <a:lumMod val="75000"/>
              </a:schemeClr>
            </a:solidFill>
            <a:prstDash val="lgDashDotDot"/>
          </a:ln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Ειρήνη </a:t>
            </a:r>
            <a:r>
              <a:rPr lang="el-G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Παντάζιεβα</a:t>
            </a: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Έκθεση φωτογραφίας ΑΝΙΜΑ</a:t>
            </a: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4 - Εικόνα" descr="εκθ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352928" cy="370228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07504" y="1340768"/>
            <a:ext cx="8568952" cy="4960800"/>
          </a:xfrm>
        </p:spPr>
        <p:txBody>
          <a:bodyPr/>
          <a:lstStyle/>
          <a:p>
            <a:pPr lvl="0">
              <a:buClr>
                <a:srgbClr val="DDDDDD"/>
              </a:buClr>
            </a:pPr>
            <a:r>
              <a:rPr lang="el-GR" sz="2400" dirty="0" smtClean="0">
                <a:solidFill>
                  <a:srgbClr val="000000"/>
                </a:solidFill>
              </a:rPr>
              <a:t>    Σκηνοθεσία: </a:t>
            </a:r>
            <a:r>
              <a:rPr lang="el-GR" sz="2400" dirty="0" smtClean="0">
                <a:solidFill>
                  <a:srgbClr val="7030A0"/>
                </a:solidFill>
              </a:rPr>
              <a:t>Μαρία </a:t>
            </a:r>
            <a:r>
              <a:rPr lang="el-GR" sz="2400" dirty="0" err="1" smtClean="0">
                <a:solidFill>
                  <a:srgbClr val="7030A0"/>
                </a:solidFill>
              </a:rPr>
              <a:t>Σταμάτογλου</a:t>
            </a:r>
            <a:endParaRPr lang="el-GR" sz="2400" dirty="0" smtClean="0">
              <a:solidFill>
                <a:srgbClr val="7030A0"/>
              </a:solidFill>
            </a:endParaRPr>
          </a:p>
          <a:p>
            <a:pPr lvl="0">
              <a:buClr>
                <a:srgbClr val="DDDDDD"/>
              </a:buClr>
            </a:pPr>
            <a:endParaRPr lang="el-GR" sz="2400" dirty="0" smtClean="0">
              <a:solidFill>
                <a:srgbClr val="000000"/>
              </a:solidFill>
            </a:endParaRPr>
          </a:p>
          <a:p>
            <a:pPr lvl="0">
              <a:buClr>
                <a:srgbClr val="DDDDDD"/>
              </a:buClr>
            </a:pPr>
            <a:endParaRPr lang="el-GR" sz="2400" dirty="0" smtClean="0">
              <a:solidFill>
                <a:srgbClr val="000000"/>
              </a:solidFill>
            </a:endParaRPr>
          </a:p>
          <a:p>
            <a:pPr lvl="0">
              <a:buClr>
                <a:srgbClr val="DDDDDD"/>
              </a:buClr>
            </a:pPr>
            <a:r>
              <a:rPr lang="el-GR" sz="2400" dirty="0" smtClean="0">
                <a:solidFill>
                  <a:srgbClr val="000000"/>
                </a:solidFill>
              </a:rPr>
              <a:t>    </a:t>
            </a:r>
            <a:r>
              <a:rPr lang="en-US" sz="2400" dirty="0" smtClean="0">
                <a:solidFill>
                  <a:srgbClr val="000000"/>
                </a:solidFill>
              </a:rPr>
              <a:t>Soundtrack</a:t>
            </a:r>
            <a:r>
              <a:rPr lang="el-GR" sz="2400" dirty="0" smtClean="0">
                <a:solidFill>
                  <a:srgbClr val="000000"/>
                </a:solidFill>
              </a:rPr>
              <a:t>:   «</a:t>
            </a:r>
            <a:r>
              <a:rPr lang="el-GR" sz="2400" i="1" dirty="0" smtClean="0">
                <a:solidFill>
                  <a:srgbClr val="7030A0"/>
                </a:solidFill>
              </a:rPr>
              <a:t>Τα παιδιά ζωγραφίζουν στον τοίχο</a:t>
            </a:r>
            <a:r>
              <a:rPr lang="el-GR" sz="2400" dirty="0" smtClean="0">
                <a:solidFill>
                  <a:srgbClr val="000000"/>
                </a:solidFill>
              </a:rPr>
              <a:t>»</a:t>
            </a:r>
          </a:p>
          <a:p>
            <a:pPr lvl="0">
              <a:buClr>
                <a:srgbClr val="DDDDDD"/>
              </a:buClr>
            </a:pPr>
            <a:r>
              <a:rPr lang="el-GR" sz="2000" dirty="0" smtClean="0">
                <a:solidFill>
                  <a:srgbClr val="000000"/>
                </a:solidFill>
              </a:rPr>
              <a:t>     </a:t>
            </a:r>
            <a:r>
              <a:rPr lang="el-GR" sz="2000" dirty="0" err="1" smtClean="0">
                <a:solidFill>
                  <a:srgbClr val="000000"/>
                </a:solidFill>
              </a:rPr>
              <a:t>Τραγούδι:Τάνια</a:t>
            </a:r>
            <a:r>
              <a:rPr lang="el-GR" sz="2000" dirty="0" smtClean="0">
                <a:solidFill>
                  <a:srgbClr val="000000"/>
                </a:solidFill>
              </a:rPr>
              <a:t> Τσανακλίδου,</a:t>
            </a:r>
            <a:r>
              <a:rPr lang="el-GR" sz="2400" dirty="0" smtClean="0">
                <a:solidFill>
                  <a:srgbClr val="000000"/>
                </a:solidFill>
              </a:rPr>
              <a:t> </a:t>
            </a:r>
          </a:p>
          <a:p>
            <a:pPr lvl="0">
              <a:buClr>
                <a:srgbClr val="DDDDDD"/>
              </a:buClr>
            </a:pPr>
            <a:r>
              <a:rPr lang="el-GR" sz="2000" dirty="0" smtClean="0">
                <a:solidFill>
                  <a:srgbClr val="000000"/>
                </a:solidFill>
              </a:rPr>
              <a:t>     Στίχοι: </a:t>
            </a:r>
            <a:r>
              <a:rPr lang="el-GR" sz="2000" dirty="0" err="1" smtClean="0">
                <a:solidFill>
                  <a:srgbClr val="000000"/>
                </a:solidFill>
              </a:rPr>
              <a:t>Μιχ</a:t>
            </a:r>
            <a:r>
              <a:rPr lang="el-GR" sz="2000" dirty="0" smtClean="0">
                <a:solidFill>
                  <a:srgbClr val="000000"/>
                </a:solidFill>
              </a:rPr>
              <a:t>. </a:t>
            </a:r>
            <a:r>
              <a:rPr lang="el-GR" sz="2000" dirty="0" err="1" smtClean="0">
                <a:solidFill>
                  <a:srgbClr val="000000"/>
                </a:solidFill>
              </a:rPr>
              <a:t>Μπουρμπούλης</a:t>
            </a:r>
            <a:endParaRPr lang="el-GR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DDDDDD"/>
              </a:buClr>
            </a:pPr>
            <a:r>
              <a:rPr lang="el-GR" sz="2000" dirty="0" smtClean="0">
                <a:solidFill>
                  <a:srgbClr val="000000"/>
                </a:solidFill>
              </a:rPr>
              <a:t>     Μουσική: Γ. Χατζηνάσιος</a:t>
            </a:r>
          </a:p>
          <a:p>
            <a:endParaRPr lang="el-GR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511480" cy="1136142"/>
          </a:xfrm>
        </p:spPr>
        <p:txBody>
          <a:bodyPr>
            <a:normAutofit fontScale="92500" lnSpcReduction="10000"/>
          </a:bodyPr>
          <a:lstStyle/>
          <a:p>
            <a:endParaRPr lang="el-GR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l-GR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1800" b="1" dirty="0" smtClean="0">
                <a:solidFill>
                  <a:srgbClr val="C00000"/>
                </a:solidFill>
              </a:rPr>
              <a:t>Αφίσα</a:t>
            </a:r>
          </a:p>
          <a:p>
            <a:r>
              <a:rPr lang="el-G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Ειρήνη </a:t>
            </a:r>
            <a:r>
              <a:rPr lang="el-G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Παντάζιεβα</a:t>
            </a:r>
            <a:r>
              <a:rPr lang="el-G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Θοδωρής Αρσένης, Στέλλα Ψαρρά, Δέσποινα </a:t>
            </a:r>
            <a:r>
              <a:rPr lang="el-G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Καλισκάμη</a:t>
            </a:r>
            <a:endParaRPr lang="el-GR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l-GR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5 - Εικόνα" descr="DSC07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7596336" cy="5105214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  <a:prstDash val="lgDashDotDot"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Γεράσιμος </a:t>
            </a:r>
            <a:r>
              <a:rPr lang="el-G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Καραγεώργος</a:t>
            </a: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4 - Εικόνα" descr="g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136904" cy="364196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  <a:prstDash val="lgDashDotDot"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7848872" cy="507702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Γεράσιμος </a:t>
            </a:r>
            <a:r>
              <a:rPr lang="el-G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Καραγεώργος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el-GR" sz="2000" dirty="0"/>
          </a:p>
        </p:txBody>
      </p:sp>
      <p:pic>
        <p:nvPicPr>
          <p:cNvPr id="6" name="5 - Εικόνα" descr="g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60648"/>
            <a:ext cx="6444208" cy="5274796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  <a:prstDash val="lgDashDotDot"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23528" y="5877272"/>
            <a:ext cx="8424936" cy="768350"/>
          </a:xfrm>
        </p:spPr>
        <p:txBody>
          <a:bodyPr>
            <a:normAutofit fontScale="92500" lnSpcReduction="10000"/>
          </a:bodyPr>
          <a:lstStyle/>
          <a:p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Γεράσιμος </a:t>
            </a:r>
            <a:r>
              <a:rPr lang="el-G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Καραγεώργος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Μαρία </a:t>
            </a:r>
            <a:r>
              <a:rPr lang="el-G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Σταμάτογλου</a:t>
            </a: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6 - Εικόνα" descr="ger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548680"/>
            <a:ext cx="6986786" cy="522689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  <a:prstDash val="lgDashDotDot"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Αλέξανδρος </a:t>
            </a:r>
            <a:r>
              <a:rPr lang="el-G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Σουλάι</a:t>
            </a:r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l-GR" sz="2000" dirty="0"/>
          </a:p>
        </p:txBody>
      </p:sp>
      <p:pic>
        <p:nvPicPr>
          <p:cNvPr id="7" name="6 - Εικόνα" descr="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76672"/>
            <a:ext cx="5410358" cy="4797152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  <a:prstDash val="lgDashDotDot"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εικόνας" descr="3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690" r="18690"/>
          <a:stretch>
            <a:fillRect/>
          </a:stretch>
        </p:blipFill>
        <p:spPr>
          <a:ln w="28575">
            <a:solidFill>
              <a:schemeClr val="accent5">
                <a:lumMod val="75000"/>
              </a:schemeClr>
            </a:solidFill>
            <a:prstDash val="lgDashDot"/>
          </a:ln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Βαγγέλης </a:t>
            </a:r>
            <a:r>
              <a:rPr lang="el-G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Καλιτσουνάκης</a:t>
            </a: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9552" y="5733256"/>
            <a:ext cx="5867400" cy="768350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Χρήστος Κάρπος</a:t>
            </a: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4 - Εικόνα" descr="Ηλιαχτιδα Sym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620688"/>
            <a:ext cx="6696744" cy="4590921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  <a:prstDash val="lgDashDotDot"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DSC0671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ln w="28575">
            <a:solidFill>
              <a:schemeClr val="accent5">
                <a:lumMod val="75000"/>
              </a:schemeClr>
            </a:solidFill>
            <a:prstDash val="lgDashDotDot"/>
          </a:ln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9552" y="5229200"/>
            <a:ext cx="5867400" cy="768350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Δέσποινα </a:t>
            </a:r>
            <a:r>
              <a:rPr lang="el-G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Καλισκάμη</a:t>
            </a:r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Θοδωρής Αρσένης</a:t>
            </a: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80</Words>
  <Application>Microsoft Office PowerPoint</Application>
  <PresentationFormat>Προβολή στην οθόνη (4:3)</PresentationFormat>
  <Paragraphs>29</Paragraphs>
  <Slides>14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Διαστημικό</vt:lpstr>
      <vt:lpstr>Όταν τα παιδια ζωγραφιζουν …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Όταν τα παιδια παιζουν …</dc:title>
  <dc:creator>user</dc:creator>
  <cp:lastModifiedBy>user</cp:lastModifiedBy>
  <cp:revision>37</cp:revision>
  <dcterms:created xsi:type="dcterms:W3CDTF">2014-04-25T21:31:18Z</dcterms:created>
  <dcterms:modified xsi:type="dcterms:W3CDTF">2014-05-11T19:31:35Z</dcterms:modified>
</cp:coreProperties>
</file>