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9"/>
  </p:notes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81" r:id="rId18"/>
    <p:sldId id="282" r:id="rId19"/>
    <p:sldId id="283" r:id="rId20"/>
    <p:sldId id="284" r:id="rId21"/>
    <p:sldId id="285" r:id="rId22"/>
    <p:sldId id="288" r:id="rId23"/>
    <p:sldId id="290" r:id="rId24"/>
    <p:sldId id="275" r:id="rId25"/>
    <p:sldId id="291" r:id="rId26"/>
    <p:sldId id="276" r:id="rId27"/>
    <p:sldId id="287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72E58-87A3-465B-9B54-5CACAAD79F0B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9D1B1-AAF8-406F-997D-1E7BFD6D20B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0486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d0aeaed45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d0aeaed45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d0aeaed45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d0aeaed45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d0aeaed45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d0aeaed45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0f6793d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0f6793d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A4F89-B958-406C-A7F9-30A2DF6B043C}" type="datetimeFigureOut">
              <a:rPr lang="el-GR" smtClean="0"/>
              <a:pPr/>
              <a:t>2/12/2020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74F14-EB23-4109-B8DA-2014B29209D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11" Type="http://schemas.openxmlformats.org/officeDocument/2006/relationships/audio" Target="../media/audio5.wav"/><Relationship Id="rId5" Type="http://schemas.openxmlformats.org/officeDocument/2006/relationships/audio" Target="../media/audio2.wav"/><Relationship Id="rId10" Type="http://schemas.openxmlformats.org/officeDocument/2006/relationships/image" Target="../media/image20.jpeg"/><Relationship Id="rId4" Type="http://schemas.openxmlformats.org/officeDocument/2006/relationships/image" Target="../media/image17.png"/><Relationship Id="rId9" Type="http://schemas.openxmlformats.org/officeDocument/2006/relationships/audio" Target="../media/audio4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sway.office.com/my" TargetMode="External"/><Relationship Id="rId2" Type="http://schemas.openxmlformats.org/officeDocument/2006/relationships/hyperlink" Target="https://www.office.com/launch/powerpoint?auth=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rive.google.com/drive/folders/1FYWqecaTW7hZXjgM9sq8ydR2lGFXJ7Ul?usp=sharing" TargetMode="External"/><Relationship Id="rId4" Type="http://schemas.openxmlformats.org/officeDocument/2006/relationships/hyperlink" Target="https://www.google.com/slides/about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spiridoulanip.blogspo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6.xml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457466"/>
          </a:xfrm>
        </p:spPr>
        <p:txBody>
          <a:bodyPr/>
          <a:lstStyle/>
          <a:p>
            <a:r>
              <a:rPr lang="en-US" b="1" dirty="0" smtClean="0"/>
              <a:t>Microsoft Power</a:t>
            </a:r>
            <a:r>
              <a:rPr lang="en-US" b="1" dirty="0"/>
              <a:t>P</a:t>
            </a:r>
            <a:r>
              <a:rPr lang="en-US" b="1" dirty="0" smtClean="0"/>
              <a:t>oint</a:t>
            </a:r>
            <a:r>
              <a:rPr lang="el-GR" b="1" dirty="0" smtClean="0"/>
              <a:t>: </a:t>
            </a:r>
            <a:br>
              <a:rPr lang="el-GR" b="1" dirty="0" smtClean="0"/>
            </a:br>
            <a:r>
              <a:rPr lang="el-GR" b="1" dirty="0" smtClean="0"/>
              <a:t>Πρακτικές Ιδέες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</a:rPr>
              <a:t>Σιλιόγκα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Σπυριδούλα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Εκπαιδευτικός ΠΕ60</a:t>
            </a:r>
          </a:p>
          <a:p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</a:rPr>
              <a:t>Επ</a:t>
            </a:r>
            <a:r>
              <a:rPr lang="el-GR" dirty="0" err="1">
                <a:solidFill>
                  <a:schemeClr val="tx2">
                    <a:lumMod val="75000"/>
                  </a:schemeClr>
                </a:solidFill>
              </a:rPr>
              <a:t>ι</a:t>
            </a:r>
            <a:r>
              <a:rPr lang="el-GR" dirty="0" err="1" smtClean="0">
                <a:solidFill>
                  <a:schemeClr val="tx2">
                    <a:lumMod val="75000"/>
                  </a:schemeClr>
                </a:solidFill>
              </a:rPr>
              <a:t>μορφώτρια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 ΤΠΕ Β’ Επιπέδου </a:t>
            </a:r>
          </a:p>
          <a:p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για την Πρωτοβάθμια Εκπαίδευση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3 - Τίτλος"/>
          <p:cNvSpPr>
            <a:spLocks noGrp="1"/>
          </p:cNvSpPr>
          <p:nvPr>
            <p:ph type="title"/>
          </p:nvPr>
        </p:nvSpPr>
        <p:spPr>
          <a:xfrm>
            <a:off x="500063" y="214313"/>
            <a:ext cx="4900612" cy="654050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3074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  <p:pic>
        <p:nvPicPr>
          <p:cNvPr id="3075" name="4 - Εικόνα" descr="vro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2000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3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5429250" cy="796925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4098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  <p:pic>
        <p:nvPicPr>
          <p:cNvPr id="4099" name="4 - Εικόνα" descr="vro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2000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6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500313"/>
            <a:ext cx="1423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3 - Τίτλος"/>
          <p:cNvSpPr>
            <a:spLocks noGrp="1"/>
          </p:cNvSpPr>
          <p:nvPr>
            <p:ph type="title"/>
          </p:nvPr>
        </p:nvSpPr>
        <p:spPr>
          <a:xfrm>
            <a:off x="500063" y="214313"/>
            <a:ext cx="4900612" cy="654050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5122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  <p:pic>
        <p:nvPicPr>
          <p:cNvPr id="5123" name="4 - Εικόνα" descr="vro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2000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6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500313"/>
            <a:ext cx="1423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7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000375"/>
            <a:ext cx="12811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3 - Τίτλος"/>
          <p:cNvSpPr>
            <a:spLocks noGrp="1"/>
          </p:cNvSpPr>
          <p:nvPr>
            <p:ph type="title"/>
          </p:nvPr>
        </p:nvSpPr>
        <p:spPr>
          <a:xfrm>
            <a:off x="500063" y="214313"/>
            <a:ext cx="4900612" cy="654050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6146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  <p:pic>
        <p:nvPicPr>
          <p:cNvPr id="6147" name="4 - Εικόνα" descr="vro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2000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6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500313"/>
            <a:ext cx="1423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7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000375"/>
            <a:ext cx="12811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8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551238"/>
            <a:ext cx="1357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3 - Τίτλος"/>
          <p:cNvSpPr>
            <a:spLocks noGrp="1"/>
          </p:cNvSpPr>
          <p:nvPr>
            <p:ph type="title"/>
          </p:nvPr>
        </p:nvSpPr>
        <p:spPr>
          <a:xfrm>
            <a:off x="500063" y="214313"/>
            <a:ext cx="4900612" cy="654050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7170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  <p:pic>
        <p:nvPicPr>
          <p:cNvPr id="7171" name="4 - Εικόνα" descr="vro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2000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6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500313"/>
            <a:ext cx="1423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7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000375"/>
            <a:ext cx="12811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8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551238"/>
            <a:ext cx="1357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Ελεύθερη σχεδίαση"/>
          <p:cNvSpPr/>
          <p:nvPr/>
        </p:nvSpPr>
        <p:spPr>
          <a:xfrm>
            <a:off x="500063" y="3571875"/>
            <a:ext cx="8185150" cy="2219325"/>
          </a:xfrm>
          <a:custGeom>
            <a:avLst/>
            <a:gdLst>
              <a:gd name="connsiteX0" fmla="*/ 467093 w 8184992"/>
              <a:gd name="connsiteY0" fmla="*/ 417250 h 2219417"/>
              <a:gd name="connsiteX1" fmla="*/ 644646 w 8184992"/>
              <a:gd name="connsiteY1" fmla="*/ 346229 h 2219417"/>
              <a:gd name="connsiteX2" fmla="*/ 804444 w 8184992"/>
              <a:gd name="connsiteY2" fmla="*/ 319596 h 2219417"/>
              <a:gd name="connsiteX3" fmla="*/ 902099 w 8184992"/>
              <a:gd name="connsiteY3" fmla="*/ 310718 h 2219417"/>
              <a:gd name="connsiteX4" fmla="*/ 981998 w 8184992"/>
              <a:gd name="connsiteY4" fmla="*/ 319596 h 2219417"/>
              <a:gd name="connsiteX5" fmla="*/ 1141796 w 8184992"/>
              <a:gd name="connsiteY5" fmla="*/ 328474 h 2219417"/>
              <a:gd name="connsiteX6" fmla="*/ 1257206 w 8184992"/>
              <a:gd name="connsiteY6" fmla="*/ 426128 h 2219417"/>
              <a:gd name="connsiteX7" fmla="*/ 1345982 w 8184992"/>
              <a:gd name="connsiteY7" fmla="*/ 452761 h 2219417"/>
              <a:gd name="connsiteX8" fmla="*/ 1479147 w 8184992"/>
              <a:gd name="connsiteY8" fmla="*/ 497149 h 2219417"/>
              <a:gd name="connsiteX9" fmla="*/ 1603435 w 8184992"/>
              <a:gd name="connsiteY9" fmla="*/ 514905 h 2219417"/>
              <a:gd name="connsiteX10" fmla="*/ 1780988 w 8184992"/>
              <a:gd name="connsiteY10" fmla="*/ 506027 h 2219417"/>
              <a:gd name="connsiteX11" fmla="*/ 1878643 w 8184992"/>
              <a:gd name="connsiteY11" fmla="*/ 488272 h 2219417"/>
              <a:gd name="connsiteX12" fmla="*/ 1985175 w 8184992"/>
              <a:gd name="connsiteY12" fmla="*/ 479394 h 2219417"/>
              <a:gd name="connsiteX13" fmla="*/ 2322526 w 8184992"/>
              <a:gd name="connsiteY13" fmla="*/ 363984 h 2219417"/>
              <a:gd name="connsiteX14" fmla="*/ 2446813 w 8184992"/>
              <a:gd name="connsiteY14" fmla="*/ 310718 h 2219417"/>
              <a:gd name="connsiteX15" fmla="*/ 2677633 w 8184992"/>
              <a:gd name="connsiteY15" fmla="*/ 159798 h 2219417"/>
              <a:gd name="connsiteX16" fmla="*/ 2908452 w 8184992"/>
              <a:gd name="connsiteY16" fmla="*/ 35510 h 2219417"/>
              <a:gd name="connsiteX17" fmla="*/ 3086006 w 8184992"/>
              <a:gd name="connsiteY17" fmla="*/ 0 h 2219417"/>
              <a:gd name="connsiteX18" fmla="*/ 3370091 w 8184992"/>
              <a:gd name="connsiteY18" fmla="*/ 26633 h 2219417"/>
              <a:gd name="connsiteX19" fmla="*/ 3671932 w 8184992"/>
              <a:gd name="connsiteY19" fmla="*/ 168675 h 2219417"/>
              <a:gd name="connsiteX20" fmla="*/ 4222347 w 8184992"/>
              <a:gd name="connsiteY20" fmla="*/ 355107 h 2219417"/>
              <a:gd name="connsiteX21" fmla="*/ 4453167 w 8184992"/>
              <a:gd name="connsiteY21" fmla="*/ 372862 h 2219417"/>
              <a:gd name="connsiteX22" fmla="*/ 4621843 w 8184992"/>
              <a:gd name="connsiteY22" fmla="*/ 328474 h 2219417"/>
              <a:gd name="connsiteX23" fmla="*/ 4941439 w 8184992"/>
              <a:gd name="connsiteY23" fmla="*/ 213064 h 2219417"/>
              <a:gd name="connsiteX24" fmla="*/ 5403077 w 8184992"/>
              <a:gd name="connsiteY24" fmla="*/ 177553 h 2219417"/>
              <a:gd name="connsiteX25" fmla="*/ 5678285 w 8184992"/>
              <a:gd name="connsiteY25" fmla="*/ 266330 h 2219417"/>
              <a:gd name="connsiteX26" fmla="*/ 5838083 w 8184992"/>
              <a:gd name="connsiteY26" fmla="*/ 346229 h 2219417"/>
              <a:gd name="connsiteX27" fmla="*/ 6397377 w 8184992"/>
              <a:gd name="connsiteY27" fmla="*/ 426128 h 2219417"/>
              <a:gd name="connsiteX28" fmla="*/ 6681462 w 8184992"/>
              <a:gd name="connsiteY28" fmla="*/ 390617 h 2219417"/>
              <a:gd name="connsiteX29" fmla="*/ 6841260 w 8184992"/>
              <a:gd name="connsiteY29" fmla="*/ 381740 h 2219417"/>
              <a:gd name="connsiteX30" fmla="*/ 7107590 w 8184992"/>
              <a:gd name="connsiteY30" fmla="*/ 435006 h 2219417"/>
              <a:gd name="connsiteX31" fmla="*/ 7285144 w 8184992"/>
              <a:gd name="connsiteY31" fmla="*/ 488272 h 2219417"/>
              <a:gd name="connsiteX32" fmla="*/ 7311777 w 8184992"/>
              <a:gd name="connsiteY32" fmla="*/ 523782 h 2219417"/>
              <a:gd name="connsiteX33" fmla="*/ 7498208 w 8184992"/>
              <a:gd name="connsiteY33" fmla="*/ 896644 h 2219417"/>
              <a:gd name="connsiteX34" fmla="*/ 7649128 w 8184992"/>
              <a:gd name="connsiteY34" fmla="*/ 1225118 h 2219417"/>
              <a:gd name="connsiteX35" fmla="*/ 8146277 w 8184992"/>
              <a:gd name="connsiteY35" fmla="*/ 1393794 h 2219417"/>
              <a:gd name="connsiteX36" fmla="*/ 8181788 w 8184992"/>
              <a:gd name="connsiteY36" fmla="*/ 1553592 h 2219417"/>
              <a:gd name="connsiteX37" fmla="*/ 8039745 w 8184992"/>
              <a:gd name="connsiteY37" fmla="*/ 1979720 h 2219417"/>
              <a:gd name="connsiteX38" fmla="*/ 7933213 w 8184992"/>
              <a:gd name="connsiteY38" fmla="*/ 2050741 h 2219417"/>
              <a:gd name="connsiteX39" fmla="*/ 7444942 w 8184992"/>
              <a:gd name="connsiteY39" fmla="*/ 1926454 h 2219417"/>
              <a:gd name="connsiteX40" fmla="*/ 7347287 w 8184992"/>
              <a:gd name="connsiteY40" fmla="*/ 1908699 h 2219417"/>
              <a:gd name="connsiteX41" fmla="*/ 6645951 w 8184992"/>
              <a:gd name="connsiteY41" fmla="*/ 2077374 h 2219417"/>
              <a:gd name="connsiteX42" fmla="*/ 5980126 w 8184992"/>
              <a:gd name="connsiteY42" fmla="*/ 2219417 h 2219417"/>
              <a:gd name="connsiteX43" fmla="*/ 5625019 w 8184992"/>
              <a:gd name="connsiteY43" fmla="*/ 2183907 h 2219417"/>
              <a:gd name="connsiteX44" fmla="*/ 4879295 w 8184992"/>
              <a:gd name="connsiteY44" fmla="*/ 1979720 h 2219417"/>
              <a:gd name="connsiteX45" fmla="*/ 4470922 w 8184992"/>
              <a:gd name="connsiteY45" fmla="*/ 1953087 h 2219417"/>
              <a:gd name="connsiteX46" fmla="*/ 4053672 w 8184992"/>
              <a:gd name="connsiteY46" fmla="*/ 2006353 h 2219417"/>
              <a:gd name="connsiteX47" fmla="*/ 3813975 w 8184992"/>
              <a:gd name="connsiteY47" fmla="*/ 2041864 h 2219417"/>
              <a:gd name="connsiteX48" fmla="*/ 3636421 w 8184992"/>
              <a:gd name="connsiteY48" fmla="*/ 2032986 h 2219417"/>
              <a:gd name="connsiteX49" fmla="*/ 3068250 w 8184992"/>
              <a:gd name="connsiteY49" fmla="*/ 1864310 h 2219417"/>
              <a:gd name="connsiteX50" fmla="*/ 2739777 w 8184992"/>
              <a:gd name="connsiteY50" fmla="*/ 1855433 h 2219417"/>
              <a:gd name="connsiteX51" fmla="*/ 2402425 w 8184992"/>
              <a:gd name="connsiteY51" fmla="*/ 1935332 h 2219417"/>
              <a:gd name="connsiteX52" fmla="*/ 2269260 w 8184992"/>
              <a:gd name="connsiteY52" fmla="*/ 2006353 h 2219417"/>
              <a:gd name="connsiteX53" fmla="*/ 2171606 w 8184992"/>
              <a:gd name="connsiteY53" fmla="*/ 2041864 h 2219417"/>
              <a:gd name="connsiteX54" fmla="*/ 1772111 w 8184992"/>
              <a:gd name="connsiteY54" fmla="*/ 1970842 h 2219417"/>
              <a:gd name="connsiteX55" fmla="*/ 1390371 w 8184992"/>
              <a:gd name="connsiteY55" fmla="*/ 1882066 h 2219417"/>
              <a:gd name="connsiteX56" fmla="*/ 1070775 w 8184992"/>
              <a:gd name="connsiteY56" fmla="*/ 1819922 h 2219417"/>
              <a:gd name="connsiteX57" fmla="*/ 973120 w 8184992"/>
              <a:gd name="connsiteY57" fmla="*/ 1766656 h 2219417"/>
              <a:gd name="connsiteX58" fmla="*/ 1035264 w 8184992"/>
              <a:gd name="connsiteY58" fmla="*/ 1651246 h 2219417"/>
              <a:gd name="connsiteX59" fmla="*/ 120864 w 8184992"/>
              <a:gd name="connsiteY59" fmla="*/ 1606858 h 2219417"/>
              <a:gd name="connsiteX60" fmla="*/ 14332 w 8184992"/>
              <a:gd name="connsiteY60" fmla="*/ 1518081 h 2219417"/>
              <a:gd name="connsiteX61" fmla="*/ 23210 w 8184992"/>
              <a:gd name="connsiteY61" fmla="*/ 1429305 h 2219417"/>
              <a:gd name="connsiteX62" fmla="*/ 49843 w 8184992"/>
              <a:gd name="connsiteY62" fmla="*/ 1296140 h 2219417"/>
              <a:gd name="connsiteX63" fmla="*/ 129742 w 8184992"/>
              <a:gd name="connsiteY63" fmla="*/ 1109708 h 2219417"/>
              <a:gd name="connsiteX64" fmla="*/ 120864 w 8184992"/>
              <a:gd name="connsiteY64" fmla="*/ 1003176 h 2219417"/>
              <a:gd name="connsiteX65" fmla="*/ 147497 w 8184992"/>
              <a:gd name="connsiteY65" fmla="*/ 798990 h 2219417"/>
              <a:gd name="connsiteX66" fmla="*/ 262907 w 8184992"/>
              <a:gd name="connsiteY66" fmla="*/ 736846 h 2219417"/>
              <a:gd name="connsiteX67" fmla="*/ 404949 w 8184992"/>
              <a:gd name="connsiteY67" fmla="*/ 648070 h 2219417"/>
              <a:gd name="connsiteX68" fmla="*/ 458215 w 8184992"/>
              <a:gd name="connsiteY68" fmla="*/ 568171 h 2219417"/>
              <a:gd name="connsiteX69" fmla="*/ 467093 w 8184992"/>
              <a:gd name="connsiteY69" fmla="*/ 41725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184992" h="2219417">
                <a:moveTo>
                  <a:pt x="467093" y="417250"/>
                </a:moveTo>
                <a:cubicBezTo>
                  <a:pt x="498165" y="380260"/>
                  <a:pt x="503958" y="389518"/>
                  <a:pt x="644646" y="346229"/>
                </a:cubicBezTo>
                <a:cubicBezTo>
                  <a:pt x="701227" y="328820"/>
                  <a:pt x="746025" y="325438"/>
                  <a:pt x="804444" y="319596"/>
                </a:cubicBezTo>
                <a:lnTo>
                  <a:pt x="902099" y="310718"/>
                </a:lnTo>
                <a:cubicBezTo>
                  <a:pt x="928732" y="313677"/>
                  <a:pt x="955274" y="317616"/>
                  <a:pt x="981998" y="319596"/>
                </a:cubicBezTo>
                <a:cubicBezTo>
                  <a:pt x="1035200" y="323537"/>
                  <a:pt x="1092045" y="309216"/>
                  <a:pt x="1141796" y="328474"/>
                </a:cubicBezTo>
                <a:cubicBezTo>
                  <a:pt x="1188792" y="346666"/>
                  <a:pt x="1208938" y="411647"/>
                  <a:pt x="1257206" y="426128"/>
                </a:cubicBezTo>
                <a:lnTo>
                  <a:pt x="1345982" y="452761"/>
                </a:lnTo>
                <a:cubicBezTo>
                  <a:pt x="1390545" y="467021"/>
                  <a:pt x="1433664" y="486170"/>
                  <a:pt x="1479147" y="497149"/>
                </a:cubicBezTo>
                <a:cubicBezTo>
                  <a:pt x="1519829" y="506969"/>
                  <a:pt x="1562006" y="508986"/>
                  <a:pt x="1603435" y="514905"/>
                </a:cubicBezTo>
                <a:cubicBezTo>
                  <a:pt x="1662619" y="511946"/>
                  <a:pt x="1722005" y="511735"/>
                  <a:pt x="1780988" y="506027"/>
                </a:cubicBezTo>
                <a:cubicBezTo>
                  <a:pt x="1813919" y="502840"/>
                  <a:pt x="1845836" y="492551"/>
                  <a:pt x="1878643" y="488272"/>
                </a:cubicBezTo>
                <a:cubicBezTo>
                  <a:pt x="1913977" y="483663"/>
                  <a:pt x="1949664" y="482353"/>
                  <a:pt x="1985175" y="479394"/>
                </a:cubicBezTo>
                <a:cubicBezTo>
                  <a:pt x="2293164" y="402397"/>
                  <a:pt x="2101132" y="466775"/>
                  <a:pt x="2322526" y="363984"/>
                </a:cubicBezTo>
                <a:cubicBezTo>
                  <a:pt x="2363408" y="345003"/>
                  <a:pt x="2407739" y="333186"/>
                  <a:pt x="2446813" y="310718"/>
                </a:cubicBezTo>
                <a:cubicBezTo>
                  <a:pt x="2526505" y="264895"/>
                  <a:pt x="2600510" y="209824"/>
                  <a:pt x="2677633" y="159798"/>
                </a:cubicBezTo>
                <a:cubicBezTo>
                  <a:pt x="2751154" y="112109"/>
                  <a:pt x="2823427" y="62232"/>
                  <a:pt x="2908452" y="35510"/>
                </a:cubicBezTo>
                <a:cubicBezTo>
                  <a:pt x="2966032" y="17414"/>
                  <a:pt x="3026821" y="11837"/>
                  <a:pt x="3086006" y="0"/>
                </a:cubicBezTo>
                <a:cubicBezTo>
                  <a:pt x="3180701" y="8878"/>
                  <a:pt x="3278693" y="321"/>
                  <a:pt x="3370091" y="26633"/>
                </a:cubicBezTo>
                <a:cubicBezTo>
                  <a:pt x="3476949" y="57395"/>
                  <a:pt x="3569956" y="124338"/>
                  <a:pt x="3671932" y="168675"/>
                </a:cubicBezTo>
                <a:cubicBezTo>
                  <a:pt x="3849821" y="246018"/>
                  <a:pt x="4029660" y="322387"/>
                  <a:pt x="4222347" y="355107"/>
                </a:cubicBezTo>
                <a:cubicBezTo>
                  <a:pt x="4298425" y="368026"/>
                  <a:pt x="4376227" y="366944"/>
                  <a:pt x="4453167" y="372862"/>
                </a:cubicBezTo>
                <a:cubicBezTo>
                  <a:pt x="4509392" y="358066"/>
                  <a:pt x="4566991" y="347746"/>
                  <a:pt x="4621843" y="328474"/>
                </a:cubicBezTo>
                <a:cubicBezTo>
                  <a:pt x="4852928" y="247282"/>
                  <a:pt x="4705780" y="261404"/>
                  <a:pt x="4941439" y="213064"/>
                </a:cubicBezTo>
                <a:cubicBezTo>
                  <a:pt x="5118845" y="176673"/>
                  <a:pt x="5211172" y="183744"/>
                  <a:pt x="5403077" y="177553"/>
                </a:cubicBezTo>
                <a:cubicBezTo>
                  <a:pt x="5494813" y="207145"/>
                  <a:pt x="5588414" y="231482"/>
                  <a:pt x="5678285" y="266330"/>
                </a:cubicBezTo>
                <a:cubicBezTo>
                  <a:pt x="5733810" y="287860"/>
                  <a:pt x="5781999" y="326199"/>
                  <a:pt x="5838083" y="346229"/>
                </a:cubicBezTo>
                <a:cubicBezTo>
                  <a:pt x="6039040" y="417999"/>
                  <a:pt x="6174853" y="409011"/>
                  <a:pt x="6397377" y="426128"/>
                </a:cubicBezTo>
                <a:cubicBezTo>
                  <a:pt x="6850196" y="399491"/>
                  <a:pt x="6268286" y="440698"/>
                  <a:pt x="6681462" y="390617"/>
                </a:cubicBezTo>
                <a:cubicBezTo>
                  <a:pt x="6734423" y="384198"/>
                  <a:pt x="6787994" y="384699"/>
                  <a:pt x="6841260" y="381740"/>
                </a:cubicBezTo>
                <a:cubicBezTo>
                  <a:pt x="6930037" y="399495"/>
                  <a:pt x="7019555" y="413878"/>
                  <a:pt x="7107590" y="435006"/>
                </a:cubicBezTo>
                <a:cubicBezTo>
                  <a:pt x="7167674" y="449426"/>
                  <a:pt x="7228478" y="463635"/>
                  <a:pt x="7285144" y="488272"/>
                </a:cubicBezTo>
                <a:cubicBezTo>
                  <a:pt x="7298713" y="494171"/>
                  <a:pt x="7303876" y="511272"/>
                  <a:pt x="7311777" y="523782"/>
                </a:cubicBezTo>
                <a:cubicBezTo>
                  <a:pt x="7421049" y="696796"/>
                  <a:pt x="7397021" y="668973"/>
                  <a:pt x="7498208" y="896644"/>
                </a:cubicBezTo>
                <a:cubicBezTo>
                  <a:pt x="7517547" y="1025573"/>
                  <a:pt x="7505266" y="1151132"/>
                  <a:pt x="7649128" y="1225118"/>
                </a:cubicBezTo>
                <a:cubicBezTo>
                  <a:pt x="7804749" y="1305152"/>
                  <a:pt x="8146277" y="1393794"/>
                  <a:pt x="8146277" y="1393794"/>
                </a:cubicBezTo>
                <a:cubicBezTo>
                  <a:pt x="8158114" y="1447060"/>
                  <a:pt x="8184992" y="1499121"/>
                  <a:pt x="8181788" y="1553592"/>
                </a:cubicBezTo>
                <a:cubicBezTo>
                  <a:pt x="8174298" y="1680925"/>
                  <a:pt x="8137094" y="1873100"/>
                  <a:pt x="8039745" y="1979720"/>
                </a:cubicBezTo>
                <a:cubicBezTo>
                  <a:pt x="8010968" y="2011237"/>
                  <a:pt x="7968724" y="2027067"/>
                  <a:pt x="7933213" y="2050741"/>
                </a:cubicBezTo>
                <a:lnTo>
                  <a:pt x="7444942" y="1926454"/>
                </a:lnTo>
                <a:cubicBezTo>
                  <a:pt x="7412788" y="1918659"/>
                  <a:pt x="7380270" y="1906095"/>
                  <a:pt x="7347287" y="1908699"/>
                </a:cubicBezTo>
                <a:cubicBezTo>
                  <a:pt x="7166124" y="1923001"/>
                  <a:pt x="6763955" y="2047873"/>
                  <a:pt x="6645951" y="2077374"/>
                </a:cubicBezTo>
                <a:cubicBezTo>
                  <a:pt x="6250673" y="2176194"/>
                  <a:pt x="6281425" y="2167018"/>
                  <a:pt x="5980126" y="2219417"/>
                </a:cubicBezTo>
                <a:cubicBezTo>
                  <a:pt x="5861757" y="2207580"/>
                  <a:pt x="5741615" y="2207504"/>
                  <a:pt x="5625019" y="2183907"/>
                </a:cubicBezTo>
                <a:cubicBezTo>
                  <a:pt x="5240285" y="2106044"/>
                  <a:pt x="5255677" y="2036615"/>
                  <a:pt x="4879295" y="1979720"/>
                </a:cubicBezTo>
                <a:cubicBezTo>
                  <a:pt x="4744414" y="1959331"/>
                  <a:pt x="4607046" y="1961965"/>
                  <a:pt x="4470922" y="1953087"/>
                </a:cubicBezTo>
                <a:lnTo>
                  <a:pt x="4053672" y="2006353"/>
                </a:lnTo>
                <a:cubicBezTo>
                  <a:pt x="3973628" y="2017170"/>
                  <a:pt x="3894582" y="2036719"/>
                  <a:pt x="3813975" y="2041864"/>
                </a:cubicBezTo>
                <a:cubicBezTo>
                  <a:pt x="3754837" y="2045639"/>
                  <a:pt x="3695606" y="2035945"/>
                  <a:pt x="3636421" y="2032986"/>
                </a:cubicBezTo>
                <a:cubicBezTo>
                  <a:pt x="3405653" y="1943656"/>
                  <a:pt x="3317867" y="1892838"/>
                  <a:pt x="3068250" y="1864310"/>
                </a:cubicBezTo>
                <a:cubicBezTo>
                  <a:pt x="2959427" y="1851873"/>
                  <a:pt x="2849268" y="1858392"/>
                  <a:pt x="2739777" y="1855433"/>
                </a:cubicBezTo>
                <a:cubicBezTo>
                  <a:pt x="2627326" y="1882066"/>
                  <a:pt x="2512465" y="1900036"/>
                  <a:pt x="2402425" y="1935332"/>
                </a:cubicBezTo>
                <a:cubicBezTo>
                  <a:pt x="2354522" y="1950697"/>
                  <a:pt x="2314936" y="1985272"/>
                  <a:pt x="2269260" y="2006353"/>
                </a:cubicBezTo>
                <a:cubicBezTo>
                  <a:pt x="2237811" y="2020868"/>
                  <a:pt x="2204157" y="2030027"/>
                  <a:pt x="2171606" y="2041864"/>
                </a:cubicBezTo>
                <a:cubicBezTo>
                  <a:pt x="2038441" y="2018190"/>
                  <a:pt x="1904620" y="1997946"/>
                  <a:pt x="1772111" y="1970842"/>
                </a:cubicBezTo>
                <a:cubicBezTo>
                  <a:pt x="1644119" y="1944662"/>
                  <a:pt x="1518090" y="1909550"/>
                  <a:pt x="1390371" y="1882066"/>
                </a:cubicBezTo>
                <a:cubicBezTo>
                  <a:pt x="1284272" y="1859235"/>
                  <a:pt x="1177307" y="1840637"/>
                  <a:pt x="1070775" y="1819922"/>
                </a:cubicBezTo>
                <a:cubicBezTo>
                  <a:pt x="1038223" y="1802167"/>
                  <a:pt x="980759" y="1802940"/>
                  <a:pt x="973120" y="1766656"/>
                </a:cubicBezTo>
                <a:cubicBezTo>
                  <a:pt x="964119" y="1723901"/>
                  <a:pt x="1078208" y="1659298"/>
                  <a:pt x="1035264" y="1651246"/>
                </a:cubicBezTo>
                <a:cubicBezTo>
                  <a:pt x="735332" y="1595009"/>
                  <a:pt x="120864" y="1606858"/>
                  <a:pt x="120864" y="1606858"/>
                </a:cubicBezTo>
                <a:cubicBezTo>
                  <a:pt x="85353" y="1577266"/>
                  <a:pt x="36608" y="1558584"/>
                  <a:pt x="14332" y="1518081"/>
                </a:cubicBezTo>
                <a:cubicBezTo>
                  <a:pt x="0" y="1492023"/>
                  <a:pt x="18511" y="1458671"/>
                  <a:pt x="23210" y="1429305"/>
                </a:cubicBezTo>
                <a:cubicBezTo>
                  <a:pt x="30362" y="1384606"/>
                  <a:pt x="35528" y="1339084"/>
                  <a:pt x="49843" y="1296140"/>
                </a:cubicBezTo>
                <a:cubicBezTo>
                  <a:pt x="71223" y="1231999"/>
                  <a:pt x="129742" y="1109708"/>
                  <a:pt x="129742" y="1109708"/>
                </a:cubicBezTo>
                <a:cubicBezTo>
                  <a:pt x="126783" y="1074197"/>
                  <a:pt x="129933" y="1037636"/>
                  <a:pt x="120864" y="1003176"/>
                </a:cubicBezTo>
                <a:cubicBezTo>
                  <a:pt x="92632" y="895898"/>
                  <a:pt x="4478" y="963462"/>
                  <a:pt x="147497" y="798990"/>
                </a:cubicBezTo>
                <a:cubicBezTo>
                  <a:pt x="176167" y="766019"/>
                  <a:pt x="225214" y="758942"/>
                  <a:pt x="262907" y="736846"/>
                </a:cubicBezTo>
                <a:cubicBezTo>
                  <a:pt x="311075" y="708610"/>
                  <a:pt x="404949" y="648070"/>
                  <a:pt x="404949" y="648070"/>
                </a:cubicBezTo>
                <a:cubicBezTo>
                  <a:pt x="422704" y="621437"/>
                  <a:pt x="444586" y="597133"/>
                  <a:pt x="458215" y="568171"/>
                </a:cubicBezTo>
                <a:cubicBezTo>
                  <a:pt x="485302" y="510612"/>
                  <a:pt x="436021" y="454240"/>
                  <a:pt x="467093" y="4172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3 - Τίτλος"/>
          <p:cNvSpPr>
            <a:spLocks noGrp="1"/>
          </p:cNvSpPr>
          <p:nvPr>
            <p:ph type="title"/>
          </p:nvPr>
        </p:nvSpPr>
        <p:spPr>
          <a:xfrm>
            <a:off x="500063" y="214313"/>
            <a:ext cx="4900612" cy="654050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8194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  <p:pic>
        <p:nvPicPr>
          <p:cNvPr id="8195" name="4 - Εικόνα" descr="vro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2000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6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500313"/>
            <a:ext cx="1423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7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000375"/>
            <a:ext cx="12811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8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551238"/>
            <a:ext cx="1357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Ελεύθερη σχεδίαση"/>
          <p:cNvSpPr/>
          <p:nvPr/>
        </p:nvSpPr>
        <p:spPr>
          <a:xfrm>
            <a:off x="500063" y="3571875"/>
            <a:ext cx="8185150" cy="2219325"/>
          </a:xfrm>
          <a:custGeom>
            <a:avLst/>
            <a:gdLst>
              <a:gd name="connsiteX0" fmla="*/ 467093 w 8184992"/>
              <a:gd name="connsiteY0" fmla="*/ 417250 h 2219417"/>
              <a:gd name="connsiteX1" fmla="*/ 644646 w 8184992"/>
              <a:gd name="connsiteY1" fmla="*/ 346229 h 2219417"/>
              <a:gd name="connsiteX2" fmla="*/ 804444 w 8184992"/>
              <a:gd name="connsiteY2" fmla="*/ 319596 h 2219417"/>
              <a:gd name="connsiteX3" fmla="*/ 902099 w 8184992"/>
              <a:gd name="connsiteY3" fmla="*/ 310718 h 2219417"/>
              <a:gd name="connsiteX4" fmla="*/ 981998 w 8184992"/>
              <a:gd name="connsiteY4" fmla="*/ 319596 h 2219417"/>
              <a:gd name="connsiteX5" fmla="*/ 1141796 w 8184992"/>
              <a:gd name="connsiteY5" fmla="*/ 328474 h 2219417"/>
              <a:gd name="connsiteX6" fmla="*/ 1257206 w 8184992"/>
              <a:gd name="connsiteY6" fmla="*/ 426128 h 2219417"/>
              <a:gd name="connsiteX7" fmla="*/ 1345982 w 8184992"/>
              <a:gd name="connsiteY7" fmla="*/ 452761 h 2219417"/>
              <a:gd name="connsiteX8" fmla="*/ 1479147 w 8184992"/>
              <a:gd name="connsiteY8" fmla="*/ 497149 h 2219417"/>
              <a:gd name="connsiteX9" fmla="*/ 1603435 w 8184992"/>
              <a:gd name="connsiteY9" fmla="*/ 514905 h 2219417"/>
              <a:gd name="connsiteX10" fmla="*/ 1780988 w 8184992"/>
              <a:gd name="connsiteY10" fmla="*/ 506027 h 2219417"/>
              <a:gd name="connsiteX11" fmla="*/ 1878643 w 8184992"/>
              <a:gd name="connsiteY11" fmla="*/ 488272 h 2219417"/>
              <a:gd name="connsiteX12" fmla="*/ 1985175 w 8184992"/>
              <a:gd name="connsiteY12" fmla="*/ 479394 h 2219417"/>
              <a:gd name="connsiteX13" fmla="*/ 2322526 w 8184992"/>
              <a:gd name="connsiteY13" fmla="*/ 363984 h 2219417"/>
              <a:gd name="connsiteX14" fmla="*/ 2446813 w 8184992"/>
              <a:gd name="connsiteY14" fmla="*/ 310718 h 2219417"/>
              <a:gd name="connsiteX15" fmla="*/ 2677633 w 8184992"/>
              <a:gd name="connsiteY15" fmla="*/ 159798 h 2219417"/>
              <a:gd name="connsiteX16" fmla="*/ 2908452 w 8184992"/>
              <a:gd name="connsiteY16" fmla="*/ 35510 h 2219417"/>
              <a:gd name="connsiteX17" fmla="*/ 3086006 w 8184992"/>
              <a:gd name="connsiteY17" fmla="*/ 0 h 2219417"/>
              <a:gd name="connsiteX18" fmla="*/ 3370091 w 8184992"/>
              <a:gd name="connsiteY18" fmla="*/ 26633 h 2219417"/>
              <a:gd name="connsiteX19" fmla="*/ 3671932 w 8184992"/>
              <a:gd name="connsiteY19" fmla="*/ 168675 h 2219417"/>
              <a:gd name="connsiteX20" fmla="*/ 4222347 w 8184992"/>
              <a:gd name="connsiteY20" fmla="*/ 355107 h 2219417"/>
              <a:gd name="connsiteX21" fmla="*/ 4453167 w 8184992"/>
              <a:gd name="connsiteY21" fmla="*/ 372862 h 2219417"/>
              <a:gd name="connsiteX22" fmla="*/ 4621843 w 8184992"/>
              <a:gd name="connsiteY22" fmla="*/ 328474 h 2219417"/>
              <a:gd name="connsiteX23" fmla="*/ 4941439 w 8184992"/>
              <a:gd name="connsiteY23" fmla="*/ 213064 h 2219417"/>
              <a:gd name="connsiteX24" fmla="*/ 5403077 w 8184992"/>
              <a:gd name="connsiteY24" fmla="*/ 177553 h 2219417"/>
              <a:gd name="connsiteX25" fmla="*/ 5678285 w 8184992"/>
              <a:gd name="connsiteY25" fmla="*/ 266330 h 2219417"/>
              <a:gd name="connsiteX26" fmla="*/ 5838083 w 8184992"/>
              <a:gd name="connsiteY26" fmla="*/ 346229 h 2219417"/>
              <a:gd name="connsiteX27" fmla="*/ 6397377 w 8184992"/>
              <a:gd name="connsiteY27" fmla="*/ 426128 h 2219417"/>
              <a:gd name="connsiteX28" fmla="*/ 6681462 w 8184992"/>
              <a:gd name="connsiteY28" fmla="*/ 390617 h 2219417"/>
              <a:gd name="connsiteX29" fmla="*/ 6841260 w 8184992"/>
              <a:gd name="connsiteY29" fmla="*/ 381740 h 2219417"/>
              <a:gd name="connsiteX30" fmla="*/ 7107590 w 8184992"/>
              <a:gd name="connsiteY30" fmla="*/ 435006 h 2219417"/>
              <a:gd name="connsiteX31" fmla="*/ 7285144 w 8184992"/>
              <a:gd name="connsiteY31" fmla="*/ 488272 h 2219417"/>
              <a:gd name="connsiteX32" fmla="*/ 7311777 w 8184992"/>
              <a:gd name="connsiteY32" fmla="*/ 523782 h 2219417"/>
              <a:gd name="connsiteX33" fmla="*/ 7498208 w 8184992"/>
              <a:gd name="connsiteY33" fmla="*/ 896644 h 2219417"/>
              <a:gd name="connsiteX34" fmla="*/ 7649128 w 8184992"/>
              <a:gd name="connsiteY34" fmla="*/ 1225118 h 2219417"/>
              <a:gd name="connsiteX35" fmla="*/ 8146277 w 8184992"/>
              <a:gd name="connsiteY35" fmla="*/ 1393794 h 2219417"/>
              <a:gd name="connsiteX36" fmla="*/ 8181788 w 8184992"/>
              <a:gd name="connsiteY36" fmla="*/ 1553592 h 2219417"/>
              <a:gd name="connsiteX37" fmla="*/ 8039745 w 8184992"/>
              <a:gd name="connsiteY37" fmla="*/ 1979720 h 2219417"/>
              <a:gd name="connsiteX38" fmla="*/ 7933213 w 8184992"/>
              <a:gd name="connsiteY38" fmla="*/ 2050741 h 2219417"/>
              <a:gd name="connsiteX39" fmla="*/ 7444942 w 8184992"/>
              <a:gd name="connsiteY39" fmla="*/ 1926454 h 2219417"/>
              <a:gd name="connsiteX40" fmla="*/ 7347287 w 8184992"/>
              <a:gd name="connsiteY40" fmla="*/ 1908699 h 2219417"/>
              <a:gd name="connsiteX41" fmla="*/ 6645951 w 8184992"/>
              <a:gd name="connsiteY41" fmla="*/ 2077374 h 2219417"/>
              <a:gd name="connsiteX42" fmla="*/ 5980126 w 8184992"/>
              <a:gd name="connsiteY42" fmla="*/ 2219417 h 2219417"/>
              <a:gd name="connsiteX43" fmla="*/ 5625019 w 8184992"/>
              <a:gd name="connsiteY43" fmla="*/ 2183907 h 2219417"/>
              <a:gd name="connsiteX44" fmla="*/ 4879295 w 8184992"/>
              <a:gd name="connsiteY44" fmla="*/ 1979720 h 2219417"/>
              <a:gd name="connsiteX45" fmla="*/ 4470922 w 8184992"/>
              <a:gd name="connsiteY45" fmla="*/ 1953087 h 2219417"/>
              <a:gd name="connsiteX46" fmla="*/ 4053672 w 8184992"/>
              <a:gd name="connsiteY46" fmla="*/ 2006353 h 2219417"/>
              <a:gd name="connsiteX47" fmla="*/ 3813975 w 8184992"/>
              <a:gd name="connsiteY47" fmla="*/ 2041864 h 2219417"/>
              <a:gd name="connsiteX48" fmla="*/ 3636421 w 8184992"/>
              <a:gd name="connsiteY48" fmla="*/ 2032986 h 2219417"/>
              <a:gd name="connsiteX49" fmla="*/ 3068250 w 8184992"/>
              <a:gd name="connsiteY49" fmla="*/ 1864310 h 2219417"/>
              <a:gd name="connsiteX50" fmla="*/ 2739777 w 8184992"/>
              <a:gd name="connsiteY50" fmla="*/ 1855433 h 2219417"/>
              <a:gd name="connsiteX51" fmla="*/ 2402425 w 8184992"/>
              <a:gd name="connsiteY51" fmla="*/ 1935332 h 2219417"/>
              <a:gd name="connsiteX52" fmla="*/ 2269260 w 8184992"/>
              <a:gd name="connsiteY52" fmla="*/ 2006353 h 2219417"/>
              <a:gd name="connsiteX53" fmla="*/ 2171606 w 8184992"/>
              <a:gd name="connsiteY53" fmla="*/ 2041864 h 2219417"/>
              <a:gd name="connsiteX54" fmla="*/ 1772111 w 8184992"/>
              <a:gd name="connsiteY54" fmla="*/ 1970842 h 2219417"/>
              <a:gd name="connsiteX55" fmla="*/ 1390371 w 8184992"/>
              <a:gd name="connsiteY55" fmla="*/ 1882066 h 2219417"/>
              <a:gd name="connsiteX56" fmla="*/ 1070775 w 8184992"/>
              <a:gd name="connsiteY56" fmla="*/ 1819922 h 2219417"/>
              <a:gd name="connsiteX57" fmla="*/ 973120 w 8184992"/>
              <a:gd name="connsiteY57" fmla="*/ 1766656 h 2219417"/>
              <a:gd name="connsiteX58" fmla="*/ 1035264 w 8184992"/>
              <a:gd name="connsiteY58" fmla="*/ 1651246 h 2219417"/>
              <a:gd name="connsiteX59" fmla="*/ 120864 w 8184992"/>
              <a:gd name="connsiteY59" fmla="*/ 1606858 h 2219417"/>
              <a:gd name="connsiteX60" fmla="*/ 14332 w 8184992"/>
              <a:gd name="connsiteY60" fmla="*/ 1518081 h 2219417"/>
              <a:gd name="connsiteX61" fmla="*/ 23210 w 8184992"/>
              <a:gd name="connsiteY61" fmla="*/ 1429305 h 2219417"/>
              <a:gd name="connsiteX62" fmla="*/ 49843 w 8184992"/>
              <a:gd name="connsiteY62" fmla="*/ 1296140 h 2219417"/>
              <a:gd name="connsiteX63" fmla="*/ 129742 w 8184992"/>
              <a:gd name="connsiteY63" fmla="*/ 1109708 h 2219417"/>
              <a:gd name="connsiteX64" fmla="*/ 120864 w 8184992"/>
              <a:gd name="connsiteY64" fmla="*/ 1003176 h 2219417"/>
              <a:gd name="connsiteX65" fmla="*/ 147497 w 8184992"/>
              <a:gd name="connsiteY65" fmla="*/ 798990 h 2219417"/>
              <a:gd name="connsiteX66" fmla="*/ 262907 w 8184992"/>
              <a:gd name="connsiteY66" fmla="*/ 736846 h 2219417"/>
              <a:gd name="connsiteX67" fmla="*/ 404949 w 8184992"/>
              <a:gd name="connsiteY67" fmla="*/ 648070 h 2219417"/>
              <a:gd name="connsiteX68" fmla="*/ 458215 w 8184992"/>
              <a:gd name="connsiteY68" fmla="*/ 568171 h 2219417"/>
              <a:gd name="connsiteX69" fmla="*/ 467093 w 8184992"/>
              <a:gd name="connsiteY69" fmla="*/ 41725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184992" h="2219417">
                <a:moveTo>
                  <a:pt x="467093" y="417250"/>
                </a:moveTo>
                <a:cubicBezTo>
                  <a:pt x="498165" y="380260"/>
                  <a:pt x="503958" y="389518"/>
                  <a:pt x="644646" y="346229"/>
                </a:cubicBezTo>
                <a:cubicBezTo>
                  <a:pt x="701227" y="328820"/>
                  <a:pt x="746025" y="325438"/>
                  <a:pt x="804444" y="319596"/>
                </a:cubicBezTo>
                <a:lnTo>
                  <a:pt x="902099" y="310718"/>
                </a:lnTo>
                <a:cubicBezTo>
                  <a:pt x="928732" y="313677"/>
                  <a:pt x="955274" y="317616"/>
                  <a:pt x="981998" y="319596"/>
                </a:cubicBezTo>
                <a:cubicBezTo>
                  <a:pt x="1035200" y="323537"/>
                  <a:pt x="1092045" y="309216"/>
                  <a:pt x="1141796" y="328474"/>
                </a:cubicBezTo>
                <a:cubicBezTo>
                  <a:pt x="1188792" y="346666"/>
                  <a:pt x="1208938" y="411647"/>
                  <a:pt x="1257206" y="426128"/>
                </a:cubicBezTo>
                <a:lnTo>
                  <a:pt x="1345982" y="452761"/>
                </a:lnTo>
                <a:cubicBezTo>
                  <a:pt x="1390545" y="467021"/>
                  <a:pt x="1433664" y="486170"/>
                  <a:pt x="1479147" y="497149"/>
                </a:cubicBezTo>
                <a:cubicBezTo>
                  <a:pt x="1519829" y="506969"/>
                  <a:pt x="1562006" y="508986"/>
                  <a:pt x="1603435" y="514905"/>
                </a:cubicBezTo>
                <a:cubicBezTo>
                  <a:pt x="1662619" y="511946"/>
                  <a:pt x="1722005" y="511735"/>
                  <a:pt x="1780988" y="506027"/>
                </a:cubicBezTo>
                <a:cubicBezTo>
                  <a:pt x="1813919" y="502840"/>
                  <a:pt x="1845836" y="492551"/>
                  <a:pt x="1878643" y="488272"/>
                </a:cubicBezTo>
                <a:cubicBezTo>
                  <a:pt x="1913977" y="483663"/>
                  <a:pt x="1949664" y="482353"/>
                  <a:pt x="1985175" y="479394"/>
                </a:cubicBezTo>
                <a:cubicBezTo>
                  <a:pt x="2293164" y="402397"/>
                  <a:pt x="2101132" y="466775"/>
                  <a:pt x="2322526" y="363984"/>
                </a:cubicBezTo>
                <a:cubicBezTo>
                  <a:pt x="2363408" y="345003"/>
                  <a:pt x="2407739" y="333186"/>
                  <a:pt x="2446813" y="310718"/>
                </a:cubicBezTo>
                <a:cubicBezTo>
                  <a:pt x="2526505" y="264895"/>
                  <a:pt x="2600510" y="209824"/>
                  <a:pt x="2677633" y="159798"/>
                </a:cubicBezTo>
                <a:cubicBezTo>
                  <a:pt x="2751154" y="112109"/>
                  <a:pt x="2823427" y="62232"/>
                  <a:pt x="2908452" y="35510"/>
                </a:cubicBezTo>
                <a:cubicBezTo>
                  <a:pt x="2966032" y="17414"/>
                  <a:pt x="3026821" y="11837"/>
                  <a:pt x="3086006" y="0"/>
                </a:cubicBezTo>
                <a:cubicBezTo>
                  <a:pt x="3180701" y="8878"/>
                  <a:pt x="3278693" y="321"/>
                  <a:pt x="3370091" y="26633"/>
                </a:cubicBezTo>
                <a:cubicBezTo>
                  <a:pt x="3476949" y="57395"/>
                  <a:pt x="3569956" y="124338"/>
                  <a:pt x="3671932" y="168675"/>
                </a:cubicBezTo>
                <a:cubicBezTo>
                  <a:pt x="3849821" y="246018"/>
                  <a:pt x="4029660" y="322387"/>
                  <a:pt x="4222347" y="355107"/>
                </a:cubicBezTo>
                <a:cubicBezTo>
                  <a:pt x="4298425" y="368026"/>
                  <a:pt x="4376227" y="366944"/>
                  <a:pt x="4453167" y="372862"/>
                </a:cubicBezTo>
                <a:cubicBezTo>
                  <a:pt x="4509392" y="358066"/>
                  <a:pt x="4566991" y="347746"/>
                  <a:pt x="4621843" y="328474"/>
                </a:cubicBezTo>
                <a:cubicBezTo>
                  <a:pt x="4852928" y="247282"/>
                  <a:pt x="4705780" y="261404"/>
                  <a:pt x="4941439" y="213064"/>
                </a:cubicBezTo>
                <a:cubicBezTo>
                  <a:pt x="5118845" y="176673"/>
                  <a:pt x="5211172" y="183744"/>
                  <a:pt x="5403077" y="177553"/>
                </a:cubicBezTo>
                <a:cubicBezTo>
                  <a:pt x="5494813" y="207145"/>
                  <a:pt x="5588414" y="231482"/>
                  <a:pt x="5678285" y="266330"/>
                </a:cubicBezTo>
                <a:cubicBezTo>
                  <a:pt x="5733810" y="287860"/>
                  <a:pt x="5781999" y="326199"/>
                  <a:pt x="5838083" y="346229"/>
                </a:cubicBezTo>
                <a:cubicBezTo>
                  <a:pt x="6039040" y="417999"/>
                  <a:pt x="6174853" y="409011"/>
                  <a:pt x="6397377" y="426128"/>
                </a:cubicBezTo>
                <a:cubicBezTo>
                  <a:pt x="6850196" y="399491"/>
                  <a:pt x="6268286" y="440698"/>
                  <a:pt x="6681462" y="390617"/>
                </a:cubicBezTo>
                <a:cubicBezTo>
                  <a:pt x="6734423" y="384198"/>
                  <a:pt x="6787994" y="384699"/>
                  <a:pt x="6841260" y="381740"/>
                </a:cubicBezTo>
                <a:cubicBezTo>
                  <a:pt x="6930037" y="399495"/>
                  <a:pt x="7019555" y="413878"/>
                  <a:pt x="7107590" y="435006"/>
                </a:cubicBezTo>
                <a:cubicBezTo>
                  <a:pt x="7167674" y="449426"/>
                  <a:pt x="7228478" y="463635"/>
                  <a:pt x="7285144" y="488272"/>
                </a:cubicBezTo>
                <a:cubicBezTo>
                  <a:pt x="7298713" y="494171"/>
                  <a:pt x="7303876" y="511272"/>
                  <a:pt x="7311777" y="523782"/>
                </a:cubicBezTo>
                <a:cubicBezTo>
                  <a:pt x="7421049" y="696796"/>
                  <a:pt x="7397021" y="668973"/>
                  <a:pt x="7498208" y="896644"/>
                </a:cubicBezTo>
                <a:cubicBezTo>
                  <a:pt x="7517547" y="1025573"/>
                  <a:pt x="7505266" y="1151132"/>
                  <a:pt x="7649128" y="1225118"/>
                </a:cubicBezTo>
                <a:cubicBezTo>
                  <a:pt x="7804749" y="1305152"/>
                  <a:pt x="8146277" y="1393794"/>
                  <a:pt x="8146277" y="1393794"/>
                </a:cubicBezTo>
                <a:cubicBezTo>
                  <a:pt x="8158114" y="1447060"/>
                  <a:pt x="8184992" y="1499121"/>
                  <a:pt x="8181788" y="1553592"/>
                </a:cubicBezTo>
                <a:cubicBezTo>
                  <a:pt x="8174298" y="1680925"/>
                  <a:pt x="8137094" y="1873100"/>
                  <a:pt x="8039745" y="1979720"/>
                </a:cubicBezTo>
                <a:cubicBezTo>
                  <a:pt x="8010968" y="2011237"/>
                  <a:pt x="7968724" y="2027067"/>
                  <a:pt x="7933213" y="2050741"/>
                </a:cubicBezTo>
                <a:lnTo>
                  <a:pt x="7444942" y="1926454"/>
                </a:lnTo>
                <a:cubicBezTo>
                  <a:pt x="7412788" y="1918659"/>
                  <a:pt x="7380270" y="1906095"/>
                  <a:pt x="7347287" y="1908699"/>
                </a:cubicBezTo>
                <a:cubicBezTo>
                  <a:pt x="7166124" y="1923001"/>
                  <a:pt x="6763955" y="2047873"/>
                  <a:pt x="6645951" y="2077374"/>
                </a:cubicBezTo>
                <a:cubicBezTo>
                  <a:pt x="6250673" y="2176194"/>
                  <a:pt x="6281425" y="2167018"/>
                  <a:pt x="5980126" y="2219417"/>
                </a:cubicBezTo>
                <a:cubicBezTo>
                  <a:pt x="5861757" y="2207580"/>
                  <a:pt x="5741615" y="2207504"/>
                  <a:pt x="5625019" y="2183907"/>
                </a:cubicBezTo>
                <a:cubicBezTo>
                  <a:pt x="5240285" y="2106044"/>
                  <a:pt x="5255677" y="2036615"/>
                  <a:pt x="4879295" y="1979720"/>
                </a:cubicBezTo>
                <a:cubicBezTo>
                  <a:pt x="4744414" y="1959331"/>
                  <a:pt x="4607046" y="1961965"/>
                  <a:pt x="4470922" y="1953087"/>
                </a:cubicBezTo>
                <a:lnTo>
                  <a:pt x="4053672" y="2006353"/>
                </a:lnTo>
                <a:cubicBezTo>
                  <a:pt x="3973628" y="2017170"/>
                  <a:pt x="3894582" y="2036719"/>
                  <a:pt x="3813975" y="2041864"/>
                </a:cubicBezTo>
                <a:cubicBezTo>
                  <a:pt x="3754837" y="2045639"/>
                  <a:pt x="3695606" y="2035945"/>
                  <a:pt x="3636421" y="2032986"/>
                </a:cubicBezTo>
                <a:cubicBezTo>
                  <a:pt x="3405653" y="1943656"/>
                  <a:pt x="3317867" y="1892838"/>
                  <a:pt x="3068250" y="1864310"/>
                </a:cubicBezTo>
                <a:cubicBezTo>
                  <a:pt x="2959427" y="1851873"/>
                  <a:pt x="2849268" y="1858392"/>
                  <a:pt x="2739777" y="1855433"/>
                </a:cubicBezTo>
                <a:cubicBezTo>
                  <a:pt x="2627326" y="1882066"/>
                  <a:pt x="2512465" y="1900036"/>
                  <a:pt x="2402425" y="1935332"/>
                </a:cubicBezTo>
                <a:cubicBezTo>
                  <a:pt x="2354522" y="1950697"/>
                  <a:pt x="2314936" y="1985272"/>
                  <a:pt x="2269260" y="2006353"/>
                </a:cubicBezTo>
                <a:cubicBezTo>
                  <a:pt x="2237811" y="2020868"/>
                  <a:pt x="2204157" y="2030027"/>
                  <a:pt x="2171606" y="2041864"/>
                </a:cubicBezTo>
                <a:cubicBezTo>
                  <a:pt x="2038441" y="2018190"/>
                  <a:pt x="1904620" y="1997946"/>
                  <a:pt x="1772111" y="1970842"/>
                </a:cubicBezTo>
                <a:cubicBezTo>
                  <a:pt x="1644119" y="1944662"/>
                  <a:pt x="1518090" y="1909550"/>
                  <a:pt x="1390371" y="1882066"/>
                </a:cubicBezTo>
                <a:cubicBezTo>
                  <a:pt x="1284272" y="1859235"/>
                  <a:pt x="1177307" y="1840637"/>
                  <a:pt x="1070775" y="1819922"/>
                </a:cubicBezTo>
                <a:cubicBezTo>
                  <a:pt x="1038223" y="1802167"/>
                  <a:pt x="980759" y="1802940"/>
                  <a:pt x="973120" y="1766656"/>
                </a:cubicBezTo>
                <a:cubicBezTo>
                  <a:pt x="964119" y="1723901"/>
                  <a:pt x="1078208" y="1659298"/>
                  <a:pt x="1035264" y="1651246"/>
                </a:cubicBezTo>
                <a:cubicBezTo>
                  <a:pt x="735332" y="1595009"/>
                  <a:pt x="120864" y="1606858"/>
                  <a:pt x="120864" y="1606858"/>
                </a:cubicBezTo>
                <a:cubicBezTo>
                  <a:pt x="85353" y="1577266"/>
                  <a:pt x="36608" y="1558584"/>
                  <a:pt x="14332" y="1518081"/>
                </a:cubicBezTo>
                <a:cubicBezTo>
                  <a:pt x="0" y="1492023"/>
                  <a:pt x="18511" y="1458671"/>
                  <a:pt x="23210" y="1429305"/>
                </a:cubicBezTo>
                <a:cubicBezTo>
                  <a:pt x="30362" y="1384606"/>
                  <a:pt x="35528" y="1339084"/>
                  <a:pt x="49843" y="1296140"/>
                </a:cubicBezTo>
                <a:cubicBezTo>
                  <a:pt x="71223" y="1231999"/>
                  <a:pt x="129742" y="1109708"/>
                  <a:pt x="129742" y="1109708"/>
                </a:cubicBezTo>
                <a:cubicBezTo>
                  <a:pt x="126783" y="1074197"/>
                  <a:pt x="129933" y="1037636"/>
                  <a:pt x="120864" y="1003176"/>
                </a:cubicBezTo>
                <a:cubicBezTo>
                  <a:pt x="92632" y="895898"/>
                  <a:pt x="4478" y="963462"/>
                  <a:pt x="147497" y="798990"/>
                </a:cubicBezTo>
                <a:cubicBezTo>
                  <a:pt x="176167" y="766019"/>
                  <a:pt x="225214" y="758942"/>
                  <a:pt x="262907" y="736846"/>
                </a:cubicBezTo>
                <a:cubicBezTo>
                  <a:pt x="311075" y="708610"/>
                  <a:pt x="404949" y="648070"/>
                  <a:pt x="404949" y="648070"/>
                </a:cubicBezTo>
                <a:cubicBezTo>
                  <a:pt x="422704" y="621437"/>
                  <a:pt x="444586" y="597133"/>
                  <a:pt x="458215" y="568171"/>
                </a:cubicBezTo>
                <a:cubicBezTo>
                  <a:pt x="485302" y="510612"/>
                  <a:pt x="436021" y="454240"/>
                  <a:pt x="467093" y="4172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8200" name="9 - Εικόνα" descr="ydratmo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643188"/>
            <a:ext cx="12160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11 - Εικόνα" descr="ηλιο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571500"/>
            <a:ext cx="12096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3 - Τίτλος"/>
          <p:cNvSpPr>
            <a:spLocks noGrp="1"/>
          </p:cNvSpPr>
          <p:nvPr>
            <p:ph type="title"/>
          </p:nvPr>
        </p:nvSpPr>
        <p:spPr>
          <a:xfrm>
            <a:off x="500063" y="214313"/>
            <a:ext cx="4900612" cy="654050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11266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  <p:pic>
        <p:nvPicPr>
          <p:cNvPr id="11267" name="4 - Εικόνα" descr="vrox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928688"/>
            <a:ext cx="200025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6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2500313"/>
            <a:ext cx="142398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7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88" y="3000375"/>
            <a:ext cx="12811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8 - Εικόνα" descr="stagones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551238"/>
            <a:ext cx="135731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- Ελεύθερη σχεδίαση">
            <a:hlinkClick r:id="" action="ppaction://hlinkshowjump?jump=firstslide"/>
          </p:cNvPr>
          <p:cNvSpPr/>
          <p:nvPr/>
        </p:nvSpPr>
        <p:spPr>
          <a:xfrm>
            <a:off x="500063" y="3571875"/>
            <a:ext cx="8185150" cy="2219325"/>
          </a:xfrm>
          <a:custGeom>
            <a:avLst/>
            <a:gdLst>
              <a:gd name="connsiteX0" fmla="*/ 467093 w 8184992"/>
              <a:gd name="connsiteY0" fmla="*/ 417250 h 2219417"/>
              <a:gd name="connsiteX1" fmla="*/ 644646 w 8184992"/>
              <a:gd name="connsiteY1" fmla="*/ 346229 h 2219417"/>
              <a:gd name="connsiteX2" fmla="*/ 804444 w 8184992"/>
              <a:gd name="connsiteY2" fmla="*/ 319596 h 2219417"/>
              <a:gd name="connsiteX3" fmla="*/ 902099 w 8184992"/>
              <a:gd name="connsiteY3" fmla="*/ 310718 h 2219417"/>
              <a:gd name="connsiteX4" fmla="*/ 981998 w 8184992"/>
              <a:gd name="connsiteY4" fmla="*/ 319596 h 2219417"/>
              <a:gd name="connsiteX5" fmla="*/ 1141796 w 8184992"/>
              <a:gd name="connsiteY5" fmla="*/ 328474 h 2219417"/>
              <a:gd name="connsiteX6" fmla="*/ 1257206 w 8184992"/>
              <a:gd name="connsiteY6" fmla="*/ 426128 h 2219417"/>
              <a:gd name="connsiteX7" fmla="*/ 1345982 w 8184992"/>
              <a:gd name="connsiteY7" fmla="*/ 452761 h 2219417"/>
              <a:gd name="connsiteX8" fmla="*/ 1479147 w 8184992"/>
              <a:gd name="connsiteY8" fmla="*/ 497149 h 2219417"/>
              <a:gd name="connsiteX9" fmla="*/ 1603435 w 8184992"/>
              <a:gd name="connsiteY9" fmla="*/ 514905 h 2219417"/>
              <a:gd name="connsiteX10" fmla="*/ 1780988 w 8184992"/>
              <a:gd name="connsiteY10" fmla="*/ 506027 h 2219417"/>
              <a:gd name="connsiteX11" fmla="*/ 1878643 w 8184992"/>
              <a:gd name="connsiteY11" fmla="*/ 488272 h 2219417"/>
              <a:gd name="connsiteX12" fmla="*/ 1985175 w 8184992"/>
              <a:gd name="connsiteY12" fmla="*/ 479394 h 2219417"/>
              <a:gd name="connsiteX13" fmla="*/ 2322526 w 8184992"/>
              <a:gd name="connsiteY13" fmla="*/ 363984 h 2219417"/>
              <a:gd name="connsiteX14" fmla="*/ 2446813 w 8184992"/>
              <a:gd name="connsiteY14" fmla="*/ 310718 h 2219417"/>
              <a:gd name="connsiteX15" fmla="*/ 2677633 w 8184992"/>
              <a:gd name="connsiteY15" fmla="*/ 159798 h 2219417"/>
              <a:gd name="connsiteX16" fmla="*/ 2908452 w 8184992"/>
              <a:gd name="connsiteY16" fmla="*/ 35510 h 2219417"/>
              <a:gd name="connsiteX17" fmla="*/ 3086006 w 8184992"/>
              <a:gd name="connsiteY17" fmla="*/ 0 h 2219417"/>
              <a:gd name="connsiteX18" fmla="*/ 3370091 w 8184992"/>
              <a:gd name="connsiteY18" fmla="*/ 26633 h 2219417"/>
              <a:gd name="connsiteX19" fmla="*/ 3671932 w 8184992"/>
              <a:gd name="connsiteY19" fmla="*/ 168675 h 2219417"/>
              <a:gd name="connsiteX20" fmla="*/ 4222347 w 8184992"/>
              <a:gd name="connsiteY20" fmla="*/ 355107 h 2219417"/>
              <a:gd name="connsiteX21" fmla="*/ 4453167 w 8184992"/>
              <a:gd name="connsiteY21" fmla="*/ 372862 h 2219417"/>
              <a:gd name="connsiteX22" fmla="*/ 4621843 w 8184992"/>
              <a:gd name="connsiteY22" fmla="*/ 328474 h 2219417"/>
              <a:gd name="connsiteX23" fmla="*/ 4941439 w 8184992"/>
              <a:gd name="connsiteY23" fmla="*/ 213064 h 2219417"/>
              <a:gd name="connsiteX24" fmla="*/ 5403077 w 8184992"/>
              <a:gd name="connsiteY24" fmla="*/ 177553 h 2219417"/>
              <a:gd name="connsiteX25" fmla="*/ 5678285 w 8184992"/>
              <a:gd name="connsiteY25" fmla="*/ 266330 h 2219417"/>
              <a:gd name="connsiteX26" fmla="*/ 5838083 w 8184992"/>
              <a:gd name="connsiteY26" fmla="*/ 346229 h 2219417"/>
              <a:gd name="connsiteX27" fmla="*/ 6397377 w 8184992"/>
              <a:gd name="connsiteY27" fmla="*/ 426128 h 2219417"/>
              <a:gd name="connsiteX28" fmla="*/ 6681462 w 8184992"/>
              <a:gd name="connsiteY28" fmla="*/ 390617 h 2219417"/>
              <a:gd name="connsiteX29" fmla="*/ 6841260 w 8184992"/>
              <a:gd name="connsiteY29" fmla="*/ 381740 h 2219417"/>
              <a:gd name="connsiteX30" fmla="*/ 7107590 w 8184992"/>
              <a:gd name="connsiteY30" fmla="*/ 435006 h 2219417"/>
              <a:gd name="connsiteX31" fmla="*/ 7285144 w 8184992"/>
              <a:gd name="connsiteY31" fmla="*/ 488272 h 2219417"/>
              <a:gd name="connsiteX32" fmla="*/ 7311777 w 8184992"/>
              <a:gd name="connsiteY32" fmla="*/ 523782 h 2219417"/>
              <a:gd name="connsiteX33" fmla="*/ 7498208 w 8184992"/>
              <a:gd name="connsiteY33" fmla="*/ 896644 h 2219417"/>
              <a:gd name="connsiteX34" fmla="*/ 7649128 w 8184992"/>
              <a:gd name="connsiteY34" fmla="*/ 1225118 h 2219417"/>
              <a:gd name="connsiteX35" fmla="*/ 8146277 w 8184992"/>
              <a:gd name="connsiteY35" fmla="*/ 1393794 h 2219417"/>
              <a:gd name="connsiteX36" fmla="*/ 8181788 w 8184992"/>
              <a:gd name="connsiteY36" fmla="*/ 1553592 h 2219417"/>
              <a:gd name="connsiteX37" fmla="*/ 8039745 w 8184992"/>
              <a:gd name="connsiteY37" fmla="*/ 1979720 h 2219417"/>
              <a:gd name="connsiteX38" fmla="*/ 7933213 w 8184992"/>
              <a:gd name="connsiteY38" fmla="*/ 2050741 h 2219417"/>
              <a:gd name="connsiteX39" fmla="*/ 7444942 w 8184992"/>
              <a:gd name="connsiteY39" fmla="*/ 1926454 h 2219417"/>
              <a:gd name="connsiteX40" fmla="*/ 7347287 w 8184992"/>
              <a:gd name="connsiteY40" fmla="*/ 1908699 h 2219417"/>
              <a:gd name="connsiteX41" fmla="*/ 6645951 w 8184992"/>
              <a:gd name="connsiteY41" fmla="*/ 2077374 h 2219417"/>
              <a:gd name="connsiteX42" fmla="*/ 5980126 w 8184992"/>
              <a:gd name="connsiteY42" fmla="*/ 2219417 h 2219417"/>
              <a:gd name="connsiteX43" fmla="*/ 5625019 w 8184992"/>
              <a:gd name="connsiteY43" fmla="*/ 2183907 h 2219417"/>
              <a:gd name="connsiteX44" fmla="*/ 4879295 w 8184992"/>
              <a:gd name="connsiteY44" fmla="*/ 1979720 h 2219417"/>
              <a:gd name="connsiteX45" fmla="*/ 4470922 w 8184992"/>
              <a:gd name="connsiteY45" fmla="*/ 1953087 h 2219417"/>
              <a:gd name="connsiteX46" fmla="*/ 4053672 w 8184992"/>
              <a:gd name="connsiteY46" fmla="*/ 2006353 h 2219417"/>
              <a:gd name="connsiteX47" fmla="*/ 3813975 w 8184992"/>
              <a:gd name="connsiteY47" fmla="*/ 2041864 h 2219417"/>
              <a:gd name="connsiteX48" fmla="*/ 3636421 w 8184992"/>
              <a:gd name="connsiteY48" fmla="*/ 2032986 h 2219417"/>
              <a:gd name="connsiteX49" fmla="*/ 3068250 w 8184992"/>
              <a:gd name="connsiteY49" fmla="*/ 1864310 h 2219417"/>
              <a:gd name="connsiteX50" fmla="*/ 2739777 w 8184992"/>
              <a:gd name="connsiteY50" fmla="*/ 1855433 h 2219417"/>
              <a:gd name="connsiteX51" fmla="*/ 2402425 w 8184992"/>
              <a:gd name="connsiteY51" fmla="*/ 1935332 h 2219417"/>
              <a:gd name="connsiteX52" fmla="*/ 2269260 w 8184992"/>
              <a:gd name="connsiteY52" fmla="*/ 2006353 h 2219417"/>
              <a:gd name="connsiteX53" fmla="*/ 2171606 w 8184992"/>
              <a:gd name="connsiteY53" fmla="*/ 2041864 h 2219417"/>
              <a:gd name="connsiteX54" fmla="*/ 1772111 w 8184992"/>
              <a:gd name="connsiteY54" fmla="*/ 1970842 h 2219417"/>
              <a:gd name="connsiteX55" fmla="*/ 1390371 w 8184992"/>
              <a:gd name="connsiteY55" fmla="*/ 1882066 h 2219417"/>
              <a:gd name="connsiteX56" fmla="*/ 1070775 w 8184992"/>
              <a:gd name="connsiteY56" fmla="*/ 1819922 h 2219417"/>
              <a:gd name="connsiteX57" fmla="*/ 973120 w 8184992"/>
              <a:gd name="connsiteY57" fmla="*/ 1766656 h 2219417"/>
              <a:gd name="connsiteX58" fmla="*/ 1035264 w 8184992"/>
              <a:gd name="connsiteY58" fmla="*/ 1651246 h 2219417"/>
              <a:gd name="connsiteX59" fmla="*/ 120864 w 8184992"/>
              <a:gd name="connsiteY59" fmla="*/ 1606858 h 2219417"/>
              <a:gd name="connsiteX60" fmla="*/ 14332 w 8184992"/>
              <a:gd name="connsiteY60" fmla="*/ 1518081 h 2219417"/>
              <a:gd name="connsiteX61" fmla="*/ 23210 w 8184992"/>
              <a:gd name="connsiteY61" fmla="*/ 1429305 h 2219417"/>
              <a:gd name="connsiteX62" fmla="*/ 49843 w 8184992"/>
              <a:gd name="connsiteY62" fmla="*/ 1296140 h 2219417"/>
              <a:gd name="connsiteX63" fmla="*/ 129742 w 8184992"/>
              <a:gd name="connsiteY63" fmla="*/ 1109708 h 2219417"/>
              <a:gd name="connsiteX64" fmla="*/ 120864 w 8184992"/>
              <a:gd name="connsiteY64" fmla="*/ 1003176 h 2219417"/>
              <a:gd name="connsiteX65" fmla="*/ 147497 w 8184992"/>
              <a:gd name="connsiteY65" fmla="*/ 798990 h 2219417"/>
              <a:gd name="connsiteX66" fmla="*/ 262907 w 8184992"/>
              <a:gd name="connsiteY66" fmla="*/ 736846 h 2219417"/>
              <a:gd name="connsiteX67" fmla="*/ 404949 w 8184992"/>
              <a:gd name="connsiteY67" fmla="*/ 648070 h 2219417"/>
              <a:gd name="connsiteX68" fmla="*/ 458215 w 8184992"/>
              <a:gd name="connsiteY68" fmla="*/ 568171 h 2219417"/>
              <a:gd name="connsiteX69" fmla="*/ 467093 w 8184992"/>
              <a:gd name="connsiteY69" fmla="*/ 417250 h 221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8184992" h="2219417">
                <a:moveTo>
                  <a:pt x="467093" y="417250"/>
                </a:moveTo>
                <a:cubicBezTo>
                  <a:pt x="498165" y="380260"/>
                  <a:pt x="503958" y="389518"/>
                  <a:pt x="644646" y="346229"/>
                </a:cubicBezTo>
                <a:cubicBezTo>
                  <a:pt x="701227" y="328820"/>
                  <a:pt x="746025" y="325438"/>
                  <a:pt x="804444" y="319596"/>
                </a:cubicBezTo>
                <a:lnTo>
                  <a:pt x="902099" y="310718"/>
                </a:lnTo>
                <a:cubicBezTo>
                  <a:pt x="928732" y="313677"/>
                  <a:pt x="955274" y="317616"/>
                  <a:pt x="981998" y="319596"/>
                </a:cubicBezTo>
                <a:cubicBezTo>
                  <a:pt x="1035200" y="323537"/>
                  <a:pt x="1092045" y="309216"/>
                  <a:pt x="1141796" y="328474"/>
                </a:cubicBezTo>
                <a:cubicBezTo>
                  <a:pt x="1188792" y="346666"/>
                  <a:pt x="1208938" y="411647"/>
                  <a:pt x="1257206" y="426128"/>
                </a:cubicBezTo>
                <a:lnTo>
                  <a:pt x="1345982" y="452761"/>
                </a:lnTo>
                <a:cubicBezTo>
                  <a:pt x="1390545" y="467021"/>
                  <a:pt x="1433664" y="486170"/>
                  <a:pt x="1479147" y="497149"/>
                </a:cubicBezTo>
                <a:cubicBezTo>
                  <a:pt x="1519829" y="506969"/>
                  <a:pt x="1562006" y="508986"/>
                  <a:pt x="1603435" y="514905"/>
                </a:cubicBezTo>
                <a:cubicBezTo>
                  <a:pt x="1662619" y="511946"/>
                  <a:pt x="1722005" y="511735"/>
                  <a:pt x="1780988" y="506027"/>
                </a:cubicBezTo>
                <a:cubicBezTo>
                  <a:pt x="1813919" y="502840"/>
                  <a:pt x="1845836" y="492551"/>
                  <a:pt x="1878643" y="488272"/>
                </a:cubicBezTo>
                <a:cubicBezTo>
                  <a:pt x="1913977" y="483663"/>
                  <a:pt x="1949664" y="482353"/>
                  <a:pt x="1985175" y="479394"/>
                </a:cubicBezTo>
                <a:cubicBezTo>
                  <a:pt x="2293164" y="402397"/>
                  <a:pt x="2101132" y="466775"/>
                  <a:pt x="2322526" y="363984"/>
                </a:cubicBezTo>
                <a:cubicBezTo>
                  <a:pt x="2363408" y="345003"/>
                  <a:pt x="2407739" y="333186"/>
                  <a:pt x="2446813" y="310718"/>
                </a:cubicBezTo>
                <a:cubicBezTo>
                  <a:pt x="2526505" y="264895"/>
                  <a:pt x="2600510" y="209824"/>
                  <a:pt x="2677633" y="159798"/>
                </a:cubicBezTo>
                <a:cubicBezTo>
                  <a:pt x="2751154" y="112109"/>
                  <a:pt x="2823427" y="62232"/>
                  <a:pt x="2908452" y="35510"/>
                </a:cubicBezTo>
                <a:cubicBezTo>
                  <a:pt x="2966032" y="17414"/>
                  <a:pt x="3026821" y="11837"/>
                  <a:pt x="3086006" y="0"/>
                </a:cubicBezTo>
                <a:cubicBezTo>
                  <a:pt x="3180701" y="8878"/>
                  <a:pt x="3278693" y="321"/>
                  <a:pt x="3370091" y="26633"/>
                </a:cubicBezTo>
                <a:cubicBezTo>
                  <a:pt x="3476949" y="57395"/>
                  <a:pt x="3569956" y="124338"/>
                  <a:pt x="3671932" y="168675"/>
                </a:cubicBezTo>
                <a:cubicBezTo>
                  <a:pt x="3849821" y="246018"/>
                  <a:pt x="4029660" y="322387"/>
                  <a:pt x="4222347" y="355107"/>
                </a:cubicBezTo>
                <a:cubicBezTo>
                  <a:pt x="4298425" y="368026"/>
                  <a:pt x="4376227" y="366944"/>
                  <a:pt x="4453167" y="372862"/>
                </a:cubicBezTo>
                <a:cubicBezTo>
                  <a:pt x="4509392" y="358066"/>
                  <a:pt x="4566991" y="347746"/>
                  <a:pt x="4621843" y="328474"/>
                </a:cubicBezTo>
                <a:cubicBezTo>
                  <a:pt x="4852928" y="247282"/>
                  <a:pt x="4705780" y="261404"/>
                  <a:pt x="4941439" y="213064"/>
                </a:cubicBezTo>
                <a:cubicBezTo>
                  <a:pt x="5118845" y="176673"/>
                  <a:pt x="5211172" y="183744"/>
                  <a:pt x="5403077" y="177553"/>
                </a:cubicBezTo>
                <a:cubicBezTo>
                  <a:pt x="5494813" y="207145"/>
                  <a:pt x="5588414" y="231482"/>
                  <a:pt x="5678285" y="266330"/>
                </a:cubicBezTo>
                <a:cubicBezTo>
                  <a:pt x="5733810" y="287860"/>
                  <a:pt x="5781999" y="326199"/>
                  <a:pt x="5838083" y="346229"/>
                </a:cubicBezTo>
                <a:cubicBezTo>
                  <a:pt x="6039040" y="417999"/>
                  <a:pt x="6174853" y="409011"/>
                  <a:pt x="6397377" y="426128"/>
                </a:cubicBezTo>
                <a:cubicBezTo>
                  <a:pt x="6850196" y="399491"/>
                  <a:pt x="6268286" y="440698"/>
                  <a:pt x="6681462" y="390617"/>
                </a:cubicBezTo>
                <a:cubicBezTo>
                  <a:pt x="6734423" y="384198"/>
                  <a:pt x="6787994" y="384699"/>
                  <a:pt x="6841260" y="381740"/>
                </a:cubicBezTo>
                <a:cubicBezTo>
                  <a:pt x="6930037" y="399495"/>
                  <a:pt x="7019555" y="413878"/>
                  <a:pt x="7107590" y="435006"/>
                </a:cubicBezTo>
                <a:cubicBezTo>
                  <a:pt x="7167674" y="449426"/>
                  <a:pt x="7228478" y="463635"/>
                  <a:pt x="7285144" y="488272"/>
                </a:cubicBezTo>
                <a:cubicBezTo>
                  <a:pt x="7298713" y="494171"/>
                  <a:pt x="7303876" y="511272"/>
                  <a:pt x="7311777" y="523782"/>
                </a:cubicBezTo>
                <a:cubicBezTo>
                  <a:pt x="7421049" y="696796"/>
                  <a:pt x="7397021" y="668973"/>
                  <a:pt x="7498208" y="896644"/>
                </a:cubicBezTo>
                <a:cubicBezTo>
                  <a:pt x="7517547" y="1025573"/>
                  <a:pt x="7505266" y="1151132"/>
                  <a:pt x="7649128" y="1225118"/>
                </a:cubicBezTo>
                <a:cubicBezTo>
                  <a:pt x="7804749" y="1305152"/>
                  <a:pt x="8146277" y="1393794"/>
                  <a:pt x="8146277" y="1393794"/>
                </a:cubicBezTo>
                <a:cubicBezTo>
                  <a:pt x="8158114" y="1447060"/>
                  <a:pt x="8184992" y="1499121"/>
                  <a:pt x="8181788" y="1553592"/>
                </a:cubicBezTo>
                <a:cubicBezTo>
                  <a:pt x="8174298" y="1680925"/>
                  <a:pt x="8137094" y="1873100"/>
                  <a:pt x="8039745" y="1979720"/>
                </a:cubicBezTo>
                <a:cubicBezTo>
                  <a:pt x="8010968" y="2011237"/>
                  <a:pt x="7968724" y="2027067"/>
                  <a:pt x="7933213" y="2050741"/>
                </a:cubicBezTo>
                <a:lnTo>
                  <a:pt x="7444942" y="1926454"/>
                </a:lnTo>
                <a:cubicBezTo>
                  <a:pt x="7412788" y="1918659"/>
                  <a:pt x="7380270" y="1906095"/>
                  <a:pt x="7347287" y="1908699"/>
                </a:cubicBezTo>
                <a:cubicBezTo>
                  <a:pt x="7166124" y="1923001"/>
                  <a:pt x="6763955" y="2047873"/>
                  <a:pt x="6645951" y="2077374"/>
                </a:cubicBezTo>
                <a:cubicBezTo>
                  <a:pt x="6250673" y="2176194"/>
                  <a:pt x="6281425" y="2167018"/>
                  <a:pt x="5980126" y="2219417"/>
                </a:cubicBezTo>
                <a:cubicBezTo>
                  <a:pt x="5861757" y="2207580"/>
                  <a:pt x="5741615" y="2207504"/>
                  <a:pt x="5625019" y="2183907"/>
                </a:cubicBezTo>
                <a:cubicBezTo>
                  <a:pt x="5240285" y="2106044"/>
                  <a:pt x="5255677" y="2036615"/>
                  <a:pt x="4879295" y="1979720"/>
                </a:cubicBezTo>
                <a:cubicBezTo>
                  <a:pt x="4744414" y="1959331"/>
                  <a:pt x="4607046" y="1961965"/>
                  <a:pt x="4470922" y="1953087"/>
                </a:cubicBezTo>
                <a:lnTo>
                  <a:pt x="4053672" y="2006353"/>
                </a:lnTo>
                <a:cubicBezTo>
                  <a:pt x="3973628" y="2017170"/>
                  <a:pt x="3894582" y="2036719"/>
                  <a:pt x="3813975" y="2041864"/>
                </a:cubicBezTo>
                <a:cubicBezTo>
                  <a:pt x="3754837" y="2045639"/>
                  <a:pt x="3695606" y="2035945"/>
                  <a:pt x="3636421" y="2032986"/>
                </a:cubicBezTo>
                <a:cubicBezTo>
                  <a:pt x="3405653" y="1943656"/>
                  <a:pt x="3317867" y="1892838"/>
                  <a:pt x="3068250" y="1864310"/>
                </a:cubicBezTo>
                <a:cubicBezTo>
                  <a:pt x="2959427" y="1851873"/>
                  <a:pt x="2849268" y="1858392"/>
                  <a:pt x="2739777" y="1855433"/>
                </a:cubicBezTo>
                <a:cubicBezTo>
                  <a:pt x="2627326" y="1882066"/>
                  <a:pt x="2512465" y="1900036"/>
                  <a:pt x="2402425" y="1935332"/>
                </a:cubicBezTo>
                <a:cubicBezTo>
                  <a:pt x="2354522" y="1950697"/>
                  <a:pt x="2314936" y="1985272"/>
                  <a:pt x="2269260" y="2006353"/>
                </a:cubicBezTo>
                <a:cubicBezTo>
                  <a:pt x="2237811" y="2020868"/>
                  <a:pt x="2204157" y="2030027"/>
                  <a:pt x="2171606" y="2041864"/>
                </a:cubicBezTo>
                <a:cubicBezTo>
                  <a:pt x="2038441" y="2018190"/>
                  <a:pt x="1904620" y="1997946"/>
                  <a:pt x="1772111" y="1970842"/>
                </a:cubicBezTo>
                <a:cubicBezTo>
                  <a:pt x="1644119" y="1944662"/>
                  <a:pt x="1518090" y="1909550"/>
                  <a:pt x="1390371" y="1882066"/>
                </a:cubicBezTo>
                <a:cubicBezTo>
                  <a:pt x="1284272" y="1859235"/>
                  <a:pt x="1177307" y="1840637"/>
                  <a:pt x="1070775" y="1819922"/>
                </a:cubicBezTo>
                <a:cubicBezTo>
                  <a:pt x="1038223" y="1802167"/>
                  <a:pt x="980759" y="1802940"/>
                  <a:pt x="973120" y="1766656"/>
                </a:cubicBezTo>
                <a:cubicBezTo>
                  <a:pt x="964119" y="1723901"/>
                  <a:pt x="1078208" y="1659298"/>
                  <a:pt x="1035264" y="1651246"/>
                </a:cubicBezTo>
                <a:cubicBezTo>
                  <a:pt x="735332" y="1595009"/>
                  <a:pt x="120864" y="1606858"/>
                  <a:pt x="120864" y="1606858"/>
                </a:cubicBezTo>
                <a:cubicBezTo>
                  <a:pt x="85353" y="1577266"/>
                  <a:pt x="36608" y="1558584"/>
                  <a:pt x="14332" y="1518081"/>
                </a:cubicBezTo>
                <a:cubicBezTo>
                  <a:pt x="0" y="1492023"/>
                  <a:pt x="18511" y="1458671"/>
                  <a:pt x="23210" y="1429305"/>
                </a:cubicBezTo>
                <a:cubicBezTo>
                  <a:pt x="30362" y="1384606"/>
                  <a:pt x="35528" y="1339084"/>
                  <a:pt x="49843" y="1296140"/>
                </a:cubicBezTo>
                <a:cubicBezTo>
                  <a:pt x="71223" y="1231999"/>
                  <a:pt x="129742" y="1109708"/>
                  <a:pt x="129742" y="1109708"/>
                </a:cubicBezTo>
                <a:cubicBezTo>
                  <a:pt x="126783" y="1074197"/>
                  <a:pt x="129933" y="1037636"/>
                  <a:pt x="120864" y="1003176"/>
                </a:cubicBezTo>
                <a:cubicBezTo>
                  <a:pt x="92632" y="895898"/>
                  <a:pt x="4478" y="963462"/>
                  <a:pt x="147497" y="798990"/>
                </a:cubicBezTo>
                <a:cubicBezTo>
                  <a:pt x="176167" y="766019"/>
                  <a:pt x="225214" y="758942"/>
                  <a:pt x="262907" y="736846"/>
                </a:cubicBezTo>
                <a:cubicBezTo>
                  <a:pt x="311075" y="708610"/>
                  <a:pt x="404949" y="648070"/>
                  <a:pt x="404949" y="648070"/>
                </a:cubicBezTo>
                <a:cubicBezTo>
                  <a:pt x="422704" y="621437"/>
                  <a:pt x="444586" y="597133"/>
                  <a:pt x="458215" y="568171"/>
                </a:cubicBezTo>
                <a:cubicBezTo>
                  <a:pt x="485302" y="510612"/>
                  <a:pt x="436021" y="454240"/>
                  <a:pt x="467093" y="41725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11272" name="9 - Εικόνα" descr="ydratmoi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75" y="2643188"/>
            <a:ext cx="1216025" cy="97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11 - Εικόνα" descr="ηλιος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571500"/>
            <a:ext cx="12096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14 - Εικόνα" descr="sinefo.jp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714356"/>
            <a:ext cx="20447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WINDOWS\Επιφάνεια εργασίας\σπιτάκι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l-GR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Επικάλυψη και αποκάλυψη διαφανειών</a:t>
            </a:r>
            <a:endParaRPr kumimoji="0" lang="el-G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2 - Θέση περιεχομένου"/>
          <p:cNvSpPr txBox="1">
            <a:spLocks/>
          </p:cNvSpPr>
          <p:nvPr/>
        </p:nvSpPr>
        <p:spPr>
          <a:xfrm>
            <a:off x="214282" y="1357298"/>
            <a:ext cx="8643998" cy="1714512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alt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l-GR" altLang="el-GR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Σε μια κενή διαφάνεια μπορούμε να προσθέσουμε διαδοχικά κείμενο, εικόνα, ήχο, βίντεο και γενικά όποια </a:t>
            </a:r>
            <a:r>
              <a:rPr kumimoji="0" lang="el-GR" altLang="el-GR" sz="1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πολυμεσικά</a:t>
            </a:r>
            <a:r>
              <a:rPr kumimoji="0" lang="el-GR" altLang="el-GR" sz="1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στοιχεία χρειαζόμαστε… Π.χ.: Δημιουργία σπιτιού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l-GR" alt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altLang="el-G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WINDOWS\Επιφάνεια εργασίας\σπιτάκι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WINDOWS\Επιφάνεια εργασίας\σπιτάκι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Βοηθός στο μάθημα…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785926"/>
            <a:ext cx="8715436" cy="490063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altLang="el-GR" dirty="0" smtClean="0"/>
              <a:t>	Με τις διαφάνειες ενός </a:t>
            </a:r>
            <a:r>
              <a:rPr lang="el-GR" altLang="el-GR" b="1" dirty="0" smtClean="0"/>
              <a:t>Λογισμικού Παρουσιάσεων </a:t>
            </a:r>
            <a:r>
              <a:rPr lang="el-GR" altLang="el-GR" dirty="0" smtClean="0"/>
              <a:t>μπορούμε να οργανώσουμε πολύ εύκολα το μάθημά μας: </a:t>
            </a:r>
          </a:p>
          <a:p>
            <a:pPr algn="just"/>
            <a:r>
              <a:rPr lang="el-GR" altLang="el-GR" dirty="0"/>
              <a:t>Σ</a:t>
            </a:r>
            <a:r>
              <a:rPr lang="el-GR" altLang="el-GR" dirty="0" smtClean="0"/>
              <a:t>ε διαδοχικές διαφάνειες να περιλάβουμε κυρίως τις εικόνες που θέλουμε να δείξουμε.</a:t>
            </a:r>
          </a:p>
          <a:p>
            <a:pPr algn="just"/>
            <a:r>
              <a:rPr lang="el-GR" altLang="el-GR" dirty="0" smtClean="0"/>
              <a:t> Από μια επόμενη διαφάνεια να «μεταβούμε» σε μια ιστοσελίδα (χάρη σε έναν </a:t>
            </a:r>
            <a:r>
              <a:rPr lang="el-GR" altLang="el-GR" b="1" dirty="0" err="1" smtClean="0"/>
              <a:t>υπερσύνδεσμο</a:t>
            </a:r>
            <a:r>
              <a:rPr lang="el-GR" altLang="el-GR" dirty="0" smtClean="0"/>
              <a:t> που θα έχουμε περιλάβει στη διαφάνεια).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WINDOWS\Επιφάνεια εργασίας\σπιτάκι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WINDOWS\Επιφάνεια εργασίας\σπιτάκι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Δημιουργία </a:t>
            </a:r>
            <a:r>
              <a:rPr lang="el-GR" dirty="0" err="1" smtClean="0"/>
              <a:t>Ιστοριογραμμής</a:t>
            </a:r>
            <a:r>
              <a:rPr lang="el-GR" dirty="0" smtClean="0"/>
              <a:t>-Προσθήκη ήχου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143536"/>
          </a:xfrm>
        </p:spPr>
        <p:txBody>
          <a:bodyPr/>
          <a:lstStyle/>
          <a:p>
            <a:pPr algn="just"/>
            <a:r>
              <a:rPr lang="el-GR" dirty="0" smtClean="0"/>
              <a:t>Από το </a:t>
            </a:r>
            <a:r>
              <a:rPr lang="el-GR" dirty="0" err="1" smtClean="0"/>
              <a:t>υπομενού</a:t>
            </a:r>
            <a:r>
              <a:rPr lang="el-GR" dirty="0" smtClean="0"/>
              <a:t> </a:t>
            </a:r>
            <a:r>
              <a:rPr lang="el-GR" b="1" dirty="0" smtClean="0"/>
              <a:t>Εισαγωγή</a:t>
            </a:r>
            <a:r>
              <a:rPr lang="el-GR" dirty="0" smtClean="0"/>
              <a:t>, επιλέγουμε </a:t>
            </a:r>
            <a:r>
              <a:rPr lang="el-GR" b="1" dirty="0" smtClean="0"/>
              <a:t>Σχήματα</a:t>
            </a:r>
            <a:r>
              <a:rPr lang="el-GR" dirty="0" smtClean="0"/>
              <a:t> (πχ. Βέλη τύπου μπλοκ) για να δημιουργήσουμε την </a:t>
            </a:r>
            <a:r>
              <a:rPr lang="el-GR" dirty="0" err="1" smtClean="0"/>
              <a:t>Ιστοριογραμμή</a:t>
            </a:r>
            <a:r>
              <a:rPr lang="el-GR" dirty="0" smtClean="0"/>
              <a:t> μας και την μορφοποιούμε κατάλληλα.</a:t>
            </a:r>
          </a:p>
          <a:p>
            <a:pPr algn="just"/>
            <a:r>
              <a:rPr lang="el-GR" dirty="0" smtClean="0"/>
              <a:t>Από το </a:t>
            </a:r>
            <a:r>
              <a:rPr lang="el-GR" dirty="0" err="1" smtClean="0"/>
              <a:t>υπομενού</a:t>
            </a:r>
            <a:r>
              <a:rPr lang="el-GR" dirty="0" smtClean="0"/>
              <a:t> </a:t>
            </a:r>
            <a:r>
              <a:rPr lang="el-GR" b="1" dirty="0" smtClean="0"/>
              <a:t>Εισαγωγή</a:t>
            </a:r>
            <a:r>
              <a:rPr lang="el-GR" dirty="0" smtClean="0"/>
              <a:t>, επιλέγουμε </a:t>
            </a:r>
            <a:r>
              <a:rPr lang="el-GR" b="1" dirty="0" smtClean="0"/>
              <a:t>Εικόνα</a:t>
            </a:r>
            <a:r>
              <a:rPr lang="el-GR" dirty="0" smtClean="0"/>
              <a:t> για να εισάγουμε τις εικόνες μας.</a:t>
            </a:r>
          </a:p>
          <a:p>
            <a:pPr algn="just"/>
            <a:r>
              <a:rPr lang="el-GR" dirty="0" smtClean="0"/>
              <a:t>Από το </a:t>
            </a:r>
            <a:r>
              <a:rPr lang="el-GR" dirty="0" err="1" smtClean="0"/>
              <a:t>υπομενού</a:t>
            </a:r>
            <a:r>
              <a:rPr lang="el-GR" dirty="0" smtClean="0"/>
              <a:t> </a:t>
            </a:r>
            <a:r>
              <a:rPr lang="el-GR" b="1" dirty="0" smtClean="0"/>
              <a:t>Εισαγωγή, </a:t>
            </a:r>
            <a:r>
              <a:rPr lang="el-GR" dirty="0" smtClean="0"/>
              <a:t>επιλέγουμε </a:t>
            </a:r>
            <a:r>
              <a:rPr lang="el-GR" b="1" dirty="0" smtClean="0"/>
              <a:t>Ήχος</a:t>
            </a:r>
            <a:r>
              <a:rPr lang="el-GR" dirty="0" smtClean="0"/>
              <a:t>. Μπορούμε να εισάγουμε αρχείο ήχου ή και να ηχογραφήσουμε. Π.χ.:</a:t>
            </a:r>
          </a:p>
          <a:p>
            <a:pPr algn="just">
              <a:buNone/>
            </a:pPr>
            <a:endParaRPr lang="el-GR" dirty="0" smtClean="0"/>
          </a:p>
          <a:p>
            <a:pPr algn="just"/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>
            <a:hlinkClick r:id="" action="ppaction://noaction">
              <a:snd r:embed="rId3" name="Ανάσταση"/>
            </a:hlinkClick>
          </p:cNvPr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786446" y="1000108"/>
            <a:ext cx="1316003" cy="267341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" name="Google Shape;67;p15">
            <a:hlinkClick r:id="" action="ppaction://noaction">
              <a:snd r:embed="rId5" name="Σταύρωση"/>
            </a:hlinkClick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29520" y="928670"/>
            <a:ext cx="1317142" cy="266019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8" name="Google Shape;68;p15">
            <a:hlinkClick r:id="" action="ppaction://noaction">
              <a:snd r:embed="rId7" name="Δάσος των ελαιών"/>
            </a:hlinkClick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57158" y="928670"/>
            <a:ext cx="1485804" cy="266602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9" name="Google Shape;69;p15">
            <a:hlinkClick r:id="" action="ppaction://noaction">
              <a:snd r:embed="rId9" name="Μυστικός Δείπνος"/>
            </a:hlinkClick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86182" y="1428736"/>
            <a:ext cx="1862616" cy="181430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0" name="Google Shape;70;p15">
            <a:hlinkClick r:id="" action="ppaction://noaction">
              <a:snd r:embed="rId11" name="Γολγοθάς"/>
            </a:hlinkClick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143108" y="928670"/>
            <a:ext cx="1399971" cy="267343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1" name="Google Shape;71;p15"/>
          <p:cNvSpPr/>
          <p:nvPr/>
        </p:nvSpPr>
        <p:spPr>
          <a:xfrm>
            <a:off x="100" y="5519200"/>
            <a:ext cx="9144000" cy="798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673975" y="5876967"/>
            <a:ext cx="588000" cy="7984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761D"/>
              </a:solidFill>
            </a:endParaRPr>
          </a:p>
        </p:txBody>
      </p:sp>
      <p:sp>
        <p:nvSpPr>
          <p:cNvPr id="73" name="Google Shape;73;p15"/>
          <p:cNvSpPr/>
          <p:nvPr/>
        </p:nvSpPr>
        <p:spPr>
          <a:xfrm>
            <a:off x="2639063" y="5876967"/>
            <a:ext cx="588000" cy="7984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761D"/>
              </a:solidFill>
            </a:endParaRPr>
          </a:p>
        </p:txBody>
      </p:sp>
      <p:sp>
        <p:nvSpPr>
          <p:cNvPr id="74" name="Google Shape;74;p15"/>
          <p:cNvSpPr/>
          <p:nvPr/>
        </p:nvSpPr>
        <p:spPr>
          <a:xfrm>
            <a:off x="4448863" y="5876967"/>
            <a:ext cx="588000" cy="7984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761D"/>
              </a:solidFill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6258638" y="5876967"/>
            <a:ext cx="588000" cy="7984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761D"/>
              </a:solidFill>
            </a:endParaRPr>
          </a:p>
        </p:txBody>
      </p:sp>
      <p:sp>
        <p:nvSpPr>
          <p:cNvPr id="76" name="Google Shape;76;p15"/>
          <p:cNvSpPr/>
          <p:nvPr/>
        </p:nvSpPr>
        <p:spPr>
          <a:xfrm>
            <a:off x="7838600" y="5876967"/>
            <a:ext cx="588000" cy="798400"/>
          </a:xfrm>
          <a:prstGeom prst="vertic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1800" dirty="0">
                <a:solidFill>
                  <a:srgbClr val="38761D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endParaRPr sz="1800">
              <a:solidFill>
                <a:srgbClr val="38761D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38761D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357158" y="0"/>
            <a:ext cx="8358246" cy="785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000" dirty="0"/>
              <a:t>Οι πίνακες παρουσιάζονται ανακατεμένοι και τα νήπια καλούνται με τη λειτουργία “σύρε κι άσε” να τους τοποθετήσουν στη σωστή χρονική σειρά... 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643042" y="0"/>
            <a:ext cx="5715040" cy="785794"/>
          </a:xfrm>
        </p:spPr>
        <p:txBody>
          <a:bodyPr/>
          <a:lstStyle/>
          <a:p>
            <a:r>
              <a:rPr lang="el-GR" b="1" dirty="0" smtClean="0"/>
              <a:t>Εισαγωγή κίνησης (1)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71546"/>
            <a:ext cx="8286808" cy="514353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l-GR" sz="2000" dirty="0" smtClean="0"/>
              <a:t>	</a:t>
            </a:r>
            <a:r>
              <a:rPr lang="el-GR" sz="2800" dirty="0" smtClean="0"/>
              <a:t>Χρησιμοποιούμε  </a:t>
            </a:r>
            <a:r>
              <a:rPr lang="el-GR" sz="2800" b="1" dirty="0" smtClean="0"/>
              <a:t>πλαίσια κειμένου</a:t>
            </a:r>
            <a:r>
              <a:rPr lang="el-GR" sz="2800" dirty="0" smtClean="0"/>
              <a:t>, στα οποία βάζουμε μέσα τις εικόνες, τους αριθμούς ή τις λέξεις. </a:t>
            </a:r>
          </a:p>
          <a:p>
            <a:pPr algn="just">
              <a:buNone/>
            </a:pPr>
            <a:endParaRPr lang="el-GR" sz="2800" dirty="0"/>
          </a:p>
          <a:p>
            <a:pPr algn="just">
              <a:buNone/>
            </a:pPr>
            <a:r>
              <a:rPr lang="el-GR" sz="2800" b="1" dirty="0" smtClean="0"/>
              <a:t>	Βήμα 1</a:t>
            </a:r>
            <a:r>
              <a:rPr lang="el-GR" sz="2800" dirty="0" smtClean="0"/>
              <a:t>: Πατάμε δεξί κλικ στο πλαίσιο που θέλουμε να προσθέσουμε κίνηση και από το </a:t>
            </a:r>
            <a:r>
              <a:rPr lang="el-GR" sz="2800" dirty="0" err="1" smtClean="0"/>
              <a:t>υπομενού</a:t>
            </a:r>
            <a:r>
              <a:rPr lang="el-GR" sz="2800" dirty="0" smtClean="0"/>
              <a:t> </a:t>
            </a:r>
            <a:r>
              <a:rPr lang="el-GR" sz="2800" b="1" dirty="0" smtClean="0"/>
              <a:t>Κινήσεις</a:t>
            </a:r>
            <a:r>
              <a:rPr lang="el-GR" sz="2800" dirty="0" smtClean="0"/>
              <a:t> επιλέγουμε </a:t>
            </a:r>
            <a:r>
              <a:rPr lang="el-GR" sz="2800" b="1" dirty="0" smtClean="0"/>
              <a:t>Προσαρμοσμένη κίνηση</a:t>
            </a:r>
            <a:r>
              <a:rPr lang="el-GR" sz="2800" dirty="0" smtClean="0"/>
              <a:t>.</a:t>
            </a:r>
          </a:p>
          <a:p>
            <a:pPr algn="just">
              <a:buNone/>
            </a:pPr>
            <a:r>
              <a:rPr lang="el-GR" sz="2800" b="1" dirty="0" smtClean="0"/>
              <a:t>	Βήμα 2</a:t>
            </a:r>
            <a:r>
              <a:rPr lang="el-GR" sz="2800" dirty="0" smtClean="0"/>
              <a:t>: Στην στήλη που ανοίγει δεξιά, κάνουμε κλικ στο πτυσσόμενο μενού </a:t>
            </a:r>
            <a:r>
              <a:rPr lang="el-GR" sz="2800" b="1" dirty="0" smtClean="0"/>
              <a:t>Προσθήκη εφέ-&gt; Διαδρομές κίνησης-&gt; Σχεδίαση προσαρμοσμένης διαδρομής-&gt; Γραμμή</a:t>
            </a:r>
            <a:r>
              <a:rPr lang="el-GR" sz="2800" dirty="0" smtClean="0"/>
              <a:t>. Με το σταυρουδάκι που εμφανίζεται σχεδιάζουμε την διαδρομή.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el-GR" b="1" dirty="0" smtClean="0"/>
              <a:t>Εισαγωγή κίνησης (2)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285860"/>
            <a:ext cx="8429684" cy="5143536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l-GR" b="1" dirty="0" smtClean="0"/>
              <a:t>	Βήμα 3</a:t>
            </a:r>
            <a:r>
              <a:rPr lang="el-GR" dirty="0" smtClean="0"/>
              <a:t>: Μετά στα δεξιά και στο κάτω μέρος, βρίσκουμε την προσαρμογή κίνησης που έχουμε δημιουργήσει. Κάνουμε κλικ στο πτυσσόμενο μενού </a:t>
            </a:r>
            <a:r>
              <a:rPr lang="el-GR" b="1" dirty="0" smtClean="0"/>
              <a:t>Χρονομέτρηση</a:t>
            </a:r>
            <a:r>
              <a:rPr lang="el-GR" dirty="0" smtClean="0"/>
              <a:t> και από την καρτέλα που ανοίγει, πατάμε </a:t>
            </a:r>
            <a:r>
              <a:rPr lang="el-GR" b="1" dirty="0" smtClean="0"/>
              <a:t>Εναύσματα -&gt; Έναρξη εφέ με κλικ σε</a:t>
            </a:r>
            <a:r>
              <a:rPr lang="el-GR" dirty="0" smtClean="0"/>
              <a:t> και εκεί βρίσκουμε το πλαίσιο που έχουμε βάλει την κίνηση και το επιλέγουμε.</a:t>
            </a:r>
          </a:p>
          <a:p>
            <a:pPr algn="just">
              <a:buNone/>
            </a:pPr>
            <a:r>
              <a:rPr lang="el-GR" b="1" dirty="0" smtClean="0"/>
              <a:t>	Βήμα 4</a:t>
            </a:r>
            <a:r>
              <a:rPr lang="el-GR" dirty="0" smtClean="0"/>
              <a:t>: </a:t>
            </a:r>
            <a:r>
              <a:rPr lang="el-GR" dirty="0" err="1" smtClean="0"/>
              <a:t>Αποτσεκάρουμε</a:t>
            </a:r>
            <a:r>
              <a:rPr lang="el-GR" dirty="0" smtClean="0"/>
              <a:t> την επιλογή </a:t>
            </a:r>
            <a:r>
              <a:rPr lang="el-GR" b="1" dirty="0" smtClean="0"/>
              <a:t>Διαδοχή διαφάνειας με κλικ ποντικιού </a:t>
            </a:r>
            <a:r>
              <a:rPr lang="el-GR" dirty="0" smtClean="0"/>
              <a:t>. </a:t>
            </a:r>
          </a:p>
          <a:p>
            <a:pPr algn="just">
              <a:buNone/>
            </a:pPr>
            <a:endParaRPr lang="el-GR" dirty="0" smtClean="0"/>
          </a:p>
          <a:p>
            <a:pPr algn="just">
              <a:buNone/>
            </a:pPr>
            <a:r>
              <a:rPr lang="el-GR" dirty="0" smtClean="0"/>
              <a:t>	</a:t>
            </a:r>
            <a:r>
              <a:rPr lang="el-GR" i="1" dirty="0" smtClean="0"/>
              <a:t>Τα βήματα 2 και 3 επαναλαμβάνονται για όλα τα αντικείμενα στα οποία θέλουμε να δώσουμε κίνηση. Π.χ.: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96908"/>
          </a:xfrm>
        </p:spPr>
        <p:txBody>
          <a:bodyPr>
            <a:noAutofit/>
          </a:bodyPr>
          <a:lstStyle/>
          <a:p>
            <a:r>
              <a:rPr lang="el-GR" sz="3600" b="1" dirty="0" smtClean="0"/>
              <a:t>Πόσα αγάλματα υπάρχουν σε κάθε εικόνα;</a:t>
            </a:r>
            <a:endParaRPr lang="el-GR" sz="3600" b="1" dirty="0"/>
          </a:p>
        </p:txBody>
      </p:sp>
      <p:sp>
        <p:nvSpPr>
          <p:cNvPr id="6" name="5 - TextBox"/>
          <p:cNvSpPr txBox="1"/>
          <p:nvPr/>
        </p:nvSpPr>
        <p:spPr>
          <a:xfrm>
            <a:off x="2143108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dirty="0"/>
          </a:p>
        </p:txBody>
      </p:sp>
      <p:pic>
        <p:nvPicPr>
          <p:cNvPr id="1026" name="Εικόνα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142984"/>
            <a:ext cx="193259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9 - Εικόνα" descr="C:\Users\toshiba\Desktop\ΚΟΡΩΝΑ\ΔΕΙΓΜΑΤΙΚΗ ΣΥΓΧΡΟΝΗ\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1500174"/>
            <a:ext cx="1431641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- Εικόνα" descr="C:\Users\toshiba\Desktop\ΚΟΡΩΝΑ\ΔΕΙΓΜΑΤΙΚΗ ΣΥΓΧΡΟΝΗ\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1214422"/>
            <a:ext cx="17859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14 - Εικόνα" descr="C:\Users\toshiba\Desktop\ΚΟΡΩΝΑ\ΔΕΙΓΜΑΤΙΚΗ ΣΥΓΧΡΟΝΗ\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68" y="1214422"/>
            <a:ext cx="1589617" cy="119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16 - Εικόνα" descr="Χωρίς τίτλο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142984"/>
            <a:ext cx="1355216" cy="1552578"/>
          </a:xfrm>
          <a:prstGeom prst="rect">
            <a:avLst/>
          </a:prstGeom>
        </p:spPr>
      </p:pic>
      <p:sp>
        <p:nvSpPr>
          <p:cNvPr id="18" name="17 - TextBox"/>
          <p:cNvSpPr txBox="1"/>
          <p:nvPr/>
        </p:nvSpPr>
        <p:spPr>
          <a:xfrm>
            <a:off x="6000760" y="3929066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/>
              <a:t>2</a:t>
            </a:r>
            <a:endParaRPr lang="el-GR" sz="8000" dirty="0"/>
          </a:p>
        </p:txBody>
      </p:sp>
      <p:sp>
        <p:nvSpPr>
          <p:cNvPr id="19" name="18 - TextBox"/>
          <p:cNvSpPr txBox="1"/>
          <p:nvPr/>
        </p:nvSpPr>
        <p:spPr>
          <a:xfrm>
            <a:off x="428596" y="4000504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 smtClean="0"/>
              <a:t>5</a:t>
            </a:r>
            <a:endParaRPr lang="el-GR" sz="8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2214546" y="4071942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 smtClean="0"/>
              <a:t>3</a:t>
            </a:r>
            <a:endParaRPr lang="el-GR" sz="8000" dirty="0"/>
          </a:p>
        </p:txBody>
      </p:sp>
      <p:sp>
        <p:nvSpPr>
          <p:cNvPr id="21" name="20 - TextBox"/>
          <p:cNvSpPr txBox="1"/>
          <p:nvPr/>
        </p:nvSpPr>
        <p:spPr>
          <a:xfrm>
            <a:off x="7643834" y="3929066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 smtClean="0"/>
              <a:t>4</a:t>
            </a:r>
            <a:endParaRPr lang="el-GR" sz="8000" dirty="0"/>
          </a:p>
        </p:txBody>
      </p:sp>
      <p:sp>
        <p:nvSpPr>
          <p:cNvPr id="22" name="21 - TextBox"/>
          <p:cNvSpPr txBox="1"/>
          <p:nvPr/>
        </p:nvSpPr>
        <p:spPr>
          <a:xfrm>
            <a:off x="4143372" y="4071942"/>
            <a:ext cx="1214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8000" dirty="0" smtClean="0"/>
              <a:t>1</a:t>
            </a:r>
            <a:endParaRPr lang="el-GR" sz="80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05 -0.02243 L -0.42899 -0.17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87 -0.10639 L -0.43524 -0.17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0" y="-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 -0.06429 L 0.17587 -0.211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-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-0.10639 L -0.22118 -0.20074 " pathEditMode="relative" ptsTypes="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19241E-6 L 0.77275 -0.190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-9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857256"/>
          </a:xfrm>
        </p:spPr>
        <p:txBody>
          <a:bodyPr>
            <a:normAutofit fontScale="90000"/>
          </a:bodyPr>
          <a:lstStyle/>
          <a:p>
            <a:r>
              <a:rPr lang="el-GR" b="1" dirty="0" smtClean="0"/>
              <a:t>Λογισμικά Δημιουργίας Παρουσιάσεων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500726"/>
          </a:xfrm>
        </p:spPr>
        <p:txBody>
          <a:bodyPr>
            <a:normAutofit/>
          </a:bodyPr>
          <a:lstStyle/>
          <a:p>
            <a:r>
              <a:rPr lang="en-US" dirty="0" smtClean="0"/>
              <a:t>MS PowerPoint</a:t>
            </a:r>
          </a:p>
          <a:p>
            <a:r>
              <a:rPr lang="en-US" dirty="0" smtClean="0">
                <a:hlinkClick r:id="rId2"/>
              </a:rPr>
              <a:t>MS Office 365</a:t>
            </a:r>
            <a:r>
              <a:rPr lang="en-US" dirty="0"/>
              <a:t> </a:t>
            </a:r>
            <a:r>
              <a:rPr lang="el-GR" dirty="0" smtClean="0"/>
              <a:t>(διαδικτυακά)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MS Sway</a:t>
            </a:r>
            <a:r>
              <a:rPr lang="en-US" dirty="0"/>
              <a:t> </a:t>
            </a:r>
            <a:r>
              <a:rPr lang="el-GR" dirty="0" smtClean="0"/>
              <a:t>(διαδικτυακά)</a:t>
            </a:r>
          </a:p>
          <a:p>
            <a:r>
              <a:rPr lang="en-US" dirty="0" smtClean="0">
                <a:hlinkClick r:id="rId4"/>
              </a:rPr>
              <a:t>Google Slides</a:t>
            </a:r>
            <a:r>
              <a:rPr lang="en-US" dirty="0" smtClean="0"/>
              <a:t> (</a:t>
            </a:r>
            <a:r>
              <a:rPr lang="el-GR" dirty="0" smtClean="0"/>
              <a:t>διαδικτυακά και τοπικά)</a:t>
            </a:r>
            <a:endParaRPr lang="en-US" dirty="0" smtClean="0"/>
          </a:p>
          <a:p>
            <a:r>
              <a:rPr lang="en-US" dirty="0" err="1" smtClean="0"/>
              <a:t>OpenOffice</a:t>
            </a:r>
            <a:r>
              <a:rPr lang="en-US" dirty="0" smtClean="0"/>
              <a:t> Impress (</a:t>
            </a:r>
            <a:r>
              <a:rPr lang="el-GR" dirty="0" smtClean="0"/>
              <a:t>ελεύθερο λογισμικό) κ.α..</a:t>
            </a:r>
            <a:endParaRPr lang="en-US" dirty="0" smtClean="0"/>
          </a:p>
          <a:p>
            <a:pPr>
              <a:buNone/>
            </a:pPr>
            <a:endParaRPr lang="el-GR" b="1" dirty="0" smtClean="0"/>
          </a:p>
          <a:p>
            <a:pPr>
              <a:buNone/>
            </a:pPr>
            <a:r>
              <a:rPr lang="el-GR" b="1" dirty="0" smtClean="0"/>
              <a:t>Χρήσιμα:</a:t>
            </a:r>
            <a:endParaRPr lang="el-GR" b="1" dirty="0"/>
          </a:p>
          <a:p>
            <a:pPr>
              <a:buNone/>
            </a:pPr>
            <a:r>
              <a:rPr lang="el-GR" dirty="0" smtClean="0">
                <a:hlinkClick r:id="rId5"/>
              </a:rPr>
              <a:t>Παραδείγματα χρήσης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l-GR" dirty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Εισαγωγή Εικόνας-</a:t>
            </a:r>
            <a:r>
              <a:rPr lang="el-GR" b="1" dirty="0" err="1" smtClean="0"/>
              <a:t>Υπερσυνδέσμου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Από το </a:t>
            </a:r>
            <a:r>
              <a:rPr lang="el-GR" dirty="0" err="1" smtClean="0"/>
              <a:t>υπομενού</a:t>
            </a:r>
            <a:r>
              <a:rPr lang="el-GR" dirty="0" smtClean="0"/>
              <a:t> </a:t>
            </a:r>
            <a:r>
              <a:rPr lang="el-GR" b="1" dirty="0" smtClean="0"/>
              <a:t>Εισαγωγή</a:t>
            </a:r>
            <a:r>
              <a:rPr lang="el-GR" dirty="0" smtClean="0"/>
              <a:t>, επιλέγουμε </a:t>
            </a:r>
            <a:r>
              <a:rPr lang="el-GR" b="1" dirty="0" smtClean="0"/>
              <a:t>Εικόνα</a:t>
            </a:r>
            <a:r>
              <a:rPr lang="el-GR" dirty="0" smtClean="0"/>
              <a:t>, στην καρτέλα που ανοίγει επιλέγουμε το επιθυμητό αρχείο και πατάμε </a:t>
            </a:r>
            <a:r>
              <a:rPr lang="el-GR" b="1" dirty="0" smtClean="0"/>
              <a:t>Εισαγωγή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Αντιγράφουμε τον </a:t>
            </a:r>
            <a:r>
              <a:rPr lang="el-GR" b="1" dirty="0" err="1" smtClean="0"/>
              <a:t>Υπερσύνδεσμο</a:t>
            </a:r>
            <a:r>
              <a:rPr lang="en-US" dirty="0" smtClean="0"/>
              <a:t> </a:t>
            </a:r>
            <a:r>
              <a:rPr lang="el-GR" dirty="0" smtClean="0"/>
              <a:t>από τον </a:t>
            </a:r>
            <a:r>
              <a:rPr lang="el-GR" dirty="0" err="1" smtClean="0"/>
              <a:t>φυλλομετρητή</a:t>
            </a:r>
            <a:r>
              <a:rPr lang="el-GR" dirty="0" smtClean="0"/>
              <a:t> μας και κάνουμε </a:t>
            </a:r>
            <a:r>
              <a:rPr lang="el-GR" b="1" dirty="0" smtClean="0"/>
              <a:t>Επικόλληση</a:t>
            </a:r>
            <a:r>
              <a:rPr lang="el-GR" dirty="0" smtClean="0"/>
              <a:t> στη διαφάνεια. Πατώντας </a:t>
            </a:r>
            <a:r>
              <a:rPr lang="en-US" b="1" dirty="0" smtClean="0"/>
              <a:t>Enter</a:t>
            </a:r>
            <a:r>
              <a:rPr lang="el-GR" dirty="0" smtClean="0"/>
              <a:t>, ο σύνδεσμος γίνεται ενεργός. </a:t>
            </a:r>
          </a:p>
          <a:p>
            <a:pPr algn="just">
              <a:buNone/>
            </a:pPr>
            <a:r>
              <a:rPr lang="el-GR" dirty="0"/>
              <a:t> </a:t>
            </a:r>
            <a:r>
              <a:rPr lang="el-GR" dirty="0" smtClean="0"/>
              <a:t>   Πχ.: </a:t>
            </a:r>
            <a:r>
              <a:rPr lang="en-US" dirty="0" smtClean="0">
                <a:hlinkClick r:id="rId2"/>
              </a:rPr>
              <a:t>https://spiridoulanip.blogspot.com/</a:t>
            </a:r>
            <a:endParaRPr lang="en-US" dirty="0" smtClean="0"/>
          </a:p>
          <a:p>
            <a:endParaRPr lang="el-GR" dirty="0" smtClean="0"/>
          </a:p>
          <a:p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Δημιουργία Κουίζ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 smtClean="0"/>
              <a:t>Εισάγουμε τις επιθυμητές εικόνες (από το </a:t>
            </a:r>
            <a:r>
              <a:rPr lang="el-GR" dirty="0" err="1" smtClean="0"/>
              <a:t>υπομενού</a:t>
            </a:r>
            <a:r>
              <a:rPr lang="el-GR" dirty="0" smtClean="0"/>
              <a:t> </a:t>
            </a:r>
            <a:r>
              <a:rPr lang="el-GR" b="1" dirty="0" smtClean="0"/>
              <a:t>Εισαγωγή-&gt;Εικόνα</a:t>
            </a:r>
            <a:r>
              <a:rPr lang="el-GR" dirty="0" smtClean="0"/>
              <a:t>).</a:t>
            </a:r>
          </a:p>
          <a:p>
            <a:pPr algn="just"/>
            <a:r>
              <a:rPr lang="el-GR" dirty="0" smtClean="0"/>
              <a:t>Κάνουμε δεξί κλικ πάνω στην εικόνα και επιλέγουμε </a:t>
            </a:r>
            <a:r>
              <a:rPr lang="el-GR" b="1" dirty="0" smtClean="0"/>
              <a:t>Υπερ-σύνδεση</a:t>
            </a:r>
            <a:r>
              <a:rPr lang="el-GR" dirty="0" smtClean="0"/>
              <a:t>.</a:t>
            </a:r>
          </a:p>
          <a:p>
            <a:pPr algn="just"/>
            <a:r>
              <a:rPr lang="el-GR" dirty="0" smtClean="0"/>
              <a:t>Στην καρτέλα που θα ανοίξει, επιλέγουμε σε ποια διαφάνεια θέλουμε να οδηγηθούμε μέσα στην παρουσίαση</a:t>
            </a:r>
            <a:r>
              <a:rPr lang="en-US" dirty="0" smtClean="0"/>
              <a:t> </a:t>
            </a:r>
            <a:r>
              <a:rPr lang="el-GR" dirty="0" smtClean="0"/>
              <a:t>για να εμφανίσουμε την απάντηση. Πχ.: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>
            <a:hlinkClick r:id="rId3" action="ppaction://hlinksldjump"/>
          </p:cNvPr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5572132" y="3429000"/>
            <a:ext cx="1493571" cy="155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6410" y="1255764"/>
            <a:ext cx="149592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>
            <a:hlinkClick r:id="rId7" action="ppaction://hlinksldjump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358082" y="4907367"/>
            <a:ext cx="1566371" cy="17369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567559" y="182179"/>
            <a:ext cx="7704082" cy="1485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400" b="1" dirty="0" smtClean="0">
                <a:solidFill>
                  <a:schemeClr val="tx1"/>
                </a:solidFill>
                <a:latin typeface="Comic Sans MS" pitchFamily="66" charset="0"/>
              </a:rPr>
              <a:t>Είναι σωστό;</a:t>
            </a:r>
          </a:p>
        </p:txBody>
      </p:sp>
      <p:pic>
        <p:nvPicPr>
          <p:cNvPr id="8" name="7 - Εικόνα" descr="Screenshot 2019-06-02 18.59.55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1335" y="1279414"/>
            <a:ext cx="4715368" cy="4967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5984" y="1989567"/>
            <a:ext cx="3542231" cy="337243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>
            <a:hlinkClick r:id="rId4" action="ppaction://hlinksldjump"/>
          </p:cNvPr>
          <p:cNvSpPr/>
          <p:nvPr/>
        </p:nvSpPr>
        <p:spPr>
          <a:xfrm>
            <a:off x="7342900" y="4468233"/>
            <a:ext cx="1178100" cy="1092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488" y="2139950"/>
            <a:ext cx="3214710" cy="278924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>
            <a:hlinkClick r:id="rId4" action="ppaction://hlinksldjump"/>
          </p:cNvPr>
          <p:cNvSpPr/>
          <p:nvPr/>
        </p:nvSpPr>
        <p:spPr>
          <a:xfrm>
            <a:off x="7477200" y="4593567"/>
            <a:ext cx="1178100" cy="10920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>
            <a:normAutofit/>
          </a:bodyPr>
          <a:lstStyle/>
          <a:p>
            <a:r>
              <a:rPr lang="el-GR" b="1" dirty="0" smtClean="0"/>
              <a:t>Δημιουργία Κινουμένου Σχεδίου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l-GR" b="1" dirty="0" smtClean="0"/>
              <a:t>	Βήμα 1</a:t>
            </a:r>
            <a:r>
              <a:rPr lang="el-GR" dirty="0" smtClean="0"/>
              <a:t>: Από το </a:t>
            </a:r>
            <a:r>
              <a:rPr lang="el-GR" dirty="0" err="1" smtClean="0"/>
              <a:t>υπομενού</a:t>
            </a:r>
            <a:r>
              <a:rPr lang="el-GR" dirty="0" smtClean="0"/>
              <a:t> </a:t>
            </a:r>
            <a:r>
              <a:rPr lang="el-GR" b="1" dirty="0" smtClean="0"/>
              <a:t>Εισαγωγή</a:t>
            </a:r>
            <a:r>
              <a:rPr lang="el-GR" dirty="0" smtClean="0"/>
              <a:t>, επιλέγουμε </a:t>
            </a:r>
            <a:r>
              <a:rPr lang="el-GR" b="1" dirty="0" smtClean="0"/>
              <a:t>Εικόνα</a:t>
            </a:r>
            <a:r>
              <a:rPr lang="el-GR" dirty="0" smtClean="0"/>
              <a:t> και πατάμε </a:t>
            </a:r>
            <a:r>
              <a:rPr lang="el-GR" b="1" dirty="0" smtClean="0"/>
              <a:t>Εισαγωγή</a:t>
            </a:r>
            <a:r>
              <a:rPr lang="el-GR" dirty="0" smtClean="0"/>
              <a:t>.</a:t>
            </a:r>
          </a:p>
          <a:p>
            <a:pPr algn="just">
              <a:buNone/>
            </a:pPr>
            <a:r>
              <a:rPr lang="el-GR" b="1" dirty="0" smtClean="0"/>
              <a:t>	Βήμα 2</a:t>
            </a:r>
            <a:r>
              <a:rPr lang="el-GR" dirty="0" smtClean="0"/>
              <a:t>: Από την λίστα των διαφανειών αριστερά, κάνουμε δεξί κλικ στην διαφάνεια που μόλις δημιουργήσαμε και επιλέγουμε </a:t>
            </a:r>
            <a:r>
              <a:rPr lang="el-GR" b="1" dirty="0" smtClean="0"/>
              <a:t>Αναπαραγωγή Διαφάνειας</a:t>
            </a:r>
            <a:r>
              <a:rPr lang="el-GR" dirty="0" smtClean="0"/>
              <a:t>.</a:t>
            </a:r>
          </a:p>
          <a:p>
            <a:pPr algn="just">
              <a:buNone/>
            </a:pPr>
            <a:r>
              <a:rPr lang="el-GR" b="1" dirty="0" smtClean="0"/>
              <a:t>	Βήμα 3</a:t>
            </a:r>
            <a:r>
              <a:rPr lang="el-GR" dirty="0" smtClean="0"/>
              <a:t>: Στην διπλότυπη διαφάνεια, εισάγουμε την επόμενη εικόνα που χρειάζεται για την δημιουργία του σχεδίου και επαναλαμβάνουμε τα βήματα 2 και 3 όσες φορές χρειαστεί. Π.χ.: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- Τίτλος"/>
          <p:cNvSpPr>
            <a:spLocks noGrp="1"/>
          </p:cNvSpPr>
          <p:nvPr>
            <p:ph type="title"/>
          </p:nvPr>
        </p:nvSpPr>
        <p:spPr>
          <a:xfrm>
            <a:off x="500063" y="142875"/>
            <a:ext cx="6472237" cy="796925"/>
          </a:xfrm>
        </p:spPr>
        <p:txBody>
          <a:bodyPr/>
          <a:lstStyle/>
          <a:p>
            <a:pPr algn="l" eaLnBrk="1" hangingPunct="1"/>
            <a:r>
              <a:rPr lang="el-GR" sz="3200" smtClean="0"/>
              <a:t>Ο ΚΥΚΛΟΣ ΤΟΥ ΝΕΡΟΥ</a:t>
            </a:r>
          </a:p>
        </p:txBody>
      </p:sp>
      <p:pic>
        <p:nvPicPr>
          <p:cNvPr id="2051" name="5 - Θέση περιεχομένου" descr="sine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0" y="857250"/>
            <a:ext cx="1901825" cy="1546225"/>
          </a:xfrm>
        </p:spPr>
      </p:pic>
    </p:spTree>
  </p:cSld>
  <p:clrMapOvr>
    <a:masterClrMapping/>
  </p:clrMapOvr>
  <p:transition advTm="1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1947</TotalTime>
  <Words>309</Words>
  <Application>Microsoft Office PowerPoint</Application>
  <PresentationFormat>Προβολή στην οθόνη (4:3)</PresentationFormat>
  <Paragraphs>75</Paragraphs>
  <Slides>27</Slides>
  <Notes>4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Microsoft PowerPoint:  Πρακτικές Ιδέες</vt:lpstr>
      <vt:lpstr>Βοηθός στο μάθημα…</vt:lpstr>
      <vt:lpstr>Εισαγωγή Εικόνας-Υπερσυνδέσμου</vt:lpstr>
      <vt:lpstr>Δημιουργία Κουίζ</vt:lpstr>
      <vt:lpstr>Παρουσίαση του PowerPoint</vt:lpstr>
      <vt:lpstr>Παρουσίαση του PowerPoint</vt:lpstr>
      <vt:lpstr>Παρουσίαση του PowerPoint</vt:lpstr>
      <vt:lpstr>Δημιουργία Κινουμένου Σχεδίου</vt:lpstr>
      <vt:lpstr>Ο ΚΥΚΛΟΣ ΤΟΥ ΝΕΡΟΥ</vt:lpstr>
      <vt:lpstr>Ο ΚΥΚΛΟΣ ΤΟΥ ΝΕΡΟΥ</vt:lpstr>
      <vt:lpstr>Ο ΚΥΚΛΟΣ ΤΟΥ ΝΕΡΟΥ</vt:lpstr>
      <vt:lpstr>Ο ΚΥΚΛΟΣ ΤΟΥ ΝΕΡΟΥ</vt:lpstr>
      <vt:lpstr>Ο ΚΥΚΛΟΣ ΤΟΥ ΝΕΡΟΥ</vt:lpstr>
      <vt:lpstr>Ο ΚΥΚΛΟΣ ΤΟΥ ΝΕΡΟΥ</vt:lpstr>
      <vt:lpstr>Ο ΚΥΚΛΟΣ ΤΟΥ ΝΕΡΟΥ</vt:lpstr>
      <vt:lpstr>Ο ΚΥΚΛΟΣ ΤΟΥ ΝΕΡΟΥ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Δημιουργία Ιστοριογραμμής-Προσθήκη ήχου</vt:lpstr>
      <vt:lpstr>Παρουσίαση του PowerPoint</vt:lpstr>
      <vt:lpstr>Εισαγωγή κίνησης (1)</vt:lpstr>
      <vt:lpstr>Εισαγωγή κίνησης (2)</vt:lpstr>
      <vt:lpstr>Πόσα αγάλματα υπάρχουν σε κάθε εικόνα;</vt:lpstr>
      <vt:lpstr>Λογισμικά Δημιουργίας Παρουσιάσεων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PowerPoint:  Ένα χρήσιμο εργαλείο</dc:title>
  <dc:creator>Spiridoula</dc:creator>
  <cp:lastModifiedBy>user</cp:lastModifiedBy>
  <cp:revision>7</cp:revision>
  <dcterms:created xsi:type="dcterms:W3CDTF">2020-11-20T17:10:42Z</dcterms:created>
  <dcterms:modified xsi:type="dcterms:W3CDTF">2020-12-02T07:48:19Z</dcterms:modified>
</cp:coreProperties>
</file>