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1" r:id="rId4"/>
    <p:sldId id="258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1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362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5146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2396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48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43587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905182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147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9944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66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157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68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648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744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3908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516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BDBA8-97BF-4F1F-BEB9-3CCE8F5FA2E9}" type="datetimeFigureOut">
              <a:rPr lang="el-GR" smtClean="0"/>
              <a:t>16/4/2021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4A6146-ACEC-4284-9743-2D7BFB0B94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4499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3030" y="746976"/>
            <a:ext cx="9749307" cy="3303858"/>
          </a:xfrm>
        </p:spPr>
        <p:txBody>
          <a:bodyPr/>
          <a:lstStyle/>
          <a:p>
            <a:r>
              <a:rPr lang="el-GR" sz="4400" dirty="0" smtClean="0"/>
              <a:t>ΠΕΙΡΑΜΑΤΙΚΗ ΕΡΕΥΝΑ</a:t>
            </a:r>
            <a:r>
              <a:rPr lang="el-GR" sz="3600" dirty="0" smtClean="0"/>
              <a:t>:</a:t>
            </a:r>
            <a:br>
              <a:rPr lang="el-GR" sz="3600" dirty="0" smtClean="0"/>
            </a:br>
            <a:r>
              <a:rPr lang="el-GR" sz="3600" dirty="0" smtClean="0"/>
              <a:t>« ΑΠΟΜΑΚΡΥΝΕΤΑΙ ΚΑΛΥΤΕΡΑ ΕΝΑΣ ΛΕΚΕΣ ΑΠΟ ΜΕΛΑΝΙ ΣΕ ΕΝΑ ΕΝΔΥΜΑ ΑΝΑΛΟΓΑ ΤΗΝ ΠΟΣΟΤΗΤΑ ΤΟΥ ΜΕΛΑΝΙΟΥ;»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ΤΗΣ ΜΑΘΗΤΡΙΑΣ ΕΛΕΝΑΣ ΞΥΔΑ</a:t>
            </a:r>
          </a:p>
          <a:p>
            <a:r>
              <a:rPr lang="el-GR" dirty="0" smtClean="0"/>
              <a:t>ΤΜΗΜΑ Γ3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772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ΠΕΙΡΑΜΑ</a:t>
            </a:r>
          </a:p>
          <a:p>
            <a:pPr marL="0" indent="0">
              <a:buNone/>
            </a:pPr>
            <a:r>
              <a:rPr lang="el-GR" dirty="0" smtClean="0"/>
              <a:t>Σε αυτό το πείραμα θα επαληθεύσουμε ή θα διαψεύσουμε αν η ποσότητα του μελανιού που έπεσε πάνω στο ένδυμα θα κάνει πιο εύκολη ή πιο δύσκολη την διαδικασία απομάκρυνσης του λεκέ</a:t>
            </a:r>
          </a:p>
          <a:p>
            <a:pPr marL="0" indent="0">
              <a:buNone/>
            </a:pPr>
            <a:r>
              <a:rPr lang="el-GR" dirty="0" smtClean="0"/>
              <a:t>ΥΛΙΚΑ ΠΟΥ ΘΑ ΧΡΗΣΙΜΟΠΟΙΗΣΩ ΓΙΑ ΤΟ ΠΕΙΡΑΜΑ</a:t>
            </a:r>
          </a:p>
          <a:p>
            <a:pPr marL="0" indent="0">
              <a:buNone/>
            </a:pPr>
            <a:r>
              <a:rPr lang="el-GR" dirty="0" smtClean="0"/>
              <a:t>1)Δύο κομμάτια βαμβακερού υφάσματος </a:t>
            </a:r>
          </a:p>
          <a:p>
            <a:pPr marL="0" indent="0">
              <a:buNone/>
            </a:pPr>
            <a:r>
              <a:rPr lang="el-GR" dirty="0" smtClean="0"/>
              <a:t>2)Μελάνι</a:t>
            </a:r>
          </a:p>
          <a:p>
            <a:pPr marL="0" indent="0">
              <a:buNone/>
            </a:pPr>
            <a:r>
              <a:rPr lang="el-GR" dirty="0" smtClean="0"/>
              <a:t>3)Γάλα αγελαδινό</a:t>
            </a:r>
          </a:p>
          <a:p>
            <a:pPr marL="0" indent="0">
              <a:buNone/>
            </a:pPr>
            <a:r>
              <a:rPr lang="el-GR" dirty="0" smtClean="0"/>
              <a:t>4)Ξύδι</a:t>
            </a:r>
          </a:p>
          <a:p>
            <a:pPr marL="0" indent="0">
              <a:buNone/>
            </a:pPr>
            <a:r>
              <a:rPr lang="el-GR" dirty="0"/>
              <a:t>5</a:t>
            </a:r>
            <a:r>
              <a:rPr lang="el-GR" dirty="0" smtClean="0"/>
              <a:t>)Λεκάνη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4165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Βήμα: Παίρνουμε τα δύο κομμάτια ύφασμα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6158" y="1270000"/>
            <a:ext cx="4080557" cy="5115133"/>
          </a:xfrm>
        </p:spPr>
      </p:pic>
    </p:spTree>
    <p:extLst>
      <p:ext uri="{BB962C8B-B14F-4D97-AF65-F5344CB8AC3E}">
        <p14:creationId xmlns:p14="http://schemas.microsoft.com/office/powerpoint/2010/main" val="2946696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Βήμα: Λερώνουμε τα δύο κομμάτια με μελάνι. Στο ένα βάζουμε μεγαλύτερη ενώ στο άλλο μικρότερη.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987" y="1791824"/>
            <a:ext cx="3443091" cy="5203237"/>
          </a:xfrm>
        </p:spPr>
      </p:pic>
    </p:spTree>
    <p:extLst>
      <p:ext uri="{BB962C8B-B14F-4D97-AF65-F5344CB8AC3E}">
        <p14:creationId xmlns:p14="http://schemas.microsoft.com/office/powerpoint/2010/main" val="69969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</a:t>
            </a:r>
            <a:r>
              <a:rPr lang="el-GR" baseline="30000" dirty="0" smtClean="0"/>
              <a:t>ο </a:t>
            </a:r>
            <a:r>
              <a:rPr lang="el-GR" dirty="0" smtClean="0"/>
              <a:t>Βήμα: Τοποθετούμε τα πλέον λερωμένα υφάσματα μέσα στην λεκάνη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5163" y="2160588"/>
            <a:ext cx="5581712" cy="3881437"/>
          </a:xfrm>
        </p:spPr>
      </p:pic>
    </p:spTree>
    <p:extLst>
      <p:ext uri="{BB962C8B-B14F-4D97-AF65-F5344CB8AC3E}">
        <p14:creationId xmlns:p14="http://schemas.microsoft.com/office/powerpoint/2010/main" val="3193627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4</a:t>
            </a:r>
            <a:r>
              <a:rPr lang="el-GR" baseline="30000" dirty="0" smtClean="0"/>
              <a:t>ο</a:t>
            </a:r>
            <a:r>
              <a:rPr lang="el-GR" dirty="0" smtClean="0"/>
              <a:t> Βήμα: Στην συνέχεια, προσθέτουμε στην λεκάνη με τα υφάσματα ένα φλιτζάνι γάλα και μια κουταλιά ξύδι. Το αφήνουμε για μια </a:t>
            </a:r>
            <a:r>
              <a:rPr lang="el-GR" dirty="0"/>
              <a:t>ν</a:t>
            </a:r>
            <a:r>
              <a:rPr lang="el-GR" dirty="0" smtClean="0"/>
              <a:t>ύχτα από τις 8 το βράδυ μέχρι τις 9 το πρωί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97820" y="1135953"/>
            <a:ext cx="3396555" cy="7271146"/>
          </a:xfrm>
        </p:spPr>
      </p:pic>
    </p:spTree>
    <p:extLst>
      <p:ext uri="{BB962C8B-B14F-4D97-AF65-F5344CB8AC3E}">
        <p14:creationId xmlns:p14="http://schemas.microsoft.com/office/powerpoint/2010/main" val="3657443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5</a:t>
            </a:r>
            <a:r>
              <a:rPr lang="el-GR" baseline="30000" dirty="0" smtClean="0"/>
              <a:t>ο</a:t>
            </a:r>
            <a:r>
              <a:rPr lang="el-GR" dirty="0" smtClean="0"/>
              <a:t> Βήμα: Έπειτα βγάζουμε τα δύο υφάσματα από την λεκάνη και τα τρίβουμε καλά με ζεστό νερό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2954" y="1647567"/>
            <a:ext cx="3870729" cy="5075205"/>
          </a:xfrm>
        </p:spPr>
      </p:pic>
    </p:spTree>
    <p:extLst>
      <p:ext uri="{BB962C8B-B14F-4D97-AF65-F5344CB8AC3E}">
        <p14:creationId xmlns:p14="http://schemas.microsoft.com/office/powerpoint/2010/main" val="4132603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6</a:t>
            </a:r>
            <a:r>
              <a:rPr lang="el-GR" baseline="30000" dirty="0" smtClean="0"/>
              <a:t>ο</a:t>
            </a:r>
            <a:r>
              <a:rPr lang="el-GR" dirty="0" smtClean="0"/>
              <a:t> Βήμα: Τα βάζουμε στην λεκάνη και παρατηρούμε το αποτέλεσμα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064" y="2032187"/>
            <a:ext cx="3622634" cy="4679540"/>
          </a:xfr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580" y="1787258"/>
            <a:ext cx="3589401" cy="481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70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Εφαρμόζοντας το πείραμα οδηγήθηκα στο συμπέρασμα ότι η ποσότητα μελανιού παίζει μεγάλο ρόλο στο καθαρισμό από ένα βαμβακερό ύφασμα. Όπως βλέπουμε και από τις φωτογραφίες στο ύφασμα με την μεγαλύτερη ποσότητα </a:t>
            </a:r>
            <a:r>
              <a:rPr lang="en-US" dirty="0" smtClean="0"/>
              <a:t>“</a:t>
            </a:r>
            <a:r>
              <a:rPr lang="el-GR" dirty="0" smtClean="0"/>
              <a:t>απομακρύνθηκα δυσκολότερα</a:t>
            </a:r>
            <a:r>
              <a:rPr lang="en-US" dirty="0" smtClean="0"/>
              <a:t>“</a:t>
            </a:r>
            <a:r>
              <a:rPr lang="el-GR" dirty="0" smtClean="0"/>
              <a:t> δυσκολότερα το μελάνι ενώ στο ύφασμα με την μικρότερη ποσότητα ευκολότερα.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25798662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208</Words>
  <Application>Microsoft Office PowerPoint</Application>
  <PresentationFormat>Ευρεία οθόνη</PresentationFormat>
  <Paragraphs>19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Όψη</vt:lpstr>
      <vt:lpstr>ΠΕΙΡΑΜΑΤΙΚΗ ΕΡΕΥΝΑ: « ΑΠΟΜΑΚΡΥΝΕΤΑΙ ΚΑΛΥΤΕΡΑ ΕΝΑΣ ΛΕΚΕΣ ΑΠΟ ΜΕΛΑΝΙ ΣΕ ΕΝΑ ΕΝΔΥΜΑ ΑΝΑΛΟΓΑ ΤΗΝ ΠΟΣΟΤΗΤΑ ΤΟΥ ΜΕΛΑΝΙΟΥ;»</vt:lpstr>
      <vt:lpstr>Παρουσίαση του PowerPoint</vt:lpstr>
      <vt:lpstr>1ο Βήμα: Παίρνουμε τα δύο κομμάτια ύφασμα </vt:lpstr>
      <vt:lpstr>2ο Βήμα: Λερώνουμε τα δύο κομμάτια με μελάνι. Στο ένα βάζουμε μεγαλύτερη ενώ στο άλλο μικρότερη.</vt:lpstr>
      <vt:lpstr>3ο Βήμα: Τοποθετούμε τα πλέον λερωμένα υφάσματα μέσα στην λεκάνη </vt:lpstr>
      <vt:lpstr>4ο Βήμα: Στην συνέχεια, προσθέτουμε στην λεκάνη με τα υφάσματα ένα φλιτζάνι γάλα και μια κουταλιά ξύδι. Το αφήνουμε για μια νύχτα από τις 8 το βράδυ μέχρι τις 9 το πρωί</vt:lpstr>
      <vt:lpstr>5ο Βήμα: Έπειτα βγάζουμε τα δύο υφάσματα από την λεκάνη και τα τρίβουμε καλά με ζεστό νερό</vt:lpstr>
      <vt:lpstr>6ο Βήμα: Τα βάζουμε στην λεκάνη και παρατηρούμε το αποτέλεσμα</vt:lpstr>
      <vt:lpstr>Συμπεράσματα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ΠΕΙΡΑΜΑΤΙΚΗ ΕΡΕΥΝΑ: «ΠΩΣ ΑΠΟΜΑΚΡΥΝΕΤΑΙ ΚΑΛΥΤΕΡΑ ΕΝΑΣ ΛΕΚΕΣ ΑΠΟ ΜΕΛΑΝΙ ΣΕ ΕΝΑ ΕΝΔΥΜΑ;»</dc:title>
  <dc:creator>user</dc:creator>
  <cp:lastModifiedBy>user</cp:lastModifiedBy>
  <cp:revision>8</cp:revision>
  <dcterms:created xsi:type="dcterms:W3CDTF">2021-04-14T15:35:02Z</dcterms:created>
  <dcterms:modified xsi:type="dcterms:W3CDTF">2021-04-16T07:35:38Z</dcterms:modified>
</cp:coreProperties>
</file>