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77" r:id="rId3"/>
    <p:sldId id="283" r:id="rId4"/>
    <p:sldId id="274" r:id="rId5"/>
  </p:sldIdLst>
  <p:sldSz cx="9144000" cy="6858000" type="screen4x3"/>
  <p:notesSz cx="6858000" cy="9144000"/>
  <p:custDataLst>
    <p:tags r:id="rId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C0504D"/>
    <a:srgbClr val="FFFF00"/>
    <a:srgbClr val="385D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89" autoAdjust="0"/>
  </p:normalViewPr>
  <p:slideViewPr>
    <p:cSldViewPr>
      <p:cViewPr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60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260A6-FA66-4364-9A20-CB3419BBAB08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B2F31-084F-4728-A75B-7ECFA7ED487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B958-9815-4123-8876-A1E0EB515396}" type="datetimeFigureOut">
              <a:rPr lang="el-GR" smtClean="0"/>
              <a:pPr/>
              <a:t>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C183-6738-41D7-BB54-0E5578B88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Στρογγύλεμα της γωνίας της ίδιας πλευράς του ορθογωνίου"/>
          <p:cNvSpPr/>
          <p:nvPr/>
        </p:nvSpPr>
        <p:spPr>
          <a:xfrm>
            <a:off x="683568" y="836712"/>
            <a:ext cx="7776864" cy="5112568"/>
          </a:xfrm>
          <a:prstGeom prst="round2Same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Ορθογώνιο"/>
          <p:cNvSpPr/>
          <p:nvPr/>
        </p:nvSpPr>
        <p:spPr>
          <a:xfrm>
            <a:off x="539552" y="6550223"/>
            <a:ext cx="8424936" cy="307777"/>
          </a:xfrm>
          <a:prstGeom prst="rect">
            <a:avLst/>
          </a:prstGeom>
          <a:solidFill>
            <a:srgbClr val="00B0F0"/>
          </a:solidFill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            </a:t>
            </a:r>
            <a:r>
              <a:rPr lang="el-G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l-GR" sz="1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ο</a:t>
            </a:r>
            <a:r>
              <a:rPr lang="el-G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ΔΗΜΟΤΙΚΟ ΣΧΟΛΕΙΟ ΣΚΑΛΑΣ ΩΡΩΠΟΥ &amp; ΝΕΩΝ ΠΑΛΑΤΙΩΝ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Α΄ΤΑΞΗ </a:t>
            </a:r>
            <a:endParaRPr lang="el-G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527539" y="0"/>
            <a:ext cx="4088940" cy="307777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«Ο λαγός και η χελώνα» ‘’ </a:t>
            </a:r>
            <a:r>
              <a:rPr lang="en-US" sz="1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hare and the tortoise”</a:t>
            </a:r>
            <a:r>
              <a:rPr lang="el-GR" sz="1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l-GR" sz="14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1052720" y="2024420"/>
            <a:ext cx="72008" cy="36933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l-GR" b="0" cap="none" spc="0" dirty="0">
              <a:ln w="1841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" name="17 - Εικόνα" descr="etwinnin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631452"/>
            <a:ext cx="1656184" cy="485433"/>
          </a:xfrm>
          <a:prstGeom prst="rect">
            <a:avLst/>
          </a:prstGeom>
        </p:spPr>
      </p:pic>
      <p:pic>
        <p:nvPicPr>
          <p:cNvPr id="4" name="Picture 3" descr="C:\Users\maria\Desktop\KOMIK 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05064"/>
            <a:ext cx="2598694" cy="1740669"/>
          </a:xfrm>
          <a:prstGeom prst="rect">
            <a:avLst/>
          </a:prstGeom>
          <a:noFill/>
        </p:spPr>
      </p:pic>
      <p:pic>
        <p:nvPicPr>
          <p:cNvPr id="1028" name="Picture 4" descr="C:\Users\maria\Desktop\KOMIK 1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933056"/>
            <a:ext cx="2519685" cy="1619599"/>
          </a:xfrm>
          <a:prstGeom prst="rect">
            <a:avLst/>
          </a:prstGeom>
          <a:noFill/>
        </p:spPr>
      </p:pic>
      <p:pic>
        <p:nvPicPr>
          <p:cNvPr id="1031" name="Picture 7" descr="C:\Users\maria\Desktop\2   mmm - Αντίγραφο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212976"/>
            <a:ext cx="2016224" cy="2691165"/>
          </a:xfrm>
          <a:prstGeom prst="rect">
            <a:avLst/>
          </a:prstGeom>
          <a:noFill/>
        </p:spPr>
      </p:pic>
      <p:pic>
        <p:nvPicPr>
          <p:cNvPr id="1032" name="Picture 8" descr="C:\Users\maria\Desktop\αρχείο λήψης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365104"/>
            <a:ext cx="504056" cy="324036"/>
          </a:xfrm>
          <a:prstGeom prst="rect">
            <a:avLst/>
          </a:prstGeom>
          <a:noFill/>
        </p:spPr>
      </p:pic>
      <p:pic>
        <p:nvPicPr>
          <p:cNvPr id="1033" name="Picture 9" descr="C:\Users\maria\Desktop\Flag_of_Turke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437112"/>
            <a:ext cx="432048" cy="288032"/>
          </a:xfrm>
          <a:prstGeom prst="rect">
            <a:avLst/>
          </a:prstGeom>
          <a:noFill/>
        </p:spPr>
      </p:pic>
      <p:pic>
        <p:nvPicPr>
          <p:cNvPr id="1034" name="Picture 10" descr="C:\Users\maria\Desktop\Blank+_8986ddc081b7fa50c5dc0d861bc93f2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4293096"/>
            <a:ext cx="432048" cy="293856"/>
          </a:xfrm>
          <a:prstGeom prst="rect">
            <a:avLst/>
          </a:prstGeom>
          <a:noFill/>
        </p:spPr>
      </p:pic>
      <p:sp>
        <p:nvSpPr>
          <p:cNvPr id="15" name="14 - Επεξήγηση με σύννεφο"/>
          <p:cNvSpPr/>
          <p:nvPr/>
        </p:nvSpPr>
        <p:spPr>
          <a:xfrm>
            <a:off x="2411760" y="980728"/>
            <a:ext cx="4176464" cy="1728192"/>
          </a:xfrm>
          <a:prstGeom prst="cloudCallout">
            <a:avLst>
              <a:gd name="adj1" fmla="val -47724"/>
              <a:gd name="adj2" fmla="val 6932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3491880" y="3717032"/>
            <a:ext cx="144016" cy="216024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Διάγραμμα ροής: Παραπομπή"/>
          <p:cNvSpPr/>
          <p:nvPr/>
        </p:nvSpPr>
        <p:spPr>
          <a:xfrm>
            <a:off x="5508104" y="3356992"/>
            <a:ext cx="216024" cy="216024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Διάγραμμα ροής: Παραπομπή"/>
          <p:cNvSpPr/>
          <p:nvPr/>
        </p:nvSpPr>
        <p:spPr>
          <a:xfrm>
            <a:off x="5868144" y="3573016"/>
            <a:ext cx="144016" cy="144016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Διάγραμμα ροής: Παραπομπή"/>
          <p:cNvSpPr/>
          <p:nvPr/>
        </p:nvSpPr>
        <p:spPr>
          <a:xfrm>
            <a:off x="3779912" y="3501008"/>
            <a:ext cx="144016" cy="144016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Διάγραμμα ροής: Παραπομπή"/>
          <p:cNvSpPr/>
          <p:nvPr/>
        </p:nvSpPr>
        <p:spPr>
          <a:xfrm>
            <a:off x="3995936" y="3140968"/>
            <a:ext cx="288032" cy="288032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Διάγραμμα ροής: Παραπομπή"/>
          <p:cNvSpPr/>
          <p:nvPr/>
        </p:nvSpPr>
        <p:spPr>
          <a:xfrm>
            <a:off x="5220072" y="2924944"/>
            <a:ext cx="216024" cy="216024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TextBox"/>
          <p:cNvSpPr txBox="1"/>
          <p:nvPr/>
        </p:nvSpPr>
        <p:spPr>
          <a:xfrm>
            <a:off x="3563888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3203848" y="126876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rgbClr val="FF0000"/>
                </a:solidFill>
              </a:rPr>
              <a:t>Moving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slowly</a:t>
            </a:r>
            <a:r>
              <a:rPr lang="fr-FR" sz="2000" dirty="0" smtClean="0">
                <a:solidFill>
                  <a:srgbClr val="FF0000"/>
                </a:solidFill>
              </a:rPr>
              <a:t>  but </a:t>
            </a:r>
            <a:r>
              <a:rPr lang="fr-FR" sz="2000" dirty="0" err="1" smtClean="0">
                <a:solidFill>
                  <a:srgbClr val="FF0000"/>
                </a:solidFill>
              </a:rPr>
              <a:t>steadily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 I won the race!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6804248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kaplumbağa</a:t>
            </a:r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1691680" y="38610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tartaruga</a:t>
            </a:r>
            <a:endParaRPr lang="el-GR" dirty="0"/>
          </a:p>
        </p:txBody>
      </p:sp>
      <p:sp>
        <p:nvSpPr>
          <p:cNvPr id="30" name="29 - TextBox"/>
          <p:cNvSpPr txBox="1"/>
          <p:nvPr/>
        </p:nvSpPr>
        <p:spPr>
          <a:xfrm>
            <a:off x="4355976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χελώνα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Στρογγύλεμα της γωνίας της ίδιας πλευράς του ορθογωνίου"/>
          <p:cNvSpPr/>
          <p:nvPr/>
        </p:nvSpPr>
        <p:spPr>
          <a:xfrm>
            <a:off x="755576" y="908720"/>
            <a:ext cx="7776864" cy="5112568"/>
          </a:xfrm>
          <a:prstGeom prst="round2Same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lepre</a:t>
            </a:r>
            <a:endParaRPr lang="el-GR" dirty="0"/>
          </a:p>
        </p:txBody>
      </p:sp>
      <p:sp>
        <p:nvSpPr>
          <p:cNvPr id="2" name="1 - Ορθογώνιο"/>
          <p:cNvSpPr/>
          <p:nvPr/>
        </p:nvSpPr>
        <p:spPr>
          <a:xfrm>
            <a:off x="539552" y="6550223"/>
            <a:ext cx="8424936" cy="307777"/>
          </a:xfrm>
          <a:prstGeom prst="rect">
            <a:avLst/>
          </a:prstGeom>
          <a:solidFill>
            <a:srgbClr val="00B0F0"/>
          </a:solidFill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            </a:t>
            </a:r>
            <a:r>
              <a:rPr lang="el-G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l-GR" sz="1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ο</a:t>
            </a:r>
            <a:r>
              <a:rPr lang="el-G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ΔΗΜΟΤΙΚΟ ΣΧΟΛΕΙΟ ΣΚΑΛΑΣ ΩΡΩΠΟΥ &amp; ΝΕΩΝ ΠΑΛΑΤΙΩΝ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Α΄ΤΑΞΗ </a:t>
            </a:r>
            <a:endParaRPr lang="el-G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527539" y="0"/>
            <a:ext cx="4088940" cy="307777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«Ο λαγός και η χελώνα» ‘’ </a:t>
            </a:r>
            <a:r>
              <a:rPr lang="en-US" sz="1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hare and the tortoise”</a:t>
            </a:r>
            <a:r>
              <a:rPr lang="el-GR" sz="1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l-GR" sz="14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1052720" y="2024420"/>
            <a:ext cx="72008" cy="36933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l-GR" b="0" cap="none" spc="0" dirty="0">
              <a:ln w="1841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" name="17 - Εικόνα" descr="etwinnin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631452"/>
            <a:ext cx="1656184" cy="485433"/>
          </a:xfrm>
          <a:prstGeom prst="rect">
            <a:avLst/>
          </a:prstGeom>
        </p:spPr>
      </p:pic>
      <p:pic>
        <p:nvPicPr>
          <p:cNvPr id="2050" name="Picture 2" descr="C:\Users\maria\Desktop\komik 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068960"/>
            <a:ext cx="2071687" cy="2555875"/>
          </a:xfrm>
          <a:prstGeom prst="rect">
            <a:avLst/>
          </a:prstGeom>
          <a:noFill/>
        </p:spPr>
      </p:pic>
      <p:pic>
        <p:nvPicPr>
          <p:cNvPr id="2051" name="Picture 3" descr="C:\Users\maria\Desktop\KOMIK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492896"/>
            <a:ext cx="1570478" cy="3384506"/>
          </a:xfrm>
          <a:prstGeom prst="rect">
            <a:avLst/>
          </a:prstGeom>
          <a:noFill/>
        </p:spPr>
      </p:pic>
      <p:pic>
        <p:nvPicPr>
          <p:cNvPr id="2052" name="Picture 4" descr="C:\Users\maria\Desktop\2   mmm - Αντίγραφο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492896"/>
            <a:ext cx="1621727" cy="3055689"/>
          </a:xfrm>
          <a:prstGeom prst="rect">
            <a:avLst/>
          </a:prstGeom>
          <a:noFill/>
        </p:spPr>
      </p:pic>
      <p:pic>
        <p:nvPicPr>
          <p:cNvPr id="2053" name="Picture 5" descr="C:\Users\maria\Desktop\αρχείο λήψης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437112"/>
            <a:ext cx="504056" cy="324036"/>
          </a:xfrm>
          <a:prstGeom prst="rect">
            <a:avLst/>
          </a:prstGeom>
          <a:noFill/>
        </p:spPr>
      </p:pic>
      <p:pic>
        <p:nvPicPr>
          <p:cNvPr id="2054" name="Picture 6" descr="C:\Users\maria\Desktop\Flag_of_Turke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4437112"/>
            <a:ext cx="720080" cy="480053"/>
          </a:xfrm>
          <a:prstGeom prst="rect">
            <a:avLst/>
          </a:prstGeom>
          <a:noFill/>
        </p:spPr>
      </p:pic>
      <p:pic>
        <p:nvPicPr>
          <p:cNvPr id="2055" name="Picture 7" descr="C:\Users\maria\Desktop\Blank+_8986ddc081b7fa50c5dc0d861bc93f2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4581128"/>
            <a:ext cx="576064" cy="391808"/>
          </a:xfrm>
          <a:prstGeom prst="rect">
            <a:avLst/>
          </a:prstGeom>
          <a:noFill/>
        </p:spPr>
      </p:pic>
      <p:sp>
        <p:nvSpPr>
          <p:cNvPr id="13" name="12 - Επεξήγηση με σύννεφο"/>
          <p:cNvSpPr/>
          <p:nvPr/>
        </p:nvSpPr>
        <p:spPr>
          <a:xfrm>
            <a:off x="2699792" y="1196752"/>
            <a:ext cx="4176464" cy="1224136"/>
          </a:xfrm>
          <a:prstGeom prst="cloudCallout">
            <a:avLst>
              <a:gd name="adj1" fmla="val -48093"/>
              <a:gd name="adj2" fmla="val 800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Διάγραμμα ροής: Παραπομπή"/>
          <p:cNvSpPr/>
          <p:nvPr/>
        </p:nvSpPr>
        <p:spPr>
          <a:xfrm>
            <a:off x="4572000" y="2852936"/>
            <a:ext cx="144016" cy="144016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Διάγραμμα ροής: Παραπομπή"/>
          <p:cNvSpPr/>
          <p:nvPr/>
        </p:nvSpPr>
        <p:spPr>
          <a:xfrm>
            <a:off x="4572000" y="2564904"/>
            <a:ext cx="216024" cy="14401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Διάγραμμα ροής: Παραπομπή"/>
          <p:cNvSpPr/>
          <p:nvPr/>
        </p:nvSpPr>
        <p:spPr>
          <a:xfrm>
            <a:off x="6444208" y="2708920"/>
            <a:ext cx="144016" cy="72008"/>
          </a:xfrm>
          <a:prstGeom prst="flowChartConnector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ιάγραμμα ροής: Παραπομπή"/>
          <p:cNvSpPr/>
          <p:nvPr/>
        </p:nvSpPr>
        <p:spPr>
          <a:xfrm>
            <a:off x="6084168" y="2348880"/>
            <a:ext cx="216024" cy="14401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TextBox"/>
          <p:cNvSpPr txBox="1"/>
          <p:nvPr/>
        </p:nvSpPr>
        <p:spPr>
          <a:xfrm>
            <a:off x="3491880" y="14847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With patience everything can be achieved !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7795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899592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lepre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7452320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tavşan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3491880" y="29249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λαγός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- Εικόνα" descr="sine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11052720" y="2024420"/>
            <a:ext cx="72008" cy="36933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l-GR" b="0" cap="none" spc="0" dirty="0">
              <a:ln w="1841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" name="17 - Εικόνα" descr="etwinnin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237312"/>
            <a:ext cx="1656184" cy="485433"/>
          </a:xfrm>
          <a:prstGeom prst="rect">
            <a:avLst/>
          </a:prstGeom>
        </p:spPr>
      </p:pic>
      <p:pic>
        <p:nvPicPr>
          <p:cNvPr id="10" name="9 - Εικόνα" descr="αρχείο λήψη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797152"/>
            <a:ext cx="360040" cy="231454"/>
          </a:xfrm>
          <a:prstGeom prst="rect">
            <a:avLst/>
          </a:prstGeom>
        </p:spPr>
      </p:pic>
      <p:pic>
        <p:nvPicPr>
          <p:cNvPr id="11" name="10 - Εικόνα" descr="αρχείο λήψη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1916832"/>
            <a:ext cx="360040" cy="231454"/>
          </a:xfrm>
          <a:prstGeom prst="rect">
            <a:avLst/>
          </a:prstGeom>
        </p:spPr>
      </p:pic>
      <p:pic>
        <p:nvPicPr>
          <p:cNvPr id="12" name="11 - Εικόνα" descr="αρχείο λήψη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4437112"/>
            <a:ext cx="288032" cy="185163"/>
          </a:xfrm>
          <a:prstGeom prst="rect">
            <a:avLst/>
          </a:prstGeom>
        </p:spPr>
      </p:pic>
      <p:pic>
        <p:nvPicPr>
          <p:cNvPr id="13" name="12 - Εικόνα" descr="Flag_of_Turkey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2132856"/>
            <a:ext cx="423491" cy="282327"/>
          </a:xfrm>
          <a:prstGeom prst="rect">
            <a:avLst/>
          </a:prstGeom>
        </p:spPr>
      </p:pic>
      <p:pic>
        <p:nvPicPr>
          <p:cNvPr id="14" name="13 - Εικόνα" descr="Blank+_8986ddc081b7fa50c5dc0d861bc93f2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5805264"/>
            <a:ext cx="360040" cy="244880"/>
          </a:xfrm>
          <a:prstGeom prst="rect">
            <a:avLst/>
          </a:prstGeom>
        </p:spPr>
      </p:pic>
      <p:sp>
        <p:nvSpPr>
          <p:cNvPr id="15" name="14 - TextBox"/>
          <p:cNvSpPr txBox="1"/>
          <p:nvPr/>
        </p:nvSpPr>
        <p:spPr>
          <a:xfrm>
            <a:off x="1907704" y="20608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OROPOS</a:t>
            </a:r>
            <a:endParaRPr lang="el-GR" sz="12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39552" y="506311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IOANNINA</a:t>
            </a:r>
            <a:endParaRPr lang="el-GR" sz="1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012160" y="41490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PYRGOS</a:t>
            </a:r>
            <a:endParaRPr lang="el-GR" sz="12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779912" y="544522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PATERNO</a:t>
            </a:r>
            <a:endParaRPr lang="el-GR" sz="12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660232" y="242088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KONYA</a:t>
            </a:r>
            <a:endParaRPr lang="el-GR" sz="1200" dirty="0"/>
          </a:p>
        </p:txBody>
      </p:sp>
      <p:pic>
        <p:nvPicPr>
          <p:cNvPr id="22" name="21 - Εικόνα" descr="αρχείο λήψη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1412776"/>
            <a:ext cx="336037" cy="216024"/>
          </a:xfrm>
          <a:prstGeom prst="rect">
            <a:avLst/>
          </a:prstGeom>
        </p:spPr>
      </p:pic>
      <p:sp>
        <p:nvSpPr>
          <p:cNvPr id="23" name="22 - TextBox"/>
          <p:cNvSpPr txBox="1"/>
          <p:nvPr/>
        </p:nvSpPr>
        <p:spPr>
          <a:xfrm>
            <a:off x="3995936" y="16288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PLATARIA</a:t>
            </a:r>
            <a:endParaRPr lang="el-GR" sz="1200" dirty="0"/>
          </a:p>
        </p:txBody>
      </p:sp>
      <p:sp>
        <p:nvSpPr>
          <p:cNvPr id="24" name="23 - TextBox"/>
          <p:cNvSpPr txBox="1"/>
          <p:nvPr/>
        </p:nvSpPr>
        <p:spPr>
          <a:xfrm>
            <a:off x="1907704" y="47667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755576" y="476673"/>
            <a:ext cx="22322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/>
          </a:p>
          <a:p>
            <a:endParaRPr lang="el-GR" sz="1200" dirty="0"/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39552" y="260648"/>
            <a:ext cx="1584176" cy="1368152"/>
          </a:xfrm>
          <a:prstGeom prst="cloudCallout">
            <a:avLst>
              <a:gd name="adj1" fmla="val 53487"/>
              <a:gd name="adj2" fmla="val 29364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TextBox"/>
          <p:cNvSpPr txBox="1"/>
          <p:nvPr/>
        </p:nvSpPr>
        <p:spPr>
          <a:xfrm>
            <a:off x="683568" y="476672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l-GR" sz="1600" dirty="0" smtClean="0"/>
              <a:t>Γεια σας από </a:t>
            </a:r>
          </a:p>
          <a:p>
            <a:r>
              <a:rPr lang="el-GR" sz="1600" dirty="0" smtClean="0"/>
              <a:t>τον Ωρωπό!</a:t>
            </a:r>
            <a:endParaRPr lang="en-US" sz="1600" dirty="0" smtClean="0"/>
          </a:p>
          <a:p>
            <a:r>
              <a:rPr lang="en-US" sz="1600" dirty="0" smtClean="0"/>
              <a:t>       </a:t>
            </a:r>
            <a:r>
              <a:rPr lang="el-GR" sz="1600" dirty="0" smtClean="0"/>
              <a:t>  </a:t>
            </a:r>
            <a:endParaRPr lang="en-US" sz="1600" dirty="0" smtClean="0"/>
          </a:p>
          <a:p>
            <a:endParaRPr lang="en-US" sz="1600" dirty="0" smtClean="0"/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4005064"/>
            <a:ext cx="7772400" cy="190207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l-GR" sz="2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ο</a:t>
            </a:r>
            <a:r>
              <a:rPr lang="el-G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ΔΗΜΟΤΙΚΟ ΣΧΟΛΕΙΟ ΣΚΑΛΑΣ ΩΡΩΠΟΥ &amp; ΝΕΩΝ ΠΑΛΑΤΙΩΝ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el-G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1200" baseline="30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nd</a:t>
            </a:r>
            <a:r>
              <a:rPr lang="el-G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PRIMARY SCHOOL, OROPOS </a:t>
            </a:r>
            <a:br>
              <a:rPr lang="en-U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A’ CLASS</a:t>
            </a:r>
            <a:r>
              <a:rPr lang="el-G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l-G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endParaRPr lang="el-GR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3 - Εικόνα" descr="etwinnin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5805264"/>
            <a:ext cx="2762250" cy="809625"/>
          </a:xfrm>
          <a:prstGeom prst="rect">
            <a:avLst/>
          </a:prstGeom>
        </p:spPr>
      </p:pic>
      <p:pic>
        <p:nvPicPr>
          <p:cNvPr id="5" name="4 - Εικόνα" descr="αρχείο λήψη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5157192"/>
            <a:ext cx="896099" cy="576064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2195736" y="1844824"/>
            <a:ext cx="5256584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6 - Εικόνα" descr="aisv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32656"/>
            <a:ext cx="1147284" cy="1132055"/>
          </a:xfrm>
          <a:prstGeom prst="rect">
            <a:avLst/>
          </a:prstGeom>
        </p:spPr>
      </p:pic>
      <p:sp>
        <p:nvSpPr>
          <p:cNvPr id="10" name="9 - Στρογγύλεμα της γωνίας της ίδιας πλευράς του ορθογωνίου"/>
          <p:cNvSpPr/>
          <p:nvPr/>
        </p:nvSpPr>
        <p:spPr>
          <a:xfrm>
            <a:off x="1691680" y="1700808"/>
            <a:ext cx="6696744" cy="1800200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907704" y="1700808"/>
            <a:ext cx="590465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  <a:p>
            <a:pPr algn="ctr"/>
            <a:r>
              <a:rPr lang="el-GR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ΟΙ ΜΑΘΗΤΕΣ ΤΗΣ Α΄ΤΑΞΗΣ </a:t>
            </a:r>
            <a:r>
              <a:rPr lang="en-U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endParaRPr lang="el-GR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el-GR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n-U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en-U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el-GR" sz="10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ΝΙΚΟΣ , ΓΙΩΡΓΟΣ , ΛΑΖΑΡΟΣ, ΜΙΧΑΛΗΣ, ΝΙΚΟΣ , ΑΓΓΕΛΟΣ, ΑΝΕΣΤΗΣ, ΝΙΚΟΣ, ΜΑΟΥΡΙΣΙΟ, ΦΑΜΠΙΟ, ΑΓΓΕΛΟΣ, ΜΟΡΦΟΥΛΑ, ΦΩΤΕΙΝΗ, ΕΛΙΣΣΑΒΕΤ, ΚΩΝ/ΝΑ, ΛΕΥΚΟΘΕΑ, ΔΗΜΗΤΡΑ, ΦΩΤΕΙΝΗ, ΑΝΤΙΓΟΝΗ, ΓΑΡΥΦΑΛΙΑ, ΒΕΝΕΤΙΑ, ΚΑΤΕΡΙΝΑ, ΜΑΡΙΖΑ</a:t>
            </a:r>
            <a:endParaRPr lang="en-US" sz="105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  <a:p>
            <a:pPr algn="ctr"/>
            <a:r>
              <a:rPr lang="el-GR" sz="10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ΔΑΣΚΑΛΑ: ΜΠΑΛΟΚΑ ΜΑΡΙΑ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2339752" y="476672"/>
            <a:ext cx="49685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HELLO FROM OROPOS</a:t>
            </a:r>
            <a:endParaRPr lang="el-G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b64a2a98407f1c161f2586b865ccaea2a034b5"/>
  <p:tag name="ISPRING_RESOURCE_PATHS_HASH_2" val="797f4bf1d3f8d8b9245f07b5dfce7a0b8eea9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110</Words>
  <Application>Microsoft Office PowerPoint</Application>
  <PresentationFormat>Προβολή στην οθόνη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2ο ΔΗΜΟΤΙΚΟ ΣΧΟΛΕΙΟ ΣΚΑΛΑΣ ΩΡΩΠΟΥ &amp; ΝΕΩΝ ΠΑΛΑΤΙΩΝ    2nd PRIMARY SCHOOL, OROPOS  A’ CLASS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2ο ΔΗΜΟΤΙΚΟ ΣΧΟΛΕΙΟ ΣΚΑΛΑΣ ΩΡΩΠΟΥ &amp; ΝΕΩΝ ΠΑΛΑΤΙΩΝ  Α΄ΤΑΞΗ  2nd PRIMARY SCHOOL OROPOS  A’ CLASS</dc:title>
  <dc:creator>maria</dc:creator>
  <cp:lastModifiedBy>maria</cp:lastModifiedBy>
  <cp:revision>95</cp:revision>
  <dcterms:created xsi:type="dcterms:W3CDTF">2014-11-22T06:30:45Z</dcterms:created>
  <dcterms:modified xsi:type="dcterms:W3CDTF">2015-01-02T20:10:16Z</dcterms:modified>
</cp:coreProperties>
</file>