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5" name="24 - Υπότιτλος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1" name="30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7C7600C-8F9D-42E6-93A5-C870998205B8}" type="datetimeFigureOut">
              <a:rPr lang="el-GR" smtClean="0"/>
              <a:pPr/>
              <a:t>14/6/2021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BF8C0A6-469C-4DB1-8CED-76B2643BD15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7600C-8F9D-42E6-93A5-C870998205B8}" type="datetimeFigureOut">
              <a:rPr lang="el-GR" smtClean="0"/>
              <a:pPr/>
              <a:t>14/6/2021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8C0A6-469C-4DB1-8CED-76B2643BD15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7C7600C-8F9D-42E6-93A5-C870998205B8}" type="datetimeFigureOut">
              <a:rPr lang="el-GR" smtClean="0"/>
              <a:pPr/>
              <a:t>14/6/2021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BF8C0A6-469C-4DB1-8CED-76B2643BD15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7600C-8F9D-42E6-93A5-C870998205B8}" type="datetimeFigureOut">
              <a:rPr lang="el-GR" smtClean="0"/>
              <a:pPr/>
              <a:t>14/6/2021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8C0A6-469C-4DB1-8CED-76B2643BD15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7C7600C-8F9D-42E6-93A5-C870998205B8}" type="datetimeFigureOut">
              <a:rPr lang="el-GR" smtClean="0"/>
              <a:pPr/>
              <a:t>14/6/2021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BF8C0A6-469C-4DB1-8CED-76B2643BD15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7600C-8F9D-42E6-93A5-C870998205B8}" type="datetimeFigureOut">
              <a:rPr lang="el-GR" smtClean="0"/>
              <a:pPr/>
              <a:t>14/6/2021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8C0A6-469C-4DB1-8CED-76B2643BD15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7600C-8F9D-42E6-93A5-C870998205B8}" type="datetimeFigureOut">
              <a:rPr lang="el-GR" smtClean="0"/>
              <a:pPr/>
              <a:t>14/6/2021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8C0A6-469C-4DB1-8CED-76B2643BD15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7600C-8F9D-42E6-93A5-C870998205B8}" type="datetimeFigureOut">
              <a:rPr lang="el-GR" smtClean="0"/>
              <a:pPr/>
              <a:t>14/6/2021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8C0A6-469C-4DB1-8CED-76B2643BD15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7C7600C-8F9D-42E6-93A5-C870998205B8}" type="datetimeFigureOut">
              <a:rPr lang="el-GR" smtClean="0"/>
              <a:pPr/>
              <a:t>14/6/2021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8C0A6-469C-4DB1-8CED-76B2643BD15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7600C-8F9D-42E6-93A5-C870998205B8}" type="datetimeFigureOut">
              <a:rPr lang="el-GR" smtClean="0"/>
              <a:pPr/>
              <a:t>14/6/2021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8C0A6-469C-4DB1-8CED-76B2643BD15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7600C-8F9D-42E6-93A5-C870998205B8}" type="datetimeFigureOut">
              <a:rPr lang="el-GR" smtClean="0"/>
              <a:pPr/>
              <a:t>14/6/2021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8C0A6-469C-4DB1-8CED-76B2643BD15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εικόνας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- Θέση τίτλου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1" name="30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7" name="26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7C7600C-8F9D-42E6-93A5-C870998205B8}" type="datetimeFigureOut">
              <a:rPr lang="el-GR" smtClean="0"/>
              <a:pPr/>
              <a:t>14/6/2021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BF8C0A6-469C-4DB1-8CED-76B2643BD1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Πρόγραμμα </a:t>
            </a:r>
            <a:r>
              <a:rPr lang="en-US" dirty="0" smtClean="0"/>
              <a:t>Helmepa</a:t>
            </a:r>
            <a:r>
              <a:rPr lang="el-GR" dirty="0" smtClean="0"/>
              <a:t> </a:t>
            </a:r>
            <a:r>
              <a:rPr lang="en-US" dirty="0" smtClean="0"/>
              <a:t>junior </a:t>
            </a:r>
            <a:r>
              <a:rPr lang="el-GR" dirty="0" smtClean="0"/>
              <a:t>Δ</a:t>
            </a:r>
            <a:r>
              <a:rPr lang="en-US" dirty="0" smtClean="0"/>
              <a:t>'</a:t>
            </a:r>
            <a:r>
              <a:rPr lang="el-GR" dirty="0" smtClean="0"/>
              <a:t> τάξη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Σχολικό έτος 2020-21</a:t>
            </a:r>
          </a:p>
          <a:p>
            <a:r>
              <a:rPr lang="el-GR" dirty="0" smtClean="0"/>
              <a:t>Υπεύθυνες εκπαιδευτικοί:</a:t>
            </a:r>
          </a:p>
          <a:p>
            <a:r>
              <a:rPr lang="el-GR" dirty="0" smtClean="0"/>
              <a:t>Μαρία Βρύζα- Ακριτίδου Γεωργία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22288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Μελετησαμε τον βυθο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Μέσα από τις δραστηριότητες που έγιναν διαθεματικά και ομαδικά, στα πλαίσια του μαθήματος της γλώσσας , της μελέτης και των εικαστικών, μάθαμε πως μπορούμε να προστατέψουμε τον βυθό. </a:t>
            </a:r>
          </a:p>
          <a:p>
            <a:r>
              <a:rPr lang="el-GR" dirty="0" smtClean="0"/>
              <a:t>Όχι σκουπίδια- όχι πλαστικά σε θάλασσες και ακτές!!!</a:t>
            </a:r>
          </a:p>
          <a:p>
            <a:pPr>
              <a:buNone/>
            </a:pPr>
            <a:r>
              <a:rPr lang="el-GR" dirty="0" smtClean="0"/>
              <a:t>  </a:t>
            </a:r>
          </a:p>
          <a:p>
            <a:endParaRPr lang="el-GR" dirty="0" smtClean="0"/>
          </a:p>
          <a:p>
            <a:pPr>
              <a:buNone/>
            </a:pPr>
            <a:r>
              <a:rPr lang="el-GR" dirty="0" smtClean="0"/>
              <a:t>                        </a:t>
            </a:r>
            <a:r>
              <a:rPr lang="el-GR" sz="3600" dirty="0" smtClean="0"/>
              <a:t>ΤΕΛΟΣ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97531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Δημιουργήσαμε </a:t>
            </a:r>
            <a:r>
              <a:rPr lang="el-GR" dirty="0" err="1" smtClean="0"/>
              <a:t>αφισεσ</a:t>
            </a:r>
            <a:r>
              <a:rPr lang="el-GR" dirty="0" smtClean="0"/>
              <a:t> για τον </a:t>
            </a:r>
            <a:r>
              <a:rPr lang="el-GR" dirty="0" err="1" smtClean="0"/>
              <a:t>διαγωνισμο</a:t>
            </a:r>
            <a:r>
              <a:rPr lang="el-GR" dirty="0" smtClean="0"/>
              <a:t> </a:t>
            </a:r>
            <a:r>
              <a:rPr lang="el-GR" dirty="0" err="1" smtClean="0"/>
              <a:t>ζωγραφικησ</a:t>
            </a:r>
            <a:r>
              <a:rPr lang="el-GR" dirty="0" smtClean="0"/>
              <a:t>  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67544" y="908720"/>
            <a:ext cx="6854744" cy="1739787"/>
          </a:xfrm>
        </p:spPr>
        <p:txBody>
          <a:bodyPr>
            <a:normAutofit/>
          </a:bodyPr>
          <a:lstStyle/>
          <a:p>
            <a:r>
              <a:rPr lang="el-GR" dirty="0" smtClean="0"/>
              <a:t>Δουλέψαμε σε ομάδες για να στείλουμε οικολογικά μηνύματα για την προστασία του βυθού</a:t>
            </a:r>
          </a:p>
          <a:p>
            <a:endParaRPr lang="el-GR" dirty="0" smtClean="0"/>
          </a:p>
          <a:p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C:\Users\vlach\Desktop\IMG_20210311_1226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802838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028384" cy="146304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Στα πλαισια τησ μελετησ φτιαξαμε γραμματοσημα για τα ειδη του βυθου μασ!!!</a:t>
            </a:r>
            <a:endParaRPr lang="el-GR" dirty="0"/>
          </a:p>
        </p:txBody>
      </p:sp>
      <p:pic>
        <p:nvPicPr>
          <p:cNvPr id="4" name="3 - Θέση περιεχομένου" descr="C:\Users\vlach\Desktop\IMG_20210308_13013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09725"/>
            <a:ext cx="7848872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Εικονογραφησαμε </a:t>
            </a:r>
            <a:br>
              <a:rPr lang="el-GR" dirty="0" smtClean="0"/>
            </a:br>
            <a:r>
              <a:rPr lang="el-GR" dirty="0" smtClean="0"/>
              <a:t>ενα παραμυθι για τον βυθο</a:t>
            </a:r>
            <a:endParaRPr lang="el-GR" dirty="0"/>
          </a:p>
        </p:txBody>
      </p:sp>
      <p:pic>
        <p:nvPicPr>
          <p:cNvPr id="3" name="2 - Εικόνα" descr="C:\Users\vlach\Desktop\IMG_20210225_1249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133737">
            <a:off x="1830668" y="1142272"/>
            <a:ext cx="3583512" cy="58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0"/>
            <a:ext cx="7848872" cy="146304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Στα πλαισια του γλωσσικου μαθηματοσ δραστηριοποιηθηκαμε 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Γράψαμε ένα ενημερωτικό γράμμα προς τους τουρίστες 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Φτιάξαμε το προφίλ του γλάρου</a:t>
            </a:r>
            <a:endParaRPr lang="el-GR" dirty="0"/>
          </a:p>
        </p:txBody>
      </p:sp>
      <p:pic>
        <p:nvPicPr>
          <p:cNvPr id="1026" name="Picture 2" descr="C:\Users\user\Desktop\IMG_20210524_11052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9247" y="1711325"/>
            <a:ext cx="2859181" cy="4114800"/>
          </a:xfrm>
          <a:prstGeom prst="rect">
            <a:avLst/>
          </a:prstGeom>
          <a:noFill/>
        </p:spPr>
      </p:pic>
      <p:pic>
        <p:nvPicPr>
          <p:cNvPr id="1028" name="Picture 4" descr="C:\Users\user\Desktop\IMG_20210528_12002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687" y="1711325"/>
            <a:ext cx="30861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Μιλησαμε για το περιβαλλον</a:t>
            </a:r>
            <a:endParaRPr lang="el-GR" dirty="0"/>
          </a:p>
        </p:txBody>
      </p:sp>
      <p:pic>
        <p:nvPicPr>
          <p:cNvPr id="3074" name="Picture 2" descr="C:\Users\user\Desktop\IMG_20210528_0904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74387"/>
            <a:ext cx="3521075" cy="3130877"/>
          </a:xfrm>
          <a:prstGeom prst="rect">
            <a:avLst/>
          </a:prstGeom>
          <a:noFill/>
        </p:spPr>
      </p:pic>
      <p:pic>
        <p:nvPicPr>
          <p:cNvPr id="3075" name="Picture 3" descr="C:\Users\user\Desktop\IMG_20210528_0905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300" y="2734860"/>
            <a:ext cx="3521075" cy="2998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ΕΠΙΣΚΕΦΘΗΚΑΜΕ ΤΟ ΛΙΜΕΝΑΡΧΕΙΟ</a:t>
            </a:r>
            <a:endParaRPr lang="el-GR" dirty="0"/>
          </a:p>
        </p:txBody>
      </p:sp>
      <p:pic>
        <p:nvPicPr>
          <p:cNvPr id="4" name="Picture 3" descr="C:\Users\user\Desktop\IMG_20210607_0947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ΑΞΙΟΠΟΙΗΣΑΜΕ ΑΝΑΚΥΚΛΩΣΙΜΑ ΥΛΙΚΑ</a:t>
            </a:r>
            <a:endParaRPr lang="el-GR" dirty="0"/>
          </a:p>
        </p:txBody>
      </p:sp>
      <p:pic>
        <p:nvPicPr>
          <p:cNvPr id="4" name="Picture 2" descr="C:\Users\user\Desktop\IMG_20210611_1244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φθονία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Αφθονί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Αφθονί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89</TotalTime>
  <Words>124</Words>
  <Application>Microsoft Office PowerPoint</Application>
  <PresentationFormat>Προβολή στην οθόνη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Αφθονία</vt:lpstr>
      <vt:lpstr>Πρόγραμμα Helmepa junior Δ' τάξη</vt:lpstr>
      <vt:lpstr>Δημιουργήσαμε αφισεσ για τον διαγωνισμο ζωγραφικησ   </vt:lpstr>
      <vt:lpstr>Παρουσίαση του PowerPoint</vt:lpstr>
      <vt:lpstr>Στα πλαισια τησ μελετησ φτιαξαμε γραμματοσημα για τα ειδη του βυθου μασ!!!</vt:lpstr>
      <vt:lpstr>Εικονογραφησαμε  ενα παραμυθι για τον βυθο</vt:lpstr>
      <vt:lpstr>Στα πλαισια του γλωσσικου μαθηματοσ δραστηριοποιηθηκαμε </vt:lpstr>
      <vt:lpstr>Μιλησαμε για το περιβαλλον</vt:lpstr>
      <vt:lpstr>ΕΠΙΣΚΕΦΘΗΚΑΜΕ ΤΟ ΛΙΜΕΝΑΡΧΕΙΟ</vt:lpstr>
      <vt:lpstr>ΑΞΙΟΠΟΙΗΣΑΜΕ ΑΝΑΚΥΚΛΩΣΙΜΑ ΥΛΙΚΑ</vt:lpstr>
      <vt:lpstr>Μελετησαμε τον βυθο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Πρόγραμμα Helmepa junior Δ' τάξη</dc:title>
  <dc:creator>Xaris Vlachos</dc:creator>
  <cp:lastModifiedBy>owner</cp:lastModifiedBy>
  <cp:revision>11</cp:revision>
  <dcterms:created xsi:type="dcterms:W3CDTF">2021-03-29T21:59:06Z</dcterms:created>
  <dcterms:modified xsi:type="dcterms:W3CDTF">2021-06-14T06:24:44Z</dcterms:modified>
</cp:coreProperties>
</file>