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3F38-E840-4EA6-9830-C99844044A2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D3D7-16A9-40D1-9306-8C887732A8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3F38-E840-4EA6-9830-C99844044A2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D3D7-16A9-40D1-9306-8C887732A8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3F38-E840-4EA6-9830-C99844044A2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D3D7-16A9-40D1-9306-8C887732A8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3F38-E840-4EA6-9830-C99844044A2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D3D7-16A9-40D1-9306-8C887732A8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3F38-E840-4EA6-9830-C99844044A2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D3D7-16A9-40D1-9306-8C887732A8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3F38-E840-4EA6-9830-C99844044A2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D3D7-16A9-40D1-9306-8C887732A8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3F38-E840-4EA6-9830-C99844044A2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D3D7-16A9-40D1-9306-8C887732A8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3F38-E840-4EA6-9830-C99844044A2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D3D7-16A9-40D1-9306-8C887732A8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3F38-E840-4EA6-9830-C99844044A2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D3D7-16A9-40D1-9306-8C887732A8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3F38-E840-4EA6-9830-C99844044A2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D3D7-16A9-40D1-9306-8C887732A8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3F38-E840-4EA6-9830-C99844044A2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D3D7-16A9-40D1-9306-8C887732A8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3F38-E840-4EA6-9830-C99844044A2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2D3D7-16A9-40D1-9306-8C887732A8A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016223"/>
          </a:xfrm>
          <a:solidFill>
            <a:srgbClr val="FFC000"/>
          </a:solidFill>
        </p:spPr>
        <p:txBody>
          <a:bodyPr/>
          <a:lstStyle/>
          <a:p>
            <a:r>
              <a:rPr lang="el-GR" dirty="0" smtClean="0"/>
              <a:t>Τα μαθηματικά μέσα από τη λογοτεχνία και την τέχνη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Στα πλαίσια της ευέλικτης ζώνης </a:t>
            </a:r>
            <a:r>
              <a:rPr lang="el-GR" dirty="0" err="1" smtClean="0"/>
              <a:t>β΄</a:t>
            </a:r>
            <a:r>
              <a:rPr lang="el-GR" dirty="0" smtClean="0"/>
              <a:t> τριμήνου. Τάξη Β1</a:t>
            </a:r>
          </a:p>
          <a:p>
            <a:r>
              <a:rPr lang="el-GR" dirty="0" smtClean="0"/>
              <a:t>Εκπαιδευτικός : Μαρία Βρύζα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Εκφραστήκαμε καλλιτεχνικά μέσα από το βιβλίο «Άγης ο </a:t>
            </a:r>
            <a:r>
              <a:rPr lang="el-GR" dirty="0" err="1" smtClean="0"/>
              <a:t>μαθημάγος</a:t>
            </a:r>
            <a:r>
              <a:rPr lang="el-GR" dirty="0" smtClean="0"/>
              <a:t>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Ζ</a:t>
            </a:r>
            <a:r>
              <a:rPr lang="el-GR" dirty="0" smtClean="0"/>
              <a:t>ωγραφίζοντας τον ήρωα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56248" cy="2836911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Περιγράφοντας τον ήρωα και στέλνοντας 8 σχετικές δράσεις στην  5</a:t>
            </a:r>
            <a:r>
              <a:rPr lang="el-GR" baseline="30000" dirty="0" smtClean="0"/>
              <a:t>η</a:t>
            </a:r>
            <a:r>
              <a:rPr lang="el-GR" dirty="0" smtClean="0"/>
              <a:t> βιβλιοτρεχάλα φιλαναγνωσίας του εκδοτικού οίκου «Ψυχογιός»</a:t>
            </a:r>
            <a:endParaRPr lang="el-GR" dirty="0"/>
          </a:p>
        </p:txBody>
      </p:sp>
      <p:pic>
        <p:nvPicPr>
          <p:cNvPr id="5" name="4 - Εικόνα" descr="E:\ΗΜΕΡΑ ΠΑΙΔΙΚΟΥ ΒΙΒΛΙΟΥ 01 04 2016\DSC066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3140968"/>
            <a:ext cx="3240360" cy="307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E:\ΗΜΕΡΑ ΠΑΙΔΙΚΟΥ ΒΙΒΛΙΟΥ 01 04 2016\DSC066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93096"/>
            <a:ext cx="3168352" cy="23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l-GR" sz="3200" dirty="0" smtClean="0"/>
              <a:t>Οι μαθητές παρουσίασαν παραμύθια- ιστορίες</a:t>
            </a:r>
            <a:r>
              <a:rPr lang="en-US" sz="3200" dirty="0" smtClean="0"/>
              <a:t> </a:t>
            </a:r>
            <a:r>
              <a:rPr lang="el-GR" sz="3200" dirty="0" smtClean="0"/>
              <a:t>όπου υπήρχαν αριθμητικά δεδομένα </a:t>
            </a:r>
            <a:endParaRPr lang="el-GR" sz="3200" dirty="0"/>
          </a:p>
        </p:txBody>
      </p:sp>
      <p:pic>
        <p:nvPicPr>
          <p:cNvPr id="5" name="4 - Θέση περιεχομένου" descr="E:\ΗΜΕΡΑ ΠΑΙΔΙΚΟΥ ΒΙΒΛΙΟΥ 01 04 2016\DSC0662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805" y="1600200"/>
            <a:ext cx="33913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Θέση περιεχομένου" descr="E:\ΗΜΕΡΑ ΠΑΙΔΙΚΟΥ ΒΙΒΛΙΟΥ 01 04 2016\DSC0662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8800"/>
            <a:ext cx="40386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Ταξινομήσανε κατηγορίες βιβλίων σε «βιβλιοθήκες»</a:t>
            </a:r>
            <a:endParaRPr lang="el-GR" dirty="0"/>
          </a:p>
        </p:txBody>
      </p:sp>
      <p:pic>
        <p:nvPicPr>
          <p:cNvPr id="5" name="4 - Θέση περιεχομένου" descr="E:\ΗΜΕΡΑ ΠΑΙΔΙΚΟΥ ΒΙΒΛΙΟΥ 01 04 2016\DSC0663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729" y="2433392"/>
            <a:ext cx="3815542" cy="285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Θέση περιεχομένου" descr="E:\ΗΜΕΡΑ ΠΑΙΔΙΚΟΥ ΒΙΒΛΙΟΥ 01 04 2016\DSC0666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1268" y="1600200"/>
            <a:ext cx="33924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Δημιούργησαν τάγκραμ </a:t>
            </a:r>
            <a:r>
              <a:rPr lang="el-GR" smtClean="0"/>
              <a:t>και κολάζ </a:t>
            </a:r>
            <a:r>
              <a:rPr lang="el-GR" dirty="0" smtClean="0"/>
              <a:t>με σχήματα</a:t>
            </a:r>
            <a:endParaRPr lang="el-GR" dirty="0"/>
          </a:p>
        </p:txBody>
      </p:sp>
      <p:pic>
        <p:nvPicPr>
          <p:cNvPr id="5" name="4 - Θέση περιεχομένου" descr="E:\ΔΡΑΣΤΗΡΙΟΤΗΤΕΣ Β1 ΤΑΞΗΣ\DSC0621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Θέση περιεχομένου" descr="E:\ΗΜΕΡΑ ΠΑΙΔΙΚΟΥ ΒΙΒΛΙΟΥ 01 04 2016\DSC0663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</Words>
  <Application>Microsoft Office PowerPoint</Application>
  <PresentationFormat>Προβολή στην οθόνη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Τα μαθηματικά μέσα από τη λογοτεχνία και την τέχνη</vt:lpstr>
      <vt:lpstr>Εκφραστήκαμε καλλιτεχνικά μέσα από το βιβλίο «Άγης ο μαθημάγος»</vt:lpstr>
      <vt:lpstr>Οι μαθητές παρουσίασαν παραμύθια- ιστορίες όπου υπήρχαν αριθμητικά δεδομένα </vt:lpstr>
      <vt:lpstr>Ταξινομήσανε κατηγορίες βιβλίων σε «βιβλιοθήκες»</vt:lpstr>
      <vt:lpstr>Δημιούργησαν τάγκραμ και κολάζ με σχήματα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μαθηματικά μέσα από τη λογοτεχνία και την τέχνη</dc:title>
  <dc:creator>user</dc:creator>
  <cp:lastModifiedBy>user</cp:lastModifiedBy>
  <cp:revision>1</cp:revision>
  <dcterms:created xsi:type="dcterms:W3CDTF">2020-03-30T19:40:15Z</dcterms:created>
  <dcterms:modified xsi:type="dcterms:W3CDTF">2020-03-30T19:43:00Z</dcterms:modified>
</cp:coreProperties>
</file>