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A68B-B88B-4940-AAC9-FC3CB2C0B96C}" type="datetimeFigureOut">
              <a:rPr lang="el-GR" smtClean="0"/>
              <a:t>17/4/2016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3202-0A1D-429A-A06C-65182F768A7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408712" cy="1944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ΠΛΑΝΗΤΕΣ ΚΑΙ ΗΛΙΑΚΟ ΣΥΣΤΗΜΑ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40760" cy="25698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Ευέλικτη ζώνη γ΄ τρ.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χ. Έτους 2015-16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Τάξη Β1 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Υπεύθυνη: Μαρία Βρύζα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ΒΙΒΛΙΟ ΔΡΑΣΤΗΡΙΟΤΗΤΩΝ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1187624" y="1412775"/>
            <a:ext cx="6624736" cy="762099"/>
          </a:xfrm>
          <a:noFill/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000" dirty="0" smtClean="0"/>
              <a:t> ΚΑΘΕ ΜΑΘΗΤΗΣ ΕΦΤΙΑΞΕ ΤΟ ΔΙΚΟ ΤΟΥ ΕΞΩΦΥΛΛΟ ΣΧΕΤΙΚΑ ΜΕ ΤΟ ΗΛΙΑΚΟ ΣΥΣΤΗΜΑ</a:t>
            </a:r>
            <a:endParaRPr lang="el-GR" sz="2000" dirty="0"/>
          </a:p>
        </p:txBody>
      </p:sp>
      <p:pic>
        <p:nvPicPr>
          <p:cNvPr id="5" name="4 - Θέση εικόνας" descr="E:\ΗΜΕΡΑ ΠΑΙΔΙΚΟΥ ΒΙΒΛΙΟΥ 01 04 2016\DSC06643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924944"/>
            <a:ext cx="3610744" cy="274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Θέση περιεχομένου" descr="E:\ΗΜΕΡΑ ΠΑΙΔΙΚΟΥ ΒΙΒΛΙΟΥ 01 04 2016\DSC0664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2207493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E:\ΗΜΕΡΑ ΠΑΙΔΙΚΟΥ ΒΙΒΛΙΟΥ 01 04 2016\DSC06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80928"/>
            <a:ext cx="2190580" cy="29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2800" dirty="0" smtClean="0"/>
              <a:t>Αφού είδαμε βίντεο με την εναλλαγή μέρας νύχτας και άλλα βίντεο-τραγούδια σχετικά με το ηλιακό σύστημα συμπληρώσαμε </a:t>
            </a:r>
            <a:r>
              <a:rPr lang="el-GR" sz="2800" u="sng" dirty="0" smtClean="0"/>
              <a:t>φύλλα εργασίας </a:t>
            </a:r>
            <a:r>
              <a:rPr lang="el-GR" sz="2800" dirty="0" smtClean="0"/>
              <a:t>προς εμπέδωση</a:t>
            </a:r>
            <a:r>
              <a:rPr lang="el-GR" sz="2800" u="sng" dirty="0" smtClean="0"/>
              <a:t>(πηγή </a:t>
            </a:r>
            <a:r>
              <a:rPr lang="en-US" sz="2800" u="sng" dirty="0" smtClean="0"/>
              <a:t>kindykids.gr</a:t>
            </a:r>
            <a:r>
              <a:rPr lang="en-US" sz="2800" dirty="0" smtClean="0"/>
              <a:t>)</a:t>
            </a:r>
            <a:endParaRPr lang="el-GR" sz="2800" dirty="0"/>
          </a:p>
        </p:txBody>
      </p:sp>
      <p:pic>
        <p:nvPicPr>
          <p:cNvPr id="4" name="3 - Θέση περιεχομένου" descr="E:\ΗΜΕΡΑ ΠΑΙΔΙΚΟΥ ΒΙΒΛΙΟΥ 01 04 2016\DSC066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374"/>
            <a:ext cx="4680519" cy="41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3600" dirty="0" smtClean="0"/>
              <a:t>Σειρά πλανητών σε σχέση με τον ήλιο</a:t>
            </a:r>
            <a:endParaRPr lang="el-GR" sz="3600" dirty="0"/>
          </a:p>
        </p:txBody>
      </p:sp>
      <p:pic>
        <p:nvPicPr>
          <p:cNvPr id="4" name="3 - Θέση περιεχομένου" descr="E:\ΗΜΕΡΑ ΠΑΙΔΙΚΟΥ ΒΙΒΛΙΟΥ 01 04 2016\DSC066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00200"/>
            <a:ext cx="4104456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Ανακαλύψαμε τη γη με μεγεθυντικό φακό και τη ζωγραφίσαμε!!</a:t>
            </a:r>
            <a:endParaRPr lang="el-GR" sz="3200" dirty="0"/>
          </a:p>
        </p:txBody>
      </p:sp>
      <p:pic>
        <p:nvPicPr>
          <p:cNvPr id="4" name="3 - Θέση περιεχομένου" descr="E:\ΗΜΕΡΑ ΠΑΙΔΙΚΟΥ ΒΙΒΛΙΟΥ 01 04 2016\DSC066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Παίξαμε και διασκεδάσαμε μαθαίνοντας..</a:t>
            </a:r>
            <a:endParaRPr lang="el-GR" dirty="0"/>
          </a:p>
        </p:txBody>
      </p:sp>
      <p:pic>
        <p:nvPicPr>
          <p:cNvPr id="5" name="4 - Θέση περιεχομένου" descr="E:\ΗΜΕΡΑ ΠΑΙΔΙΚΟΥ ΒΙΒΛΙΟΥ 01 04 2016\DSC066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 descr="E:\ΗΜΕΡΑ ΠΑΙΔΙΚΟΥ ΒΙΒΛΙΟΥ 01 04 2016\DSC066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92896"/>
            <a:ext cx="28803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E:\ΗΜΕΡΑ ΠΑΙΔΙΚΟΥ ΒΙΒΛΙΟΥ 01 04 2016\DSC06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1"/>
            <a:ext cx="259228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</Words>
  <Application>Microsoft Office PowerPoint</Application>
  <PresentationFormat>Προβολή στην οθόνη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ΠΛΑΝΗΤΕΣ ΚΑΙ ΗΛΙΑΚΟ ΣΥΣΤΗΜΑ</vt:lpstr>
      <vt:lpstr>ΒΙΒΛΙΟ ΔΡΑΣΤΗΡΙΟΤΗΤΩΝ</vt:lpstr>
      <vt:lpstr>Αφού είδαμε βίντεο με την εναλλαγή μέρας νύχτας και άλλα βίντεο-τραγούδια σχετικά με το ηλιακό σύστημα συμπληρώσαμε φύλλα εργασίας προς εμπέδωση(πηγή kindykids.gr)</vt:lpstr>
      <vt:lpstr>Σειρά πλανητών σε σχέση με τον ήλιο</vt:lpstr>
      <vt:lpstr>Ανακαλύψαμε τη γη με μεγεθυντικό φακό και τη ζωγραφίσαμε!!</vt:lpstr>
      <vt:lpstr>Παίξαμε και διασκεδάσαμε μαθαίνοντας..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ΠΛΑΝΗΤΕΣ ΚΑΙ ΗΛΙΑΚΟ ΣΥΣΤΗΜΑ</dc:title>
  <dc:creator>user</dc:creator>
  <cp:lastModifiedBy>user</cp:lastModifiedBy>
  <cp:revision>3</cp:revision>
  <dcterms:created xsi:type="dcterms:W3CDTF">2016-04-17T13:44:35Z</dcterms:created>
  <dcterms:modified xsi:type="dcterms:W3CDTF">2016-04-17T14:11:35Z</dcterms:modified>
</cp:coreProperties>
</file>