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3" r:id="rId6"/>
    <p:sldId id="260" r:id="rId7"/>
    <p:sldId id="261"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6B948D3D-D93C-4D1D-B39C-74C4D61B1F67}"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6B948D3D-D93C-4D1D-B39C-74C4D61B1F6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948D3D-D93C-4D1D-B39C-74C4D61B1F67}"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0A30316-3660-4EA2-989F-C0A8BD4FA858}" type="datetimeFigureOut">
              <a:rPr lang="el-GR" smtClean="0"/>
              <a:pPr/>
              <a:t>6/6/2024</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6B948D3D-D93C-4D1D-B39C-74C4D61B1F67}"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0A30316-3660-4EA2-989F-C0A8BD4FA858}" type="datetimeFigureOut">
              <a:rPr lang="el-GR" smtClean="0"/>
              <a:pPr/>
              <a:t>6/6/2024</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948D3D-D93C-4D1D-B39C-74C4D61B1F6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ΒΛΑΒΕΣ ΚΑΥΣΤΗΡΑ ΠΕΤΡΕΛΑΙΟΥ</a:t>
            </a:r>
            <a:endParaRPr lang="el-GR" dirty="0"/>
          </a:p>
        </p:txBody>
      </p:sp>
      <p:sp>
        <p:nvSpPr>
          <p:cNvPr id="4" name="TextBox 3"/>
          <p:cNvSpPr txBox="1"/>
          <p:nvPr/>
        </p:nvSpPr>
        <p:spPr>
          <a:xfrm>
            <a:off x="539552" y="5877272"/>
            <a:ext cx="5328592" cy="646331"/>
          </a:xfrm>
          <a:prstGeom prst="rect">
            <a:avLst/>
          </a:prstGeom>
          <a:noFill/>
        </p:spPr>
        <p:txBody>
          <a:bodyPr wrap="square" rtlCol="0">
            <a:spAutoFit/>
          </a:bodyPr>
          <a:lstStyle/>
          <a:p>
            <a:r>
              <a:rPr lang="el-GR" dirty="0" err="1" smtClean="0"/>
              <a:t>Παπαχρήστου</a:t>
            </a:r>
            <a:r>
              <a:rPr lang="el-GR" dirty="0" smtClean="0"/>
              <a:t> Μαρία</a:t>
            </a:r>
          </a:p>
          <a:p>
            <a:r>
              <a:rPr lang="el-GR" dirty="0" smtClean="0"/>
              <a:t>Μηχανολόγος ΠΕ82</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7772400" cy="1143000"/>
          </a:xfrm>
        </p:spPr>
        <p:txBody>
          <a:bodyPr>
            <a:normAutofit/>
          </a:bodyPr>
          <a:lstStyle/>
          <a:p>
            <a:r>
              <a:rPr lang="el-GR" sz="2800" b="1" dirty="0" smtClean="0"/>
              <a:t>ΠΙΘΑΝΕΣ ΒΛΑΒΕΣ ΚΑΙ ΠΡΟΣΤΑΣΙΑ ΤΟΥ ΚΙΝΗΤΗΡΑ</a:t>
            </a:r>
            <a:endParaRPr lang="el-GR" sz="2800" b="1" dirty="0"/>
          </a:p>
        </p:txBody>
      </p:sp>
      <p:sp>
        <p:nvSpPr>
          <p:cNvPr id="3" name="2 - Θέση περιεχομένου"/>
          <p:cNvSpPr>
            <a:spLocks noGrp="1"/>
          </p:cNvSpPr>
          <p:nvPr>
            <p:ph sz="quarter" idx="1"/>
          </p:nvPr>
        </p:nvSpPr>
        <p:spPr>
          <a:xfrm>
            <a:off x="785786" y="1285860"/>
            <a:ext cx="8215370" cy="5043510"/>
          </a:xfrm>
        </p:spPr>
        <p:txBody>
          <a:bodyPr>
            <a:normAutofit fontScale="92500" lnSpcReduction="10000"/>
          </a:bodyPr>
          <a:lstStyle/>
          <a:p>
            <a:pPr>
              <a:buNone/>
            </a:pPr>
            <a:r>
              <a:rPr lang="el-GR" dirty="0" smtClean="0"/>
              <a:t>1. Μονοφασικοί κινητήρες</a:t>
            </a:r>
          </a:p>
          <a:p>
            <a:pPr>
              <a:buNone/>
            </a:pPr>
            <a:r>
              <a:rPr lang="el-GR" sz="2000" dirty="0" smtClean="0"/>
              <a:t>Λειτουργούν συνήθως με πυκνωτή συνεχούς λειτουργίας. Αν ο πυκνωτής πάθει βλάβη, συνήθως βραχυκύκλωμα, τότε ο κινητήρας βρίσκεται σε υπερένταση (τραβάει πολύ ρεύμα) με αποτέλεσμα να υπερθερμανθούν τα τυλίγματα και να καεί. Από τον κίνδυνο αυτό προστατεύεται ο κινητήρας  μπλοκάροντας τη λειτουργία του από τον εγκέφαλο (ηλεκτρονικό) ή καίγοντας την ασφάλεια του πίνακα. Έτσι προστατεύεται ο καυστήρας από κάποια μηχανική βλάβη της αντλίας ή του ανεμιστήρα.</a:t>
            </a:r>
          </a:p>
          <a:p>
            <a:pPr>
              <a:buNone/>
            </a:pPr>
            <a:r>
              <a:rPr lang="el-GR" sz="2800" dirty="0" smtClean="0"/>
              <a:t>2. Τριφασικοί κινητήρες</a:t>
            </a:r>
          </a:p>
          <a:p>
            <a:pPr>
              <a:buNone/>
            </a:pPr>
            <a:r>
              <a:rPr lang="el-GR" sz="2000" dirty="0" smtClean="0"/>
              <a:t>Οι καυστήρες ικανότητας καύσης πάνω από 30 </a:t>
            </a:r>
            <a:r>
              <a:rPr lang="en-US" sz="2000" dirty="0" smtClean="0"/>
              <a:t>Kg/h </a:t>
            </a:r>
            <a:r>
              <a:rPr lang="el-GR" sz="2000" dirty="0" smtClean="0"/>
              <a:t>έχουν συνήθως τριφασικό κινητήρα. Αυτοί συνήθως κινδυνεύουν από υπερθέρμανση των τυλιγμάτων τους λόγω υπερέντασης. Στους καυστήρες με τριφασικό κινητήρα ο καυστήρας παίρνει ρεύμα από τρεις φάσεις με τρεις ασφάλειες. Η υπερένταση μπορεί να συμβεί είτε στις τρεις φάσεις είτε στις δύο φάσεις αν καεί κάποια ασφάλεια. Για να προστατέψουμε αυτούς τους κινητήρες χρησιμοποιούμε τον αυτόματο διακόπτη (</a:t>
            </a:r>
            <a:r>
              <a:rPr lang="el-GR" sz="2000" dirty="0" err="1" smtClean="0"/>
              <a:t>ρελέ</a:t>
            </a:r>
            <a:r>
              <a:rPr lang="el-GR" sz="2000" dirty="0" smtClean="0"/>
              <a:t>) προστασίας και θερμικό προστασίας.</a:t>
            </a:r>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0"/>
            <a:ext cx="7772400" cy="1143000"/>
          </a:xfrm>
        </p:spPr>
        <p:txBody>
          <a:bodyPr>
            <a:normAutofit/>
          </a:bodyPr>
          <a:lstStyle/>
          <a:p>
            <a:r>
              <a:rPr lang="el-GR" sz="2800" b="1" dirty="0" smtClean="0"/>
              <a:t>ΒΛΑΒΕΣ ΑΝΕΜΙΣΤΗΡΑ </a:t>
            </a:r>
            <a:endParaRPr lang="el-GR" sz="2800" b="1" dirty="0"/>
          </a:p>
        </p:txBody>
      </p:sp>
      <p:sp>
        <p:nvSpPr>
          <p:cNvPr id="3" name="2 - Θέση περιεχομένου"/>
          <p:cNvSpPr>
            <a:spLocks noGrp="1"/>
          </p:cNvSpPr>
          <p:nvPr>
            <p:ph sz="quarter" idx="1"/>
          </p:nvPr>
        </p:nvSpPr>
        <p:spPr>
          <a:xfrm>
            <a:off x="785786" y="1214422"/>
            <a:ext cx="7929618" cy="5286412"/>
          </a:xfrm>
        </p:spPr>
        <p:txBody>
          <a:bodyPr>
            <a:normAutofit lnSpcReduction="10000"/>
          </a:bodyPr>
          <a:lstStyle/>
          <a:p>
            <a:pPr>
              <a:buNone/>
            </a:pPr>
            <a:r>
              <a:rPr lang="el-GR" sz="2000" dirty="0" smtClean="0"/>
              <a:t>Ο ανεμιστήρας είναι συνδεδεμένος με τον άξονα του κινητήρα και παίρνει κίνηση από αυτόν. Οι πιθανότερες βλάβες που μπορεί να πάθει ο ανεμιστήρας είναι :</a:t>
            </a:r>
          </a:p>
          <a:p>
            <a:pPr>
              <a:buFont typeface="Wingdings" pitchFamily="2" charset="2"/>
              <a:buChar char="v"/>
            </a:pPr>
            <a:r>
              <a:rPr lang="el-GR" sz="2000" dirty="0" smtClean="0"/>
              <a:t>Να χαλαρώσει ο σύνδεσμος (</a:t>
            </a:r>
            <a:r>
              <a:rPr lang="el-GR" sz="2000" dirty="0" err="1" smtClean="0"/>
              <a:t>κόπλερ</a:t>
            </a:r>
            <a:r>
              <a:rPr lang="el-GR" sz="2000" dirty="0" smtClean="0"/>
              <a:t>) που συνδέει τον άξονα του ανεμιστήρα με τον κινητήρα. Τότε ο ανεμιστήρας δεν παίρνει τις σωστές στροφές ή καθόλου στροφές με αποτέλεσμα να μην επαρκεί ο αέρας της καύσης  και να έχουμε ατελή καύση. η βλάβη αποκαθίσταται αν σταθεροποιήσουμε και σφίξουμε καλά τον ανεμιστήρα επάνω στον άξονα.</a:t>
            </a:r>
          </a:p>
          <a:p>
            <a:pPr>
              <a:buFont typeface="Wingdings" pitchFamily="2" charset="2"/>
              <a:buChar char="v"/>
            </a:pPr>
            <a:r>
              <a:rPr lang="el-GR" sz="2000" dirty="0" smtClean="0"/>
              <a:t>Άλλη πιθανή βλάβη είναι αν πέσει κάποιο αντικείμενο π.χ. βίδα μέσα στον σαλίγκαρο με αποτέλεσμα να φρακάρει ο ανεμιστήρας και τότε ή θα στραβώσουν τα πτερύγια ή θα καεί ο κινητήρας από το ζόρισμα. Το αποτέλεσμα θα είναι η μη επαρκής τροφοδοσία αέρα ή η διακοπή λειτουργίας του καυστήρα από θερμικό ή </a:t>
            </a:r>
            <a:r>
              <a:rPr lang="el-GR" sz="2000" dirty="0" err="1" smtClean="0"/>
              <a:t>ρελέ</a:t>
            </a:r>
            <a:r>
              <a:rPr lang="el-GR" sz="2000" dirty="0" smtClean="0"/>
              <a:t> προστασίας.</a:t>
            </a:r>
          </a:p>
          <a:p>
            <a:pPr>
              <a:buFont typeface="Wingdings" pitchFamily="2" charset="2"/>
              <a:buChar char="v"/>
            </a:pPr>
            <a:r>
              <a:rPr lang="el-GR" sz="2000" dirty="0" smtClean="0"/>
              <a:t>Άλλη αιτία μη επαρκούς παροχής αέρα από τον ανεμιστήρα είναι το φρακάρισμα της διόδου του </a:t>
            </a:r>
            <a:r>
              <a:rPr lang="el-GR" sz="2000" dirty="0" err="1" smtClean="0"/>
              <a:t>τάμπερ</a:t>
            </a:r>
            <a:r>
              <a:rPr lang="el-GR" sz="2000" dirty="0" smtClean="0"/>
              <a:t> αέρα από σκουπίδια π.χ. φύλλα, χώμα και άλλα υλικά.</a:t>
            </a:r>
          </a:p>
          <a:p>
            <a:pPr>
              <a:buFont typeface="Wingdings" pitchFamily="2" charset="2"/>
              <a:buChar char="v"/>
            </a:pPr>
            <a:endParaRPr lang="el-GR" sz="2000" dirty="0" smtClean="0"/>
          </a:p>
          <a:p>
            <a:pPr>
              <a:buNone/>
            </a:pP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868346"/>
          </a:xfrm>
        </p:spPr>
        <p:txBody>
          <a:bodyPr>
            <a:normAutofit/>
          </a:bodyPr>
          <a:lstStyle/>
          <a:p>
            <a:r>
              <a:rPr lang="el-GR" sz="2800" b="1" dirty="0" smtClean="0"/>
              <a:t>ΒΛΑΒΕΣ ΑΝΤΛΙΑΣ ΠΕΤΡΕΛΑΙΟΥ</a:t>
            </a:r>
            <a:endParaRPr lang="el-GR" sz="2800" b="1" dirty="0"/>
          </a:p>
        </p:txBody>
      </p:sp>
      <p:sp>
        <p:nvSpPr>
          <p:cNvPr id="3" name="2 - Θέση περιεχομένου"/>
          <p:cNvSpPr>
            <a:spLocks noGrp="1"/>
          </p:cNvSpPr>
          <p:nvPr>
            <p:ph sz="quarter" idx="1"/>
          </p:nvPr>
        </p:nvSpPr>
        <p:spPr>
          <a:xfrm>
            <a:off x="642910" y="1357298"/>
            <a:ext cx="8043890" cy="4714908"/>
          </a:xfrm>
        </p:spPr>
        <p:txBody>
          <a:bodyPr>
            <a:normAutofit/>
          </a:bodyPr>
          <a:lstStyle/>
          <a:p>
            <a:r>
              <a:rPr lang="el-GR" sz="2000" dirty="0" smtClean="0"/>
              <a:t>Φράξιμο του φίλτρου της αντλίας από κατακάθια της δεξαμενής ή από βρώμικο πετρέλαιο. Καθαρίζουμε το φίλτρο με βενζίνη, οινόπνευμα ή πετρέλαιο.</a:t>
            </a:r>
          </a:p>
          <a:p>
            <a:r>
              <a:rPr lang="el-GR" sz="2000" dirty="0" smtClean="0"/>
              <a:t>Μπορεί να χαλάσει ο σύνδεσμος (</a:t>
            </a:r>
            <a:r>
              <a:rPr lang="el-GR" sz="2000" dirty="0" err="1" smtClean="0"/>
              <a:t>κόπλερ</a:t>
            </a:r>
            <a:r>
              <a:rPr lang="el-GR" sz="2000" dirty="0" smtClean="0"/>
              <a:t>) του άξονα του κινητήρα και της αντλίας με αποτέλεσμα ενώ ο κινητήρας δίνει κίνηση η αντλία δεν περιστρέφεται.</a:t>
            </a:r>
          </a:p>
          <a:p>
            <a:r>
              <a:rPr lang="el-GR" sz="2000" dirty="0" smtClean="0"/>
              <a:t>Μπορεί να κολλήσει εσωτερικά από μακροχρόνια στασιμότητα του νερού ή βρωμιές. Αποτέλεσμα είναι αν δεν λειτουργήσουν τα μέτρα προστασίας να σπάσει ο σύνδεσμος ή να καταστραφεί ο κινητήρας.</a:t>
            </a:r>
          </a:p>
          <a:p>
            <a:r>
              <a:rPr lang="el-GR" sz="2000" dirty="0" smtClean="0"/>
              <a:t>Άλλη βλάβη είναι να χαλάσουν τα σπειρώματα από τα σωληνάκια παροχής πετρελαίου ή σύνδεσης του μανομέτρου ή την τάπα εξαέρωσης.</a:t>
            </a:r>
          </a:p>
          <a:p>
            <a:r>
              <a:rPr lang="el-GR" sz="2000" dirty="0" smtClean="0"/>
              <a:t>Μία δύσκολα </a:t>
            </a:r>
            <a:r>
              <a:rPr lang="el-GR" sz="2000" dirty="0" err="1" smtClean="0"/>
              <a:t>επισκευάσιμα</a:t>
            </a:r>
            <a:r>
              <a:rPr lang="el-GR" sz="2000" dirty="0" smtClean="0"/>
              <a:t> βλάβη είναι να χάνει η αντλία πετρέλαιο από την τσιμούχα του άξονα.</a:t>
            </a:r>
          </a:p>
          <a:p>
            <a:pPr>
              <a:buNone/>
            </a:pP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714348" y="714356"/>
            <a:ext cx="7772400" cy="4572000"/>
          </a:xfrm>
        </p:spPr>
        <p:txBody>
          <a:bodyPr>
            <a:normAutofit/>
          </a:bodyPr>
          <a:lstStyle/>
          <a:p>
            <a:r>
              <a:rPr lang="el-GR" sz="2000" dirty="0" smtClean="0"/>
              <a:t>Αν εξασθενίσουν τα ελατήρια που ρυθμίζουν την πίεση έχει ως αποτέλεσμα να μη γίνεται σωστή ρύθμιση της πίεσης.</a:t>
            </a:r>
          </a:p>
          <a:p>
            <a:r>
              <a:rPr lang="el-GR" sz="2000" dirty="0" smtClean="0"/>
              <a:t>Όταν η δεξαμενή καυσίμου αδειάσει είναι δυνατόν η αντλία να τραβήξει αέρα. Στην περίπτωση αυτή δεν θα λειτουργήσει ο καυστήρας ακόμη και αν γεμίσουμε τη δεξαμενή. Πρέπει να γίνει εξαέρωση της αντλίας από την τάπα εξαερισμού </a:t>
            </a:r>
            <a:r>
              <a:rPr lang="el-GR" sz="2000" dirty="0" err="1" smtClean="0"/>
              <a:t>εώς</a:t>
            </a:r>
            <a:r>
              <a:rPr lang="el-GR" sz="2000" dirty="0" smtClean="0"/>
              <a:t> ότου τρέξει πετρέλαιο. </a:t>
            </a:r>
          </a:p>
          <a:p>
            <a:r>
              <a:rPr lang="el-GR" sz="2000" dirty="0" smtClean="0"/>
              <a:t>Είναι δυνατόν από κακή συνδεσμολογία του κινητήρα η φορά περιστροφής να μην είναι η σωστή.</a:t>
            </a: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7772400" cy="1082660"/>
          </a:xfrm>
        </p:spPr>
        <p:txBody>
          <a:bodyPr>
            <a:normAutofit/>
          </a:bodyPr>
          <a:lstStyle/>
          <a:p>
            <a:r>
              <a:rPr lang="el-GR" sz="2800" b="1" dirty="0" smtClean="0"/>
              <a:t>ΒΛΑΒΕΣ ΗΛΕΚΤΡΟΝΙΚΟΥ ΠΙΝΑΚΑ </a:t>
            </a:r>
            <a:endParaRPr lang="el-GR" sz="2800" b="1" dirty="0"/>
          </a:p>
        </p:txBody>
      </p:sp>
      <p:sp>
        <p:nvSpPr>
          <p:cNvPr id="3" name="2 - Θέση περιεχομένου"/>
          <p:cNvSpPr>
            <a:spLocks noGrp="1"/>
          </p:cNvSpPr>
          <p:nvPr>
            <p:ph sz="quarter" idx="1"/>
          </p:nvPr>
        </p:nvSpPr>
        <p:spPr>
          <a:xfrm>
            <a:off x="357158" y="1214422"/>
            <a:ext cx="8329642" cy="4981596"/>
          </a:xfrm>
        </p:spPr>
        <p:txBody>
          <a:bodyPr>
            <a:normAutofit/>
          </a:bodyPr>
          <a:lstStyle/>
          <a:p>
            <a:pPr>
              <a:buNone/>
            </a:pPr>
            <a:r>
              <a:rPr lang="el-GR" sz="2000" dirty="0" smtClean="0"/>
              <a:t>Οι πιθανότερες βλάβες που μπορεί να συμβούν σε έναν προγραμματιστή είναι:</a:t>
            </a:r>
          </a:p>
          <a:p>
            <a:pPr>
              <a:buFont typeface="Wingdings" pitchFamily="2" charset="2"/>
              <a:buChar char="q"/>
            </a:pPr>
            <a:r>
              <a:rPr lang="el-GR" sz="2000" dirty="0" smtClean="0"/>
              <a:t>Να μη λειτουργεί κάποιο από τα όργανα του καυστήρα. Η βλάβη αυτή συμβαίνει αν κάπου γίνεται διακοπή του καλωδίου ή δεν κάνει καλή επαφή το καλώδιο του οργάνου με τις επαφές του προγραμματιστή.</a:t>
            </a:r>
          </a:p>
          <a:p>
            <a:pPr>
              <a:buFont typeface="Wingdings" pitchFamily="2" charset="2"/>
              <a:buChar char="q"/>
            </a:pPr>
            <a:r>
              <a:rPr lang="el-GR" sz="2000" dirty="0" smtClean="0"/>
              <a:t>Να καταστραφεί ο προγραμματιστής  (το πλαστικό τμήμα)λόγω υψηλής θερμοκρασίας από κακή μόνωση στο μπροστινό τμήμα του λέβητα. </a:t>
            </a:r>
          </a:p>
          <a:p>
            <a:pPr>
              <a:buFont typeface="Wingdings" pitchFamily="2" charset="2"/>
              <a:buChar char="q"/>
            </a:pPr>
            <a:r>
              <a:rPr lang="el-GR" sz="2000" dirty="0" smtClean="0"/>
              <a:t>Βλάβη λόγω υγρασίας. Αυτό μπορεί να γίνει από κάποια διαρροή σωλήνων ή βανών που βρίσκονται πάνω από τον καυστήρα. Στην περίπτωση αυτή μπορούμε να τον στεγνώσουμε με ζεστό αέρα π.χ. με χρήση σεσουάρ ή αερόθερμο ή έκθεση στον ήλιο. Αν μετά το στέγνωμα δεν λειτουργεί τότε τον αλλάζουμε.</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96908"/>
          </a:xfrm>
        </p:spPr>
        <p:txBody>
          <a:bodyPr>
            <a:normAutofit/>
          </a:bodyPr>
          <a:lstStyle/>
          <a:p>
            <a:r>
              <a:rPr lang="el-GR" sz="2800" b="1" dirty="0" smtClean="0"/>
              <a:t>ΒΛΑΒΕΣ ΜΕΤΑΣΧΗΜΑΤΙΣΤΗ</a:t>
            </a:r>
            <a:endParaRPr lang="el-GR" sz="2800" b="1" dirty="0"/>
          </a:p>
        </p:txBody>
      </p:sp>
      <p:sp>
        <p:nvSpPr>
          <p:cNvPr id="3" name="2 - Θέση περιεχομένου"/>
          <p:cNvSpPr>
            <a:spLocks noGrp="1"/>
          </p:cNvSpPr>
          <p:nvPr>
            <p:ph sz="quarter" idx="1"/>
          </p:nvPr>
        </p:nvSpPr>
        <p:spPr>
          <a:xfrm>
            <a:off x="714348" y="1285860"/>
            <a:ext cx="7972452" cy="4857784"/>
          </a:xfrm>
        </p:spPr>
        <p:txBody>
          <a:bodyPr/>
          <a:lstStyle/>
          <a:p>
            <a:pPr>
              <a:buFont typeface="Wingdings" pitchFamily="2" charset="2"/>
              <a:buChar char="q"/>
            </a:pPr>
            <a:r>
              <a:rPr lang="el-GR" dirty="0" smtClean="0"/>
              <a:t> </a:t>
            </a:r>
            <a:r>
              <a:rPr lang="el-GR" sz="2000" dirty="0" smtClean="0"/>
              <a:t>Αν από κάποιο σημείο του μπροστινού μέρους του λέβητα υπάρχει διαρροή θερμότητας προς τον καυστήρα τότε πιθανόν να καταστραφεί ο μετασχηματιστής.</a:t>
            </a:r>
          </a:p>
          <a:p>
            <a:pPr>
              <a:buFont typeface="Wingdings" pitchFamily="2" charset="2"/>
              <a:buChar char="q"/>
            </a:pPr>
            <a:r>
              <a:rPr lang="el-GR" sz="2000" dirty="0" smtClean="0"/>
              <a:t>Πολλές φορές μπορεί ο μετασχηματιστής από κακή λειτουργία του φωτοκύτταρου να μη διακόψει μετά το τέλος της υψηλής τάσης. Το αποτέλεσμα είναι να καταστραφεί και θέλει αντικατάσταση.</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96908"/>
          </a:xfrm>
        </p:spPr>
        <p:txBody>
          <a:bodyPr>
            <a:normAutofit/>
          </a:bodyPr>
          <a:lstStyle/>
          <a:p>
            <a:r>
              <a:rPr lang="el-GR" sz="2800" b="1" dirty="0" smtClean="0"/>
              <a:t>ΒΛΑΒΕΣ ΣΠΙΝΘΗΡΙΣΤΩΝ </a:t>
            </a:r>
            <a:endParaRPr lang="el-GR" sz="2800" b="1" dirty="0"/>
          </a:p>
        </p:txBody>
      </p:sp>
      <p:sp>
        <p:nvSpPr>
          <p:cNvPr id="3" name="2 - Θέση περιεχομένου"/>
          <p:cNvSpPr>
            <a:spLocks noGrp="1"/>
          </p:cNvSpPr>
          <p:nvPr>
            <p:ph sz="quarter" idx="1"/>
          </p:nvPr>
        </p:nvSpPr>
        <p:spPr/>
        <p:txBody>
          <a:bodyPr>
            <a:normAutofit lnSpcReduction="10000"/>
          </a:bodyPr>
          <a:lstStyle/>
          <a:p>
            <a:r>
              <a:rPr lang="el-GR" sz="2000" dirty="0" smtClean="0"/>
              <a:t>Οι σπινθηριστές πρέπει να στερεώνονται καλά επάνω στην ειδική θήκη που βρίσκεται μέσα στον φλογοσωλήνα, ώστε να μην μετακινούνται με τους τυχόν κραδασμούς του καυστήρα. Αν μετακινηθούν από τη θέση τους είναι δυνατόν να μη δημιουργηθεί σπινθήρας.</a:t>
            </a:r>
          </a:p>
          <a:p>
            <a:r>
              <a:rPr lang="el-GR" sz="2000" dirty="0" smtClean="0"/>
              <a:t>Πρέπει να διατηρούν συγκεκριμένη απόσταση από το </a:t>
            </a:r>
            <a:r>
              <a:rPr lang="el-GR" sz="2000" dirty="0" err="1" smtClean="0"/>
              <a:t>μπεκ</a:t>
            </a:r>
            <a:r>
              <a:rPr lang="el-GR" sz="2000" dirty="0" smtClean="0"/>
              <a:t> χωρίς να έχουν επαφή με τον κώνο ψεκασμού του καυσίμου.</a:t>
            </a:r>
          </a:p>
          <a:p>
            <a:r>
              <a:rPr lang="el-GR" sz="2000" dirty="0" smtClean="0"/>
              <a:t>Αν σπάσουν οι πορσελάνες των σπινθηριστών τότε έχουμε διαρροές ηλεκτρικού ρεύματος, δημιουργία άλλου </a:t>
            </a:r>
            <a:r>
              <a:rPr lang="el-GR" sz="2000" dirty="0" err="1" smtClean="0"/>
              <a:t>βολταΐκού</a:t>
            </a:r>
            <a:r>
              <a:rPr lang="el-GR" sz="2000" dirty="0" smtClean="0"/>
              <a:t> τόξου με αποτέλεσμα να μη γίνεται σπινθήρας.</a:t>
            </a:r>
          </a:p>
          <a:p>
            <a:r>
              <a:rPr lang="el-GR" sz="2000" dirty="0" smtClean="0"/>
              <a:t>Αν δώσουμε μεγάλη πίεση στον αέρα που παράγεται από τον ανεμιστήρα του καυστήρα μεταθέτοντας τον </a:t>
            </a:r>
            <a:r>
              <a:rPr lang="el-GR" sz="2000" dirty="0" err="1" smtClean="0"/>
              <a:t>στροβιλιστήρα</a:t>
            </a:r>
            <a:r>
              <a:rPr lang="el-GR" sz="2000" dirty="0" smtClean="0"/>
              <a:t> σε ακατάλληλη θέση ή ανοίγοντας περισσότερο το </a:t>
            </a:r>
            <a:r>
              <a:rPr lang="el-GR" sz="2000" dirty="0" err="1" smtClean="0"/>
              <a:t>τάμπερ</a:t>
            </a:r>
            <a:r>
              <a:rPr lang="el-GR" sz="2000" dirty="0" smtClean="0"/>
              <a:t> του αέρα πιθανόν ο αέρας να παρασύρει το </a:t>
            </a:r>
            <a:r>
              <a:rPr lang="el-GR" sz="2000" dirty="0" err="1" smtClean="0"/>
              <a:t>βολταΐκό</a:t>
            </a:r>
            <a:r>
              <a:rPr lang="el-GR" sz="2000" dirty="0" smtClean="0"/>
              <a:t> τόξο μεταξύ των σπινθηριστών </a:t>
            </a:r>
            <a:endParaRPr lang="el-G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304</TotalTime>
  <Words>838</Words>
  <Application>Microsoft Office PowerPoint</Application>
  <PresentationFormat>Προβολή στην οθόνη (4:3)</PresentationFormat>
  <Paragraphs>35</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Δικαιοσύνη</vt:lpstr>
      <vt:lpstr>ΒΛΑΒΕΣ ΚΑΥΣΤΗΡΑ ΠΕΤΡΕΛΑΙΟΥ</vt:lpstr>
      <vt:lpstr>ΠΙΘΑΝΕΣ ΒΛΑΒΕΣ ΚΑΙ ΠΡΟΣΤΑΣΙΑ ΤΟΥ ΚΙΝΗΤΗΡΑ</vt:lpstr>
      <vt:lpstr>ΒΛΑΒΕΣ ΑΝΕΜΙΣΤΗΡΑ </vt:lpstr>
      <vt:lpstr>ΒΛΑΒΕΣ ΑΝΤΛΙΑΣ ΠΕΤΡΕΛΑΙΟΥ</vt:lpstr>
      <vt:lpstr>Παρουσίαση του PowerPoint</vt:lpstr>
      <vt:lpstr>ΒΛΑΒΕΣ ΗΛΕΚΤΡΟΝΙΚΟΥ ΠΙΝΑΚΑ </vt:lpstr>
      <vt:lpstr>ΒΛΑΒΕΣ ΜΕΤΑΣΧΗΜΑΤΙΣΤΗ</vt:lpstr>
      <vt:lpstr>ΒΛΑΒΕΣ ΣΠΙΝΘΗΡΙΣΤΩΝ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ΒΛΑΒΕΣ ΚΑΥΣΤΗΡΑ ΠΕΤΡΕΛΑΙΟΥ</dc:title>
  <dc:creator>paok</dc:creator>
  <cp:lastModifiedBy>User</cp:lastModifiedBy>
  <cp:revision>35</cp:revision>
  <dcterms:created xsi:type="dcterms:W3CDTF">2020-12-02T11:46:56Z</dcterms:created>
  <dcterms:modified xsi:type="dcterms:W3CDTF">2024-06-06T13:35:48Z</dcterms:modified>
</cp:coreProperties>
</file>