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0EBF-42D2-4010-9651-1E04C2BBE305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5AE2-730A-4959-85D5-D8097FEBBA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166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0EBF-42D2-4010-9651-1E04C2BBE305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5AE2-730A-4959-85D5-D8097FEBBA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59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0EBF-42D2-4010-9651-1E04C2BBE305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5AE2-730A-4959-85D5-D8097FEBBA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190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0EBF-42D2-4010-9651-1E04C2BBE305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5AE2-730A-4959-85D5-D8097FEBBA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273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0EBF-42D2-4010-9651-1E04C2BBE305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5AE2-730A-4959-85D5-D8097FEBBA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952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0EBF-42D2-4010-9651-1E04C2BBE305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5AE2-730A-4959-85D5-D8097FEBBA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995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0EBF-42D2-4010-9651-1E04C2BBE305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5AE2-730A-4959-85D5-D8097FEBBA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44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0EBF-42D2-4010-9651-1E04C2BBE305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5AE2-730A-4959-85D5-D8097FEBBA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397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0EBF-42D2-4010-9651-1E04C2BBE305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5AE2-730A-4959-85D5-D8097FEBBA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6883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0EBF-42D2-4010-9651-1E04C2BBE305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5AE2-730A-4959-85D5-D8097FEBBA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466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0EBF-42D2-4010-9651-1E04C2BBE305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5AE2-730A-4959-85D5-D8097FEBBA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775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10EBF-42D2-4010-9651-1E04C2BBE305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A5AE2-730A-4959-85D5-D8097FEBBA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808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ΠΑΙΞΕ ΜΕ ΤΑ ΕΝΤΟΜΑ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4671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43465" y="440267"/>
            <a:ext cx="4854223" cy="5926665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7219245" y="440267"/>
            <a:ext cx="4555066" cy="592666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1354667" y="677333"/>
            <a:ext cx="2810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ΖΩΑ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7981244" y="677333"/>
            <a:ext cx="196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ΕΝΤΟΜΑ</a:t>
            </a:r>
            <a:endParaRPr lang="el-GR" dirty="0"/>
          </a:p>
        </p:txBody>
      </p:sp>
      <p:pic>
        <p:nvPicPr>
          <p:cNvPr id="21" name="Εικόνα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365" y="5310845"/>
            <a:ext cx="1377866" cy="918577"/>
          </a:xfrm>
          <a:prstGeom prst="rect">
            <a:avLst/>
          </a:prstGeom>
        </p:spPr>
      </p:pic>
      <p:pic>
        <p:nvPicPr>
          <p:cNvPr id="22" name="Εικόνα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019" y="861999"/>
            <a:ext cx="1112491" cy="860326"/>
          </a:xfrm>
          <a:prstGeom prst="rect">
            <a:avLst/>
          </a:prstGeom>
        </p:spPr>
      </p:pic>
      <p:pic>
        <p:nvPicPr>
          <p:cNvPr id="25" name="Εικόνα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94784" y="1513680"/>
            <a:ext cx="1229796" cy="843289"/>
          </a:xfrm>
          <a:prstGeom prst="rect">
            <a:avLst/>
          </a:prstGeom>
        </p:spPr>
      </p:pic>
      <p:pic>
        <p:nvPicPr>
          <p:cNvPr id="26" name="Εικόνα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07664" y="4097866"/>
            <a:ext cx="1672386" cy="939109"/>
          </a:xfrm>
          <a:prstGeom prst="rect">
            <a:avLst/>
          </a:prstGeom>
        </p:spPr>
      </p:pic>
      <p:pic>
        <p:nvPicPr>
          <p:cNvPr id="27" name="Εικόνα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7115" y="734560"/>
            <a:ext cx="1170657" cy="771393"/>
          </a:xfrm>
          <a:prstGeom prst="rect">
            <a:avLst/>
          </a:prstGeom>
        </p:spPr>
      </p:pic>
      <p:pic>
        <p:nvPicPr>
          <p:cNvPr id="28" name="Εικόνα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298" y="2855005"/>
            <a:ext cx="950315" cy="705948"/>
          </a:xfrm>
          <a:prstGeom prst="rect">
            <a:avLst/>
          </a:prstGeom>
        </p:spPr>
      </p:pic>
      <p:pic>
        <p:nvPicPr>
          <p:cNvPr id="29" name="Εικόνα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5721" y="2823985"/>
            <a:ext cx="1699225" cy="1059393"/>
          </a:xfrm>
          <a:prstGeom prst="rect">
            <a:avLst/>
          </a:prstGeom>
        </p:spPr>
      </p:pic>
      <p:pic>
        <p:nvPicPr>
          <p:cNvPr id="30" name="Εικόνα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12798" y="2782710"/>
            <a:ext cx="1556486" cy="778243"/>
          </a:xfrm>
          <a:prstGeom prst="rect">
            <a:avLst/>
          </a:prstGeom>
        </p:spPr>
      </p:pic>
      <p:pic>
        <p:nvPicPr>
          <p:cNvPr id="31" name="Εικόνα 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09328" y="1704784"/>
            <a:ext cx="1379637" cy="920045"/>
          </a:xfrm>
          <a:prstGeom prst="rect">
            <a:avLst/>
          </a:prstGeom>
        </p:spPr>
      </p:pic>
      <p:pic>
        <p:nvPicPr>
          <p:cNvPr id="32" name="Εικόνα 3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026858" y="4097866"/>
            <a:ext cx="1136321" cy="637261"/>
          </a:xfrm>
          <a:prstGeom prst="rect">
            <a:avLst/>
          </a:prstGeom>
        </p:spPr>
      </p:pic>
      <p:pic>
        <p:nvPicPr>
          <p:cNvPr id="33" name="Εικόνα 3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484" y="4943379"/>
            <a:ext cx="1103476" cy="734932"/>
          </a:xfrm>
          <a:prstGeom prst="rect">
            <a:avLst/>
          </a:prstGeom>
        </p:spPr>
      </p:pic>
      <p:pic>
        <p:nvPicPr>
          <p:cNvPr id="34" name="Εικόνα 3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391" y="2269066"/>
            <a:ext cx="921456" cy="1027289"/>
          </a:xfrm>
          <a:prstGeom prst="rect">
            <a:avLst/>
          </a:prstGeom>
        </p:spPr>
      </p:pic>
      <p:pic>
        <p:nvPicPr>
          <p:cNvPr id="35" name="Εικόνα 3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513" y="5310845"/>
            <a:ext cx="1679503" cy="1117633"/>
          </a:xfrm>
          <a:prstGeom prst="rect">
            <a:avLst/>
          </a:prstGeom>
        </p:spPr>
      </p:pic>
      <p:pic>
        <p:nvPicPr>
          <p:cNvPr id="36" name="Εικόνα 3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45" y="5616090"/>
            <a:ext cx="1398751" cy="930805"/>
          </a:xfrm>
          <a:prstGeom prst="rect">
            <a:avLst/>
          </a:prstGeom>
        </p:spPr>
      </p:pic>
      <p:pic>
        <p:nvPicPr>
          <p:cNvPr id="37" name="Εικόνα 3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155" y="5659115"/>
            <a:ext cx="1285704" cy="1002242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3623733" y="166397"/>
            <a:ext cx="5339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ΕΠΕΛΕΞΕ ΚΑΙ ΣΥΡΕ ΤΙΣ ΕΙΚΟΝΕΣ ΣΤΗ ΣΩΣΤΗ ΤΟΥΣ ΘΕΣΗ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2424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2267" y="395111"/>
            <a:ext cx="650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ΑΝΤΙΣΤΟΙΧΙΣΕ ΤΙΣ ΕΙΚΟΝΕΣ ΜΕ ΤΙΣ ΣΩΣΤΕΣ ΛΕΞΕΙΣ-ΕΠΕΛΕΞΕ ΚΑΙ ΣΥΡΕ</a:t>
            </a:r>
            <a:endParaRPr lang="el-GR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67" y="1054679"/>
            <a:ext cx="1346053" cy="1040948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960" y="2326961"/>
            <a:ext cx="2006666" cy="1125360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045" y="3931839"/>
            <a:ext cx="1476495" cy="983369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112" y="5459329"/>
            <a:ext cx="1372594" cy="10699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59777" y="4272561"/>
            <a:ext cx="2720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ΠΕΤΑΛΟΥΔΑ</a:t>
            </a:r>
            <a:endParaRPr lang="el-G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24798" y="5838650"/>
            <a:ext cx="1749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ΜΕΛΙΣΣΑ</a:t>
            </a:r>
            <a:endParaRPr lang="el-G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80399" y="1284092"/>
            <a:ext cx="2483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ΠΑΣΧΑΛΙΤΣΑ</a:t>
            </a:r>
            <a:endParaRPr lang="el-G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99687" y="2905471"/>
            <a:ext cx="1444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ΜΥΓΑ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Πίνακας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702279"/>
              </p:ext>
            </p:extLst>
          </p:nvPr>
        </p:nvGraphicFramePr>
        <p:xfrm>
          <a:off x="688622" y="720966"/>
          <a:ext cx="3405467" cy="5850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467">
                  <a:extLst>
                    <a:ext uri="{9D8B030D-6E8A-4147-A177-3AD203B41FA5}">
                      <a16:colId xmlns:a16="http://schemas.microsoft.com/office/drawing/2014/main" val="3724483149"/>
                    </a:ext>
                  </a:extLst>
                </a:gridCol>
              </a:tblGrid>
              <a:tr h="1462573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773242"/>
                  </a:ext>
                </a:extLst>
              </a:tr>
              <a:tr h="1462573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102829"/>
                  </a:ext>
                </a:extLst>
              </a:tr>
              <a:tr h="1462573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2126553"/>
                  </a:ext>
                </a:extLst>
              </a:tr>
              <a:tr h="1462573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88244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57956" y="1444978"/>
            <a:ext cx="1549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ΠΕΤΑΛΟΥΔΑ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776005" y="2754755"/>
            <a:ext cx="1365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ΜΕΛΙΣΣΑ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776005" y="4272561"/>
            <a:ext cx="1481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ΠΑΣΧΑΛΙΤΣΑ</a:t>
            </a:r>
            <a:endParaRPr lang="el-GR" dirty="0"/>
          </a:p>
        </p:txBody>
      </p:sp>
      <p:sp>
        <p:nvSpPr>
          <p:cNvPr id="15" name="TextBox 14"/>
          <p:cNvSpPr txBox="1"/>
          <p:nvPr/>
        </p:nvSpPr>
        <p:spPr>
          <a:xfrm>
            <a:off x="857956" y="5838650"/>
            <a:ext cx="1284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ΜΥΓΑ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5396115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32</Words>
  <Application>Microsoft Office PowerPoint</Application>
  <PresentationFormat>Ευρεία οθόνη</PresentationFormat>
  <Paragraphs>13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ΠΑΙΞΕ ΜΕ ΤΑ ΕΝΤΟΜΑ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ΠΑΙΞΕ ΜΕ ΤΑ ΕΝΤΟΜΑ</dc:title>
  <dc:creator>1ο Νηπιαγωγείο Αμυνταίου</dc:creator>
  <cp:lastModifiedBy>1ο Νηπιαγωγείο Αμυνταίου</cp:lastModifiedBy>
  <cp:revision>7</cp:revision>
  <dcterms:created xsi:type="dcterms:W3CDTF">2020-05-10T21:38:40Z</dcterms:created>
  <dcterms:modified xsi:type="dcterms:W3CDTF">2020-05-10T22:00:59Z</dcterms:modified>
</cp:coreProperties>
</file>