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mitris Alestas" initials="DA" lastIdx="2" clrIdx="0">
    <p:extLst>
      <p:ext uri="{19B8F6BF-5375-455C-9EA6-DF929625EA0E}">
        <p15:presenceInfo xmlns:p15="http://schemas.microsoft.com/office/powerpoint/2012/main" userId="0ca24ffc84da8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19T10:08:32.686" idx="1">
    <p:pos x="10" y="10"/>
    <p:text>23 Μαϊου 1923 - 09 Ιουνίου 2012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B4D757-2B3B-4070-8751-FD88114ED80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525437-D03A-4E02-B719-34E1FEE561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008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D757-2B3B-4070-8751-FD88114ED80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437-D03A-4E02-B719-34E1FEE5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0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D757-2B3B-4070-8751-FD88114ED80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437-D03A-4E02-B719-34E1FEE5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6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D757-2B3B-4070-8751-FD88114ED80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437-D03A-4E02-B719-34E1FEE5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3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0B4D757-2B3B-4070-8751-FD88114ED80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525437-D03A-4E02-B719-34E1FEE561F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75533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D757-2B3B-4070-8751-FD88114ED80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437-D03A-4E02-B719-34E1FEE5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12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D757-2B3B-4070-8751-FD88114ED80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437-D03A-4E02-B719-34E1FEE5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44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D757-2B3B-4070-8751-FD88114ED80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437-D03A-4E02-B719-34E1FEE5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7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D757-2B3B-4070-8751-FD88114ED80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5437-D03A-4E02-B719-34E1FEE5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1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0B4D757-2B3B-4070-8751-FD88114ED80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B525437-D03A-4E02-B719-34E1FEE561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3645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0B4D757-2B3B-4070-8751-FD88114ED80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B525437-D03A-4E02-B719-34E1FEE5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0B4D757-2B3B-4070-8751-FD88114ED80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B525437-D03A-4E02-B719-34E1FEE561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137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F06B55-33D5-B06C-1D0D-2659966C4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3539873"/>
          </a:xfrm>
        </p:spPr>
        <p:txBody>
          <a:bodyPr/>
          <a:lstStyle/>
          <a:p>
            <a:r>
              <a:rPr lang="el-GR" b="1" i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Η ΖΩΗ ΤΗΣ </a:t>
            </a:r>
            <a:r>
              <a:rPr lang="el-GR" b="1" i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ΖΩΡΖ ΣΑΡΗ</a:t>
            </a:r>
            <a:endParaRPr lang="en-US" b="1" i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FFD132C-D51A-82A0-086A-3EE42D64D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513" y="5009322"/>
            <a:ext cx="8656905" cy="1712153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prstTxWarp prst="textCanUp">
              <a:avLst/>
            </a:prstTxWarp>
          </a:bodyPr>
          <a:lstStyle/>
          <a:p>
            <a:r>
              <a:rPr lang="el-GR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100 ΧΡΟΝΙΑ</a:t>
            </a:r>
            <a:endParaRPr lang="en-US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679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B537305-D010-5BC5-F56D-D549D05FF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81" y="1282147"/>
            <a:ext cx="7474227" cy="4429540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77F3BCF-4756-8B3D-A14D-2AEE92141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60" y="214022"/>
            <a:ext cx="257874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0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B3816C5-5779-87C7-8841-0F6298725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7" y="1232452"/>
            <a:ext cx="6983896" cy="42406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E0B6CF-E9A4-0FDD-E593-D5BEFEF40475}"/>
              </a:ext>
            </a:extLst>
          </p:cNvPr>
          <p:cNvSpPr txBox="1"/>
          <p:nvPr/>
        </p:nvSpPr>
        <p:spPr>
          <a:xfrm>
            <a:off x="3419061" y="5830955"/>
            <a:ext cx="5168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Monotype Corsiva" panose="03010101010201010101" pitchFamily="66" charset="0"/>
              </a:rPr>
              <a:t>23 Μαΐου 1923 - 09 Ιουνίου 2012</a:t>
            </a:r>
            <a:endParaRPr lang="en-US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7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05E4747-B125-6F37-C0E2-1C9C79F61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0" y="437322"/>
            <a:ext cx="10522227" cy="5791200"/>
          </a:xfrm>
        </p:spPr>
      </p:pic>
    </p:spTree>
    <p:extLst>
      <p:ext uri="{BB962C8B-B14F-4D97-AF65-F5344CB8AC3E}">
        <p14:creationId xmlns:p14="http://schemas.microsoft.com/office/powerpoint/2010/main" val="381711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076F1EF-1B40-4B50-EF19-BBC9AC659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344557"/>
            <a:ext cx="10535478" cy="6513443"/>
          </a:xfrm>
        </p:spPr>
      </p:pic>
    </p:spTree>
    <p:extLst>
      <p:ext uri="{BB962C8B-B14F-4D97-AF65-F5344CB8AC3E}">
        <p14:creationId xmlns:p14="http://schemas.microsoft.com/office/powerpoint/2010/main" val="74909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EB5737D-F187-9D65-4E48-05C0A9247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6" y="225287"/>
            <a:ext cx="10508974" cy="6453809"/>
          </a:xfrm>
        </p:spPr>
      </p:pic>
    </p:spTree>
    <p:extLst>
      <p:ext uri="{BB962C8B-B14F-4D97-AF65-F5344CB8AC3E}">
        <p14:creationId xmlns:p14="http://schemas.microsoft.com/office/powerpoint/2010/main" val="43367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EB5A360-814F-BC76-37F4-2DDE6B8D4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5" y="172277"/>
            <a:ext cx="10614991" cy="6427305"/>
          </a:xfrm>
        </p:spPr>
      </p:pic>
    </p:spTree>
    <p:extLst>
      <p:ext uri="{BB962C8B-B14F-4D97-AF65-F5344CB8AC3E}">
        <p14:creationId xmlns:p14="http://schemas.microsoft.com/office/powerpoint/2010/main" val="110967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E074476-4D0D-B24B-8D53-446009A27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78" y="1139687"/>
            <a:ext cx="3313043" cy="539363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392D65-7094-218A-3D15-4BCCC34A2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318052"/>
            <a:ext cx="3856383" cy="446598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896CFA5-6E9F-E691-B03A-DE231729D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9" y="318052"/>
            <a:ext cx="3565493" cy="44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5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FBE515F-94B5-8C8E-A9AC-1BD7A6986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2" y="238539"/>
            <a:ext cx="10628244" cy="6361044"/>
          </a:xfrm>
        </p:spPr>
      </p:pic>
    </p:spTree>
    <p:extLst>
      <p:ext uri="{BB962C8B-B14F-4D97-AF65-F5344CB8AC3E}">
        <p14:creationId xmlns:p14="http://schemas.microsoft.com/office/powerpoint/2010/main" val="391517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1BBA12D-A027-4AA7-1DCA-775357E9F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3" y="393198"/>
            <a:ext cx="2487682" cy="327765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2421D2A-FD68-9FCA-E31E-2BE3159F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1" y="393198"/>
            <a:ext cx="2915478" cy="327765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7BCEF07-760B-C14F-D520-1321922FA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97" y="393198"/>
            <a:ext cx="2580860" cy="327765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F63C805-3B2D-EDC8-D92E-F8FEEE387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2" y="3923696"/>
            <a:ext cx="2487681" cy="2808407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FA14B59-1010-2A2A-0459-A0DBA6212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1" y="3923695"/>
            <a:ext cx="2915478" cy="2808407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19A7005E-FF42-0277-B24B-5E6DF2B03D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97" y="3923695"/>
            <a:ext cx="2580860" cy="28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6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227107B-7817-E2A0-3E54-DCC42ED19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39" y="397567"/>
            <a:ext cx="10190921" cy="5049078"/>
          </a:xfrm>
        </p:spPr>
      </p:pic>
    </p:spTree>
    <p:extLst>
      <p:ext uri="{BB962C8B-B14F-4D97-AF65-F5344CB8AC3E}">
        <p14:creationId xmlns:p14="http://schemas.microsoft.com/office/powerpoint/2010/main" val="2824934127"/>
      </p:ext>
    </p:extLst>
  </p:cSld>
  <p:clrMapOvr>
    <a:masterClrMapping/>
  </p:clrMapOvr>
</p:sld>
</file>

<file path=ppt/theme/theme1.xml><?xml version="1.0" encoding="utf-8"?>
<a:theme xmlns:a="http://schemas.openxmlformats.org/drawingml/2006/main" name="Κάρτα">
  <a:themeElements>
    <a:clrScheme name="Κάρτα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Κάρτα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άρτα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TM10001106[[fn=Κάρτα]]</Template>
  <TotalTime>29</TotalTime>
  <Words>14</Words>
  <Application>Microsoft Office PowerPoint</Application>
  <PresentationFormat>Ευρεία οθόνη</PresentationFormat>
  <Paragraphs>3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Corbel</vt:lpstr>
      <vt:lpstr>Gill Sans MT</vt:lpstr>
      <vt:lpstr>Impact</vt:lpstr>
      <vt:lpstr>Monotype Corsiva</vt:lpstr>
      <vt:lpstr>Κάρτα</vt:lpstr>
      <vt:lpstr>Η ΖΩΗ ΤΗΣ ΖΩΡΖ ΣΑΡΗ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ΖΩΗ ΤΗΣ ΖΩΡΖ ΖΑΡΗ</dc:title>
  <dc:creator>Dimitris Alestas</dc:creator>
  <cp:lastModifiedBy>maria theo</cp:lastModifiedBy>
  <cp:revision>3</cp:revision>
  <dcterms:created xsi:type="dcterms:W3CDTF">2023-11-19T07:48:42Z</dcterms:created>
  <dcterms:modified xsi:type="dcterms:W3CDTF">2023-11-20T20:21:24Z</dcterms:modified>
</cp:coreProperties>
</file>