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F6283-6023-4B33-907F-46B703D2A553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4F1B-6D0F-4EED-863A-AEC4D8C50C9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1763688" y="404664"/>
            <a:ext cx="5400600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8229600" cy="2794322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Mes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loisirs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b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préférés</a:t>
            </a:r>
            <a:endParaRPr lang="el-G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698179"/>
            <a:ext cx="817961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 Rounded MT Bold" pitchFamily="34" charset="0"/>
              </a:rPr>
              <a:t>Qu’est-ce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que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tu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fais</a:t>
            </a:r>
            <a:r>
              <a:rPr lang="en-US" sz="2800" dirty="0" smtClean="0">
                <a:latin typeface="Arial Rounded MT Bold" pitchFamily="34" charset="0"/>
              </a:rPr>
              <a:t> pendant ton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?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5106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https://encrypted-tbn1.gstatic.com/images?q=tbn:ANd9GcTLCouaLlp9b-M19uF7salfapuKNfmwd9btZFQTJ_mgdLXkqzFN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196752"/>
            <a:ext cx="4500594" cy="41722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496" y="5805264"/>
            <a:ext cx="501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</a:t>
            </a:r>
            <a:r>
              <a:rPr lang="en-US" sz="2800" dirty="0" err="1" smtClean="0">
                <a:latin typeface="Arial Rounded MT Bold" pitchFamily="34" charset="0"/>
              </a:rPr>
              <a:t>sur</a:t>
            </a:r>
            <a:r>
              <a:rPr lang="en-US" sz="2800" dirty="0" smtClean="0">
                <a:latin typeface="Arial Rounded MT Bold" pitchFamily="34" charset="0"/>
              </a:rPr>
              <a:t> Internet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03848" y="5661248"/>
            <a:ext cx="1080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surfe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https://encrypted-tbn1.gstatic.com/images?q=tbn:ANd9GcQlInYMDxJWl_bpbElHGMMTW6-Ilwb-qnW-OY9Zx34ld9zKT8RG3Q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214842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10965" y="5713076"/>
            <a:ext cx="464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……………………………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71685" y="5589240"/>
            <a:ext cx="1374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chante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5713076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…………………aux </a:t>
            </a:r>
            <a:r>
              <a:rPr lang="en-US" sz="2800" dirty="0" err="1" smtClean="0">
                <a:latin typeface="Arial Rounded MT Bold" pitchFamily="34" charset="0"/>
              </a:rPr>
              <a:t>jeux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vidéo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71685" y="5589240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joue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28" y="1556792"/>
            <a:ext cx="4845880" cy="3312368"/>
          </a:xfrm>
        </p:spPr>
      </p:pic>
    </p:spTree>
    <p:extLst>
      <p:ext uri="{BB962C8B-B14F-4D97-AF65-F5344CB8AC3E}">
        <p14:creationId xmlns:p14="http://schemas.microsoft.com/office/powerpoint/2010/main" val="18232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5621952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…………………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550761" y="5517232"/>
            <a:ext cx="136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mange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3672408" cy="3672408"/>
          </a:xfrm>
        </p:spPr>
      </p:pic>
    </p:spTree>
    <p:extLst>
      <p:ext uri="{BB962C8B-B14F-4D97-AF65-F5344CB8AC3E}">
        <p14:creationId xmlns:p14="http://schemas.microsoft.com/office/powerpoint/2010/main" val="6788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5621952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…………………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550761" y="5517232"/>
            <a:ext cx="967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dors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48" y="1418214"/>
            <a:ext cx="4607191" cy="3450946"/>
          </a:xfrm>
        </p:spPr>
      </p:pic>
    </p:spTree>
    <p:extLst>
      <p:ext uri="{BB962C8B-B14F-4D97-AF65-F5344CB8AC3E}">
        <p14:creationId xmlns:p14="http://schemas.microsoft.com/office/powerpoint/2010/main" val="238681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84238" y="5621952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………………au </a:t>
            </a:r>
            <a:r>
              <a:rPr lang="en-US" sz="2800" dirty="0" err="1" smtClean="0">
                <a:latin typeface="Arial Rounded MT Bold" pitchFamily="34" charset="0"/>
              </a:rPr>
              <a:t>téléphone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07952" y="5517232"/>
            <a:ext cx="1085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parle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3600400" cy="3849276"/>
          </a:xfrm>
        </p:spPr>
      </p:pic>
    </p:spTree>
    <p:extLst>
      <p:ext uri="{BB962C8B-B14F-4D97-AF65-F5344CB8AC3E}">
        <p14:creationId xmlns:p14="http://schemas.microsoft.com/office/powerpoint/2010/main" val="16789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84238" y="5621952"/>
            <a:ext cx="4637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………………au </a:t>
            </a:r>
            <a:r>
              <a:rPr lang="en-US" sz="2800" dirty="0" err="1" smtClean="0">
                <a:latin typeface="Arial Rounded MT Bold" pitchFamily="34" charset="0"/>
              </a:rPr>
              <a:t>cinéma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07952" y="5517232"/>
            <a:ext cx="8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vais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36671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5660522"/>
            <a:ext cx="4120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………………un </a:t>
            </a:r>
            <a:r>
              <a:rPr lang="en-US" sz="2800" dirty="0" err="1" smtClean="0">
                <a:latin typeface="Arial Rounded MT Bold" pitchFamily="34" charset="0"/>
              </a:rPr>
              <a:t>livre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58078" y="5517232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lis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8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5398912"/>
            <a:ext cx="525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………………de la </a:t>
            </a:r>
            <a:r>
              <a:rPr lang="en-US" sz="2800" dirty="0" err="1" smtClean="0">
                <a:latin typeface="Arial Rounded MT Bold" pitchFamily="34" charset="0"/>
              </a:rPr>
              <a:t>musique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929619" y="5255622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joue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94" y="1700808"/>
            <a:ext cx="60121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5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0853" y="551723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………………des photos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932888" y="5373216"/>
            <a:ext cx="140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prends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09" y="1541481"/>
            <a:ext cx="2723731" cy="36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encrypted-tbn3.gstatic.com/images?q=tbn:ANd9GcRK2wD8AG-wT2rITpeYwaN64uDjkxCyYgi3z9F7aSKiPiPz7xeKE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56792"/>
            <a:ext cx="3799894" cy="38510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59086" y="5931434"/>
            <a:ext cx="4482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…………………..la </a:t>
            </a:r>
            <a:r>
              <a:rPr lang="en-US" sz="2800" dirty="0" err="1" smtClean="0">
                <a:latin typeface="Arial Rounded MT Bold" pitchFamily="34" charset="0"/>
              </a:rPr>
              <a:t>télé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805264"/>
            <a:ext cx="155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regarde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30993" y="5634826"/>
            <a:ext cx="5324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………………de </a:t>
            </a:r>
            <a:r>
              <a:rPr lang="en-US" sz="2800" dirty="0" err="1" smtClean="0">
                <a:latin typeface="Arial Rounded MT Bold" pitchFamily="34" charset="0"/>
              </a:rPr>
              <a:t>l’équitation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932888" y="5517232"/>
            <a:ext cx="8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fais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28316"/>
            <a:ext cx="3096343" cy="411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64701" y="5630852"/>
            <a:ext cx="409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………………du </a:t>
            </a:r>
            <a:r>
              <a:rPr lang="en-US" sz="2800" dirty="0" err="1" smtClean="0">
                <a:latin typeface="Arial Rounded MT Bold" pitchFamily="34" charset="0"/>
              </a:rPr>
              <a:t>vélo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932888" y="5517232"/>
            <a:ext cx="8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fais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09733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30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104">
            <a:off x="999902" y="3182219"/>
            <a:ext cx="1184512" cy="157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57" y="5372341"/>
            <a:ext cx="1090622" cy="103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65" y="3036745"/>
            <a:ext cx="1689018" cy="126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06" y="1832404"/>
            <a:ext cx="1477612" cy="157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79" y="4543557"/>
            <a:ext cx="1198995" cy="134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976">
            <a:off x="5218273" y="4552807"/>
            <a:ext cx="1151598" cy="163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45" y="3896544"/>
            <a:ext cx="1801813" cy="19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35" y="682496"/>
            <a:ext cx="1462222" cy="146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662">
            <a:off x="764531" y="1146514"/>
            <a:ext cx="1143173" cy="151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32" y="1296721"/>
            <a:ext cx="1543005" cy="14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0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9" y="1279442"/>
            <a:ext cx="1501149" cy="12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03" y="1435016"/>
            <a:ext cx="2027666" cy="97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24" y="1071900"/>
            <a:ext cx="1190253" cy="118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26" y="1964519"/>
            <a:ext cx="1738860" cy="118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77" y="4555420"/>
            <a:ext cx="1364674" cy="155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68" y="3211220"/>
            <a:ext cx="1344200" cy="134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09" y="2981002"/>
            <a:ext cx="1149595" cy="14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1" y="4858172"/>
            <a:ext cx="1354963" cy="15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266">
            <a:off x="5715944" y="3832573"/>
            <a:ext cx="1087606" cy="155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36" y="4985577"/>
            <a:ext cx="1380761" cy="140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6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VERBES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012086"/>
            <a:ext cx="185820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Comic Sans MS" pitchFamily="66" charset="0"/>
              </a:rPr>
              <a:t>Regarder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Comic Sans MS" pitchFamily="66" charset="0"/>
              </a:rPr>
              <a:t>Écouter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Comic Sans MS" pitchFamily="66" charset="0"/>
              </a:rPr>
              <a:t>Jouer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Comic Sans MS" pitchFamily="66" charset="0"/>
              </a:rPr>
              <a:t>Danser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Faire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Comic Sans MS" pitchFamily="66" charset="0"/>
              </a:rPr>
              <a:t>Dormir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Lire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Manger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Comic Sans MS" pitchFamily="66" charset="0"/>
              </a:rPr>
              <a:t>Prendre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Chanter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Comic Sans MS" pitchFamily="66" charset="0"/>
              </a:rPr>
              <a:t>Dessiner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Surfer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Comic Sans MS" pitchFamily="66" charset="0"/>
              </a:rPr>
              <a:t>Aller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Comic Sans MS" pitchFamily="66" charset="0"/>
              </a:rPr>
              <a:t>Cuisiner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Comic Sans MS" pitchFamily="66" charset="0"/>
              </a:rPr>
              <a:t>Parler</a:t>
            </a:r>
            <a:endParaRPr lang="en-US" sz="2400" dirty="0" smtClean="0">
              <a:latin typeface="Comic Sans MS" pitchFamily="66" charset="0"/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1012086"/>
            <a:ext cx="2121093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l-GR" sz="2400" dirty="0">
                <a:latin typeface="Comic Sans MS" pitchFamily="66" charset="0"/>
              </a:rPr>
              <a:t>Τ</a:t>
            </a:r>
            <a:r>
              <a:rPr lang="el-GR" sz="2400" dirty="0" smtClean="0">
                <a:latin typeface="Comic Sans MS" pitchFamily="66" charset="0"/>
              </a:rPr>
              <a:t>ρώω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>
                <a:latin typeface="Comic Sans MS" pitchFamily="66" charset="0"/>
              </a:rPr>
              <a:t>Κ</a:t>
            </a:r>
            <a:r>
              <a:rPr lang="el-GR" sz="2400" dirty="0" smtClean="0">
                <a:latin typeface="Comic Sans MS" pitchFamily="66" charset="0"/>
              </a:rPr>
              <a:t>οιμάμαι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>
                <a:latin typeface="Comic Sans MS" pitchFamily="66" charset="0"/>
              </a:rPr>
              <a:t>Σερφάρω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Τραγουδώ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Μιλάω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>
                <a:latin typeface="Comic Sans MS" pitchFamily="66" charset="0"/>
              </a:rPr>
              <a:t>Π</a:t>
            </a:r>
            <a:r>
              <a:rPr lang="el-GR" sz="2400" dirty="0" smtClean="0">
                <a:latin typeface="Comic Sans MS" pitchFamily="66" charset="0"/>
              </a:rPr>
              <a:t>αίζω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Ζωγραφίζω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Πηγαίνω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Βλέπω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Διαβάζω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Χορεύω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Μαγειρεύω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Παίρνω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Ακούω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Κάνω 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1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encrypted-tbn1.gstatic.com/images?q=tbn:ANd9GcRm_xsOhcSfEQnNk42XsTp0dK-CUj-H1GNQYWXk-YFabqjGdWJH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3215" y="1268760"/>
            <a:ext cx="3084929" cy="43976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86" y="5931434"/>
            <a:ext cx="573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J’ …………………..de la </a:t>
            </a:r>
            <a:r>
              <a:rPr lang="en-US" sz="2800" dirty="0" err="1" smtClean="0">
                <a:latin typeface="Arial Rounded MT Bold" pitchFamily="34" charset="0"/>
              </a:rPr>
              <a:t>musique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75856" y="5831686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écoute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https://encrypted-tbn2.gstatic.com/images?q=tbn:ANd9GcRAmBzY9wfuNxcWsYZ0GjMpYajYBvJMrHR3LotmsOwQZCxqE3Vn_w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7231" y="1340768"/>
            <a:ext cx="3010086" cy="42855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86" y="5931434"/>
            <a:ext cx="5682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…………………..les </a:t>
            </a:r>
            <a:r>
              <a:rPr lang="en-US" sz="2800" dirty="0" err="1" smtClean="0">
                <a:latin typeface="Arial Rounded MT Bold" pitchFamily="34" charset="0"/>
              </a:rPr>
              <a:t>magasins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56321" y="5805264"/>
            <a:ext cx="8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fais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encrypted-tbn3.gstatic.com/images?q=tbn:ANd9GcRIh6UzInakJmZzKoEsEWL-2y6RithpaDKZGU0Sc7J9p5l9hbtV1Q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43510" y="1268760"/>
            <a:ext cx="4177528" cy="4177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5931434"/>
            <a:ext cx="7166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……………………………avec </a:t>
            </a:r>
            <a:r>
              <a:rPr lang="en-US" sz="2800" dirty="0" err="1" smtClean="0">
                <a:latin typeface="Arial Rounded MT Bold" pitchFamily="34" charset="0"/>
              </a:rPr>
              <a:t>mes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amis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745076" y="5805264"/>
            <a:ext cx="3792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 Rounded MT Bold" pitchFamily="34" charset="0"/>
              </a:rPr>
              <a:t>f</a:t>
            </a:r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ais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des promenades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s://encrypted-tbn3.gstatic.com/images?q=tbn:ANd9GcQYrlnOaCWfEOR2fL28gfb6dM6DOOz0zGECiOlxBPbJC6EGa2Q_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39769" y="1268760"/>
            <a:ext cx="3585010" cy="40437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10965" y="5713076"/>
            <a:ext cx="464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……………………………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03848" y="5587053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dessine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ttps://encrypted-tbn0.gstatic.com/images?q=tbn:ANd9GcRHs7t-0pT2Hmr_313X6dTJRmAXZUg-yoMsjjIf_ZJsY_4Zrvce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196752"/>
            <a:ext cx="3771920" cy="4302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10965" y="5713076"/>
            <a:ext cx="464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……………………………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558924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danse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ttps://encrypted-tbn3.gstatic.com/images?q=tbn:ANd9GcQxH2KOYMI00xEYlgTLXfF4vhZZUJOk7tUa3JsRcmvmKAVUI12mWw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85860"/>
            <a:ext cx="4033859" cy="43126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496" y="5805264"/>
            <a:ext cx="4041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………………au foot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326160" y="5661248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joue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s://encrypted-tbn1.gstatic.com/images?q=tbn:ANd9GcQ-1nEE30yMxYGjiQcbPfVppTWfV3xHLpnAohwN8TBCTzVo3A4IVA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268761"/>
            <a:ext cx="3312368" cy="4248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504914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Pendant </a:t>
            </a:r>
            <a:r>
              <a:rPr lang="en-US" sz="2800" dirty="0" err="1" smtClean="0">
                <a:latin typeface="Arial Rounded MT Bold" pitchFamily="34" charset="0"/>
              </a:rPr>
              <a:t>mon</a:t>
            </a:r>
            <a:r>
              <a:rPr lang="en-US" sz="2800" dirty="0" smtClean="0">
                <a:latin typeface="Arial Rounded MT Bold" pitchFamily="34" charset="0"/>
              </a:rPr>
              <a:t> temps </a:t>
            </a:r>
            <a:r>
              <a:rPr lang="en-US" sz="2800" dirty="0" err="1" smtClean="0">
                <a:latin typeface="Arial Rounded MT Bold" pitchFamily="34" charset="0"/>
              </a:rPr>
              <a:t>libre</a:t>
            </a:r>
            <a:r>
              <a:rPr lang="en-US" sz="2800" dirty="0" smtClean="0">
                <a:latin typeface="Arial Rounded MT Bold" pitchFamily="34" charset="0"/>
              </a:rPr>
              <a:t>…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10965" y="5713076"/>
            <a:ext cx="464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Je ……………………………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03848" y="5589240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cuisine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247</Words>
  <Application>Microsoft Office PowerPoint</Application>
  <PresentationFormat>Προβολή στην οθόνη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Mes loisirs  préférés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VERBES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Mairi</dc:creator>
  <cp:lastModifiedBy>mary</cp:lastModifiedBy>
  <cp:revision>10</cp:revision>
  <dcterms:created xsi:type="dcterms:W3CDTF">2012-11-14T11:59:33Z</dcterms:created>
  <dcterms:modified xsi:type="dcterms:W3CDTF">2015-10-17T10:46:51Z</dcterms:modified>
</cp:coreProperties>
</file>