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556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8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71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1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46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00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9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97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5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19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A886-12F4-4081-AB96-F3BFAD9912E4}" type="datetimeFigureOut">
              <a:rPr lang="el-GR" smtClean="0"/>
              <a:t>4/3/2018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FFC2-DAAE-4135-B94C-3C85D5EF95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930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391"/>
          </a:xfrm>
        </p:spPr>
        <p:txBody>
          <a:bodyPr/>
          <a:lstStyle/>
          <a:p>
            <a:r>
              <a:rPr lang="el-GR" dirty="0" smtClean="0"/>
              <a:t>Ο  ΧΕΙΜΩΝΑΣ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09" y="3291840"/>
            <a:ext cx="3004457" cy="301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Ζώα σε χειμερία νάρκη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0488" y="2165961"/>
            <a:ext cx="5420029" cy="406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7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Κουίζ: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 από τα παρακάτω ζώα δεν μπαίνει σε χειμερία νάρκη;</a:t>
            </a:r>
          </a:p>
          <a:p>
            <a:r>
              <a:rPr lang="el-GR" dirty="0" smtClean="0">
                <a:hlinkClick r:id="rId2" action="ppaction://hlinksldjump"/>
              </a:rPr>
              <a:t>Α. αρκούδα</a:t>
            </a:r>
            <a:endParaRPr lang="el-GR" dirty="0" smtClean="0"/>
          </a:p>
          <a:p>
            <a:r>
              <a:rPr lang="el-GR" dirty="0" smtClean="0">
                <a:hlinkClick r:id="rId2" action="ppaction://hlinksldjump"/>
              </a:rPr>
              <a:t>Β. φίδι</a:t>
            </a:r>
            <a:endParaRPr lang="el-GR" dirty="0" smtClean="0"/>
          </a:p>
          <a:p>
            <a:r>
              <a:rPr lang="el-GR" dirty="0" smtClean="0">
                <a:hlinkClick r:id="" action="ppaction://noaction"/>
              </a:rPr>
              <a:t>Γ. μυρμήγκι </a:t>
            </a:r>
            <a:endParaRPr lang="el-GR" dirty="0" smtClean="0"/>
          </a:p>
          <a:p>
            <a:r>
              <a:rPr lang="el-GR" dirty="0" smtClean="0">
                <a:hlinkClick r:id="rId2" action="ppaction://hlinksldjump"/>
              </a:rPr>
              <a:t>Δ. σκαντζόχοιρος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81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Σωστό!!! Μπράβο σου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9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Λάθος. Προσπάθησε πάλι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75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χειμερία νάρκη;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5940" y="1894114"/>
            <a:ext cx="5937293" cy="47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χειμώνας έχει </a:t>
            </a:r>
            <a:r>
              <a:rPr lang="el-GR" dirty="0" err="1" smtClean="0"/>
              <a:t>τρια</a:t>
            </a:r>
            <a:r>
              <a:rPr lang="el-GR" dirty="0" smtClean="0"/>
              <a:t> παιδιά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Τον Δεκέμβριο</a:t>
            </a:r>
          </a:p>
          <a:p>
            <a:r>
              <a:rPr lang="el-GR" dirty="0" smtClean="0"/>
              <a:t>Τον Ιανουάριο</a:t>
            </a:r>
          </a:p>
          <a:p>
            <a:r>
              <a:rPr lang="el-GR" dirty="0" smtClean="0"/>
              <a:t>Τον Φεβρουάριο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22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Τα χειμερινά ρούχα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811" y="1690688"/>
            <a:ext cx="6103183" cy="432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μέσα θέρμανσης: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6722" y="2168435"/>
            <a:ext cx="5545838" cy="392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ζώα που ζουν στους πάγους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67" y="1690688"/>
            <a:ext cx="5337609" cy="3696788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186" y="1443656"/>
            <a:ext cx="3303951" cy="209542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85" y="3791767"/>
            <a:ext cx="36099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χειμερινά σπορ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7229" y="1998618"/>
            <a:ext cx="7418474" cy="390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Σύνθετες λέξεις με τη λέξη «χιόνι»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9815" y="2142309"/>
            <a:ext cx="5776063" cy="408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φρούτα του χειμώνα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176" y="2181497"/>
            <a:ext cx="5333171" cy="37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χιονάνθρωπος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856" y="1845706"/>
            <a:ext cx="3553858" cy="439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Ευρεία οθόνη</PresentationFormat>
  <Paragraphs>22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Ο  ΧΕΙΜΩΝΑΣ</vt:lpstr>
      <vt:lpstr>Ο χειμώνας έχει τρια παιδιά</vt:lpstr>
      <vt:lpstr>Τα χειμερινά ρούχα</vt:lpstr>
      <vt:lpstr>Τα μέσα θέρμανσης:</vt:lpstr>
      <vt:lpstr>Τα ζώα που ζουν στους πάγους</vt:lpstr>
      <vt:lpstr>Τα χειμερινά σπορ</vt:lpstr>
      <vt:lpstr>Σύνθετες λέξεις με τη λέξη «χιόνι»</vt:lpstr>
      <vt:lpstr>Τα φρούτα του χειμώνα</vt:lpstr>
      <vt:lpstr>Ο χιονάνθρωπος </vt:lpstr>
      <vt:lpstr>Ζώα σε χειμερία νάρκη</vt:lpstr>
      <vt:lpstr>Κουίζ: </vt:lpstr>
      <vt:lpstr>Παρουσίαση του PowerPoint</vt:lpstr>
      <vt:lpstr>Παρουσίαση του PowerPoint</vt:lpstr>
      <vt:lpstr>Τι είναι η χειμερία νάρκη;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 ΧΕΙΜΩΝΑΣ</dc:title>
  <dc:creator>Βλάσης Μανωλάς</dc:creator>
  <cp:lastModifiedBy>Βλάσης Μανωλάς</cp:lastModifiedBy>
  <cp:revision>2</cp:revision>
  <dcterms:created xsi:type="dcterms:W3CDTF">2018-03-04T09:33:44Z</dcterms:created>
  <dcterms:modified xsi:type="dcterms:W3CDTF">2018-03-04T09:34:44Z</dcterms:modified>
</cp:coreProperties>
</file>