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387E4-4BFA-4A15-B22A-2762079AD7CB}" v="1094" dt="2021-03-24T16:10:44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ΝΑΤΑΛΙΑ ΜΑΥΡΙΔΟΥ" userId="d0cb1e6d3e32e5c1" providerId="Windows Live" clId="Web-{0EC387E4-4BFA-4A15-B22A-2762079AD7CB}"/>
    <pc:docChg chg="addSld delSld modSld">
      <pc:chgData name="ΝΑΤΑΛΙΑ ΜΑΥΡΙΔΟΥ" userId="d0cb1e6d3e32e5c1" providerId="Windows Live" clId="Web-{0EC387E4-4BFA-4A15-B22A-2762079AD7CB}" dt="2021-03-24T16:10:44.312" v="689"/>
      <pc:docMkLst>
        <pc:docMk/>
      </pc:docMkLst>
      <pc:sldChg chg="del">
        <pc:chgData name="ΝΑΤΑΛΙΑ ΜΑΥΡΙΔΟΥ" userId="d0cb1e6d3e32e5c1" providerId="Windows Live" clId="Web-{0EC387E4-4BFA-4A15-B22A-2762079AD7CB}" dt="2021-03-24T15:23:38.866" v="1"/>
        <pc:sldMkLst>
          <pc:docMk/>
          <pc:sldMk cId="2325122232" sldId="256"/>
        </pc:sldMkLst>
      </pc:sldChg>
      <pc:sldChg chg="addSp delSp modSp new mod setBg">
        <pc:chgData name="ΝΑΤΑΛΙΑ ΜΑΥΡΙΔΟΥ" userId="d0cb1e6d3e32e5c1" providerId="Windows Live" clId="Web-{0EC387E4-4BFA-4A15-B22A-2762079AD7CB}" dt="2021-03-24T15:24:54.058" v="19" actId="1076"/>
        <pc:sldMkLst>
          <pc:docMk/>
          <pc:sldMk cId="2728817281" sldId="257"/>
        </pc:sldMkLst>
        <pc:spChg chg="add del">
          <ac:chgData name="ΝΑΤΑΛΙΑ ΜΑΥΡΙΔΟΥ" userId="d0cb1e6d3e32e5c1" providerId="Windows Live" clId="Web-{0EC387E4-4BFA-4A15-B22A-2762079AD7CB}" dt="2021-03-24T15:24:29.976" v="12"/>
          <ac:spMkLst>
            <pc:docMk/>
            <pc:sldMk cId="2728817281" sldId="257"/>
            <ac:spMk id="4" creationId="{82A5F716-98EF-42EF-A471-87C6DFDCC799}"/>
          </ac:spMkLst>
        </pc:spChg>
        <pc:spChg chg="add del">
          <ac:chgData name="ΝΑΤΑΛΙΑ ΜΑΥΡΙΔΟΥ" userId="d0cb1e6d3e32e5c1" providerId="Windows Live" clId="Web-{0EC387E4-4BFA-4A15-B22A-2762079AD7CB}" dt="2021-03-24T15:24:29.976" v="12"/>
          <ac:spMkLst>
            <pc:docMk/>
            <pc:sldMk cId="2728817281" sldId="257"/>
            <ac:spMk id="5" creationId="{B87687D8-4EF1-4EF2-BF7E-74BB4A3D1806}"/>
          </ac:spMkLst>
        </pc:spChg>
        <pc:spChg chg="add del">
          <ac:chgData name="ΝΑΤΑΛΙΑ ΜΑΥΡΙΔΟΥ" userId="d0cb1e6d3e32e5c1" providerId="Windows Live" clId="Web-{0EC387E4-4BFA-4A15-B22A-2762079AD7CB}" dt="2021-03-24T15:24:26.992" v="10"/>
          <ac:spMkLst>
            <pc:docMk/>
            <pc:sldMk cId="2728817281" sldId="257"/>
            <ac:spMk id="7" creationId="{57845966-6EFC-468A-9CC7-BAB4B95854E7}"/>
          </ac:spMkLst>
        </pc:spChg>
        <pc:spChg chg="add del">
          <ac:chgData name="ΝΑΤΑΛΙΑ ΜΑΥΡΙΔΟΥ" userId="d0cb1e6d3e32e5c1" providerId="Windows Live" clId="Web-{0EC387E4-4BFA-4A15-B22A-2762079AD7CB}" dt="2021-03-24T15:24:26.992" v="10"/>
          <ac:spMkLst>
            <pc:docMk/>
            <pc:sldMk cId="2728817281" sldId="257"/>
            <ac:spMk id="11" creationId="{ADAD1991-FFD1-4E94-ABAB-7560D33008E4}"/>
          </ac:spMkLst>
        </pc:spChg>
        <pc:picChg chg="add mod">
          <ac:chgData name="ΝΑΤΑΛΙΑ ΜΑΥΡΙΔΟΥ" userId="d0cb1e6d3e32e5c1" providerId="Windows Live" clId="Web-{0EC387E4-4BFA-4A15-B22A-2762079AD7CB}" dt="2021-03-24T15:24:54.058" v="19" actId="1076"/>
          <ac:picMkLst>
            <pc:docMk/>
            <pc:sldMk cId="2728817281" sldId="257"/>
            <ac:picMk id="2" creationId="{336008B0-653A-44EC-A87A-8D0A15FB7E7C}"/>
          </ac:picMkLst>
        </pc:picChg>
        <pc:picChg chg="add del">
          <ac:chgData name="ΝΑΤΑΛΙΑ ΜΑΥΡΙΔΟΥ" userId="d0cb1e6d3e32e5c1" providerId="Windows Live" clId="Web-{0EC387E4-4BFA-4A15-B22A-2762079AD7CB}" dt="2021-03-24T15:24:26.992" v="10"/>
          <ac:picMkLst>
            <pc:docMk/>
            <pc:sldMk cId="2728817281" sldId="257"/>
            <ac:picMk id="9" creationId="{75554383-98AF-4A47-BB65-705FAAA4BE6A}"/>
          </ac:picMkLst>
        </pc:picChg>
        <pc:cxnChg chg="add">
          <ac:chgData name="ΝΑΤΑΛΙΑ ΜΑΥΡΙΔΟΥ" userId="d0cb1e6d3e32e5c1" providerId="Windows Live" clId="Web-{0EC387E4-4BFA-4A15-B22A-2762079AD7CB}" dt="2021-03-24T15:24:29.976" v="13"/>
          <ac:cxnSpMkLst>
            <pc:docMk/>
            <pc:sldMk cId="2728817281" sldId="257"/>
            <ac:cxnSpMk id="6" creationId="{22F6364A-B358-4BEE-B158-0734D2C938D4}"/>
          </ac:cxnSpMkLst>
        </pc:cxnChg>
      </pc:sldChg>
      <pc:sldChg chg="addSp modSp new">
        <pc:chgData name="ΝΑΤΑΛΙΑ ΜΑΥΡΙΔΟΥ" userId="d0cb1e6d3e32e5c1" providerId="Windows Live" clId="Web-{0EC387E4-4BFA-4A15-B22A-2762079AD7CB}" dt="2021-03-24T16:05:42.041" v="652" actId="20577"/>
        <pc:sldMkLst>
          <pc:docMk/>
          <pc:sldMk cId="4077631839" sldId="258"/>
        </pc:sldMkLst>
        <pc:spChg chg="add mod">
          <ac:chgData name="ΝΑΤΑΛΙΑ ΜΑΥΡΙΔΟΥ" userId="d0cb1e6d3e32e5c1" providerId="Windows Live" clId="Web-{0EC387E4-4BFA-4A15-B22A-2762079AD7CB}" dt="2021-03-24T16:05:42.041" v="652" actId="20577"/>
          <ac:spMkLst>
            <pc:docMk/>
            <pc:sldMk cId="4077631839" sldId="258"/>
            <ac:spMk id="2" creationId="{A707399E-FDB9-4358-BAB5-828E16BCD566}"/>
          </ac:spMkLst>
        </pc:spChg>
        <pc:spChg chg="add mod">
          <ac:chgData name="ΝΑΤΑΛΙΑ ΜΑΥΡΙΔΟΥ" userId="d0cb1e6d3e32e5c1" providerId="Windows Live" clId="Web-{0EC387E4-4BFA-4A15-B22A-2762079AD7CB}" dt="2021-03-24T15:43:41.860" v="221" actId="1076"/>
          <ac:spMkLst>
            <pc:docMk/>
            <pc:sldMk cId="4077631839" sldId="258"/>
            <ac:spMk id="5" creationId="{C2016D62-9E76-429C-8791-A189C7C72655}"/>
          </ac:spMkLst>
        </pc:spChg>
        <pc:spChg chg="add mod">
          <ac:chgData name="ΝΑΤΑΛΙΑ ΜΑΥΡΙΔΟΥ" userId="d0cb1e6d3e32e5c1" providerId="Windows Live" clId="Web-{0EC387E4-4BFA-4A15-B22A-2762079AD7CB}" dt="2021-03-24T15:58:57.268" v="532" actId="1076"/>
          <ac:spMkLst>
            <pc:docMk/>
            <pc:sldMk cId="4077631839" sldId="258"/>
            <ac:spMk id="6" creationId="{45B7A190-135F-4567-98A1-742ECC7AA7D9}"/>
          </ac:spMkLst>
        </pc:spChg>
        <pc:spChg chg="add mod">
          <ac:chgData name="ΝΑΤΑΛΙΑ ΜΑΥΡΙΔΟΥ" userId="d0cb1e6d3e32e5c1" providerId="Windows Live" clId="Web-{0EC387E4-4BFA-4A15-B22A-2762079AD7CB}" dt="2021-03-24T15:59:22.643" v="546" actId="1076"/>
          <ac:spMkLst>
            <pc:docMk/>
            <pc:sldMk cId="4077631839" sldId="258"/>
            <ac:spMk id="8" creationId="{29CA4262-11E4-47D8-BA11-5AE6FCDD21D9}"/>
          </ac:spMkLst>
        </pc:spChg>
        <pc:picChg chg="add mod modCrop">
          <ac:chgData name="ΝΑΤΑΛΙΑ ΜΑΥΡΙΔΟΥ" userId="d0cb1e6d3e32e5c1" providerId="Windows Live" clId="Web-{0EC387E4-4BFA-4A15-B22A-2762079AD7CB}" dt="2021-03-24T15:43:38.657" v="220" actId="1076"/>
          <ac:picMkLst>
            <pc:docMk/>
            <pc:sldMk cId="4077631839" sldId="258"/>
            <ac:picMk id="3" creationId="{E1D86326-B3D9-4C9A-994E-3B7E10DCE81F}"/>
          </ac:picMkLst>
        </pc:picChg>
        <pc:picChg chg="add mod modCrop">
          <ac:chgData name="ΝΑΤΑΛΙΑ ΜΑΥΡΙΔΟΥ" userId="d0cb1e6d3e32e5c1" providerId="Windows Live" clId="Web-{0EC387E4-4BFA-4A15-B22A-2762079AD7CB}" dt="2021-03-24T15:58:58.502" v="533" actId="1076"/>
          <ac:picMkLst>
            <pc:docMk/>
            <pc:sldMk cId="4077631839" sldId="258"/>
            <ac:picMk id="4" creationId="{B6DCAF37-4602-4904-9263-6996592E551E}"/>
          </ac:picMkLst>
        </pc:picChg>
        <pc:picChg chg="add mod">
          <ac:chgData name="ΝΑΤΑΛΙΑ ΜΑΥΡΙΔΟΥ" userId="d0cb1e6d3e32e5c1" providerId="Windows Live" clId="Web-{0EC387E4-4BFA-4A15-B22A-2762079AD7CB}" dt="2021-03-24T15:59:00.205" v="534" actId="1076"/>
          <ac:picMkLst>
            <pc:docMk/>
            <pc:sldMk cId="4077631839" sldId="258"/>
            <ac:picMk id="7" creationId="{44EDB2DE-0178-48FA-A581-781A58A20D44}"/>
          </ac:picMkLst>
        </pc:picChg>
      </pc:sldChg>
      <pc:sldChg chg="addSp modSp new">
        <pc:chgData name="ΝΑΤΑΛΙΑ ΜΑΥΡΙΔΟΥ" userId="d0cb1e6d3e32e5c1" providerId="Windows Live" clId="Web-{0EC387E4-4BFA-4A15-B22A-2762079AD7CB}" dt="2021-03-24T16:00:19.894" v="566" actId="1076"/>
        <pc:sldMkLst>
          <pc:docMk/>
          <pc:sldMk cId="4021059048" sldId="259"/>
        </pc:sldMkLst>
        <pc:spChg chg="add mod">
          <ac:chgData name="ΝΑΤΑΛΙΑ ΜΑΥΡΙΔΟΥ" userId="d0cb1e6d3e32e5c1" providerId="Windows Live" clId="Web-{0EC387E4-4BFA-4A15-B22A-2762079AD7CB}" dt="2021-03-24T15:45:42.128" v="272" actId="1076"/>
          <ac:spMkLst>
            <pc:docMk/>
            <pc:sldMk cId="4021059048" sldId="259"/>
            <ac:spMk id="6" creationId="{23BFEE5F-3BB5-452D-942D-A7B237AE8A25}"/>
          </ac:spMkLst>
        </pc:spChg>
        <pc:spChg chg="add mod">
          <ac:chgData name="ΝΑΤΑΛΙΑ ΜΑΥΡΙΔΟΥ" userId="d0cb1e6d3e32e5c1" providerId="Windows Live" clId="Web-{0EC387E4-4BFA-4A15-B22A-2762079AD7CB}" dt="2021-03-24T15:46:50.020" v="312" actId="1076"/>
          <ac:spMkLst>
            <pc:docMk/>
            <pc:sldMk cId="4021059048" sldId="259"/>
            <ac:spMk id="7" creationId="{D25EC797-83F1-4EE7-AE2E-040CC9085AAF}"/>
          </ac:spMkLst>
        </pc:spChg>
        <pc:spChg chg="add mod">
          <ac:chgData name="ΝΑΤΑΛΙΑ ΜΑΥΡΙΔΟΥ" userId="d0cb1e6d3e32e5c1" providerId="Windows Live" clId="Web-{0EC387E4-4BFA-4A15-B22A-2762079AD7CB}" dt="2021-03-24T15:46:47.426" v="311" actId="1076"/>
          <ac:spMkLst>
            <pc:docMk/>
            <pc:sldMk cId="4021059048" sldId="259"/>
            <ac:spMk id="8" creationId="{AB2E1D9E-0EDA-4571-ABD2-9F2F74EFA6AE}"/>
          </ac:spMkLst>
        </pc:spChg>
        <pc:spChg chg="add mod">
          <ac:chgData name="ΝΑΤΑΛΙΑ ΜΑΥΡΙΔΟΥ" userId="d0cb1e6d3e32e5c1" providerId="Windows Live" clId="Web-{0EC387E4-4BFA-4A15-B22A-2762079AD7CB}" dt="2021-03-24T15:46:41.895" v="310" actId="1076"/>
          <ac:spMkLst>
            <pc:docMk/>
            <pc:sldMk cId="4021059048" sldId="259"/>
            <ac:spMk id="9" creationId="{F2D93867-0069-412F-B09A-510E1C06D167}"/>
          </ac:spMkLst>
        </pc:spChg>
        <pc:spChg chg="add mod">
          <ac:chgData name="ΝΑΤΑΛΙΑ ΜΑΥΡΙΔΟΥ" userId="d0cb1e6d3e32e5c1" providerId="Windows Live" clId="Web-{0EC387E4-4BFA-4A15-B22A-2762079AD7CB}" dt="2021-03-24T16:00:19.894" v="566" actId="1076"/>
          <ac:spMkLst>
            <pc:docMk/>
            <pc:sldMk cId="4021059048" sldId="259"/>
            <ac:spMk id="11" creationId="{F7890D8D-30FE-40DA-B4F0-CEB935137EEC}"/>
          </ac:spMkLst>
        </pc:spChg>
        <pc:picChg chg="add mod">
          <ac:chgData name="ΝΑΤΑΛΙΑ ΜΑΥΡΙΔΟΥ" userId="d0cb1e6d3e32e5c1" providerId="Windows Live" clId="Web-{0EC387E4-4BFA-4A15-B22A-2762079AD7CB}" dt="2021-03-24T15:34:46.772" v="114" actId="1076"/>
          <ac:picMkLst>
            <pc:docMk/>
            <pc:sldMk cId="4021059048" sldId="259"/>
            <ac:picMk id="2" creationId="{487BA936-CAE4-440E-B6D8-67CE5B4AC45C}"/>
          </ac:picMkLst>
        </pc:picChg>
        <pc:picChg chg="add mod">
          <ac:chgData name="ΝΑΤΑΛΙΑ ΜΑΥΡΙΔΟΥ" userId="d0cb1e6d3e32e5c1" providerId="Windows Live" clId="Web-{0EC387E4-4BFA-4A15-B22A-2762079AD7CB}" dt="2021-03-24T15:34:45.460" v="113" actId="1076"/>
          <ac:picMkLst>
            <pc:docMk/>
            <pc:sldMk cId="4021059048" sldId="259"/>
            <ac:picMk id="3" creationId="{97BA2D5A-B77C-4A37-AF87-F2914F1170E8}"/>
          </ac:picMkLst>
        </pc:picChg>
        <pc:picChg chg="add mod">
          <ac:chgData name="ΝΑΤΑΛΙΑ ΜΑΥΡΙΔΟΥ" userId="d0cb1e6d3e32e5c1" providerId="Windows Live" clId="Web-{0EC387E4-4BFA-4A15-B22A-2762079AD7CB}" dt="2021-03-24T15:34:50.054" v="116" actId="1076"/>
          <ac:picMkLst>
            <pc:docMk/>
            <pc:sldMk cId="4021059048" sldId="259"/>
            <ac:picMk id="4" creationId="{A7D16E02-CAAB-4B94-BFD9-01DBB27A6A73}"/>
          </ac:picMkLst>
        </pc:picChg>
        <pc:picChg chg="add mod">
          <ac:chgData name="ΝΑΤΑΛΙΑ ΜΑΥΡΙΔΟΥ" userId="d0cb1e6d3e32e5c1" providerId="Windows Live" clId="Web-{0EC387E4-4BFA-4A15-B22A-2762079AD7CB}" dt="2021-03-24T15:34:48.679" v="115" actId="1076"/>
          <ac:picMkLst>
            <pc:docMk/>
            <pc:sldMk cId="4021059048" sldId="259"/>
            <ac:picMk id="5" creationId="{DD319C60-647C-4BA9-BC58-0BE149F00278}"/>
          </ac:picMkLst>
        </pc:picChg>
        <pc:picChg chg="add mod">
          <ac:chgData name="ΝΑΤΑΛΙΑ ΜΑΥΡΙΔΟΥ" userId="d0cb1e6d3e32e5c1" providerId="Windows Live" clId="Web-{0EC387E4-4BFA-4A15-B22A-2762079AD7CB}" dt="2021-03-24T16:00:16.581" v="565" actId="1076"/>
          <ac:picMkLst>
            <pc:docMk/>
            <pc:sldMk cId="4021059048" sldId="259"/>
            <ac:picMk id="10" creationId="{7BB1BDD9-29A6-47BB-8DE1-00592EE7C1AF}"/>
          </ac:picMkLst>
        </pc:picChg>
      </pc:sldChg>
      <pc:sldChg chg="addSp modSp new">
        <pc:chgData name="ΝΑΤΑΛΙΑ ΜΑΥΡΙΔΟΥ" userId="d0cb1e6d3e32e5c1" providerId="Windows Live" clId="Web-{0EC387E4-4BFA-4A15-B22A-2762079AD7CB}" dt="2021-03-24T16:02:21.052" v="600" actId="1076"/>
        <pc:sldMkLst>
          <pc:docMk/>
          <pc:sldMk cId="2972959292" sldId="260"/>
        </pc:sldMkLst>
        <pc:spChg chg="add mod">
          <ac:chgData name="ΝΑΤΑΛΙΑ ΜΑΥΡΙΔΟΥ" userId="d0cb1e6d3e32e5c1" providerId="Windows Live" clId="Web-{0EC387E4-4BFA-4A15-B22A-2762079AD7CB}" dt="2021-03-24T15:47:11.223" v="320" actId="1076"/>
          <ac:spMkLst>
            <pc:docMk/>
            <pc:sldMk cId="2972959292" sldId="260"/>
            <ac:spMk id="6" creationId="{818541DA-1A3E-4C60-98A7-C2E3955FDDE9}"/>
          </ac:spMkLst>
        </pc:spChg>
        <pc:spChg chg="add mod">
          <ac:chgData name="ΝΑΤΑΛΙΑ ΜΑΥΡΙΔΟΥ" userId="d0cb1e6d3e32e5c1" providerId="Windows Live" clId="Web-{0EC387E4-4BFA-4A15-B22A-2762079AD7CB}" dt="2021-03-24T16:01:23.426" v="573" actId="1076"/>
          <ac:spMkLst>
            <pc:docMk/>
            <pc:sldMk cId="2972959292" sldId="260"/>
            <ac:spMk id="7" creationId="{9857AFF6-7A6B-465A-AAD0-B493A2B31004}"/>
          </ac:spMkLst>
        </pc:spChg>
        <pc:spChg chg="add mod">
          <ac:chgData name="ΝΑΤΑΛΙΑ ΜΑΥΡΙΔΟΥ" userId="d0cb1e6d3e32e5c1" providerId="Windows Live" clId="Web-{0EC387E4-4BFA-4A15-B22A-2762079AD7CB}" dt="2021-03-24T16:02:21.052" v="600" actId="1076"/>
          <ac:spMkLst>
            <pc:docMk/>
            <pc:sldMk cId="2972959292" sldId="260"/>
            <ac:spMk id="8" creationId="{E9A6F692-AB42-40AA-BB13-4086C6B5FCFC}"/>
          </ac:spMkLst>
        </pc:spChg>
        <pc:spChg chg="add mod">
          <ac:chgData name="ΝΑΤΑΛΙΑ ΜΑΥΡΙΔΟΥ" userId="d0cb1e6d3e32e5c1" providerId="Windows Live" clId="Web-{0EC387E4-4BFA-4A15-B22A-2762079AD7CB}" dt="2021-03-24T16:02:02.662" v="596" actId="1076"/>
          <ac:spMkLst>
            <pc:docMk/>
            <pc:sldMk cId="2972959292" sldId="260"/>
            <ac:spMk id="9" creationId="{54049FAE-712B-491D-A236-968F365CD6E2}"/>
          </ac:spMkLst>
        </pc:spChg>
        <pc:spChg chg="add mod">
          <ac:chgData name="ΝΑΤΑΛΙΑ ΜΑΥΡΙΔΟΥ" userId="d0cb1e6d3e32e5c1" providerId="Windows Live" clId="Web-{0EC387E4-4BFA-4A15-B22A-2762079AD7CB}" dt="2021-03-24T16:01:43.052" v="590" actId="1076"/>
          <ac:spMkLst>
            <pc:docMk/>
            <pc:sldMk cId="2972959292" sldId="260"/>
            <ac:spMk id="11" creationId="{4953A033-CC0A-4977-B9F1-87E07D4265FC}"/>
          </ac:spMkLst>
        </pc:spChg>
        <pc:picChg chg="add mod modCrop">
          <ac:chgData name="ΝΑΤΑΛΙΑ ΜΑΥΡΙΔΟΥ" userId="d0cb1e6d3e32e5c1" providerId="Windows Live" clId="Web-{0EC387E4-4BFA-4A15-B22A-2762079AD7CB}" dt="2021-03-24T16:02:18.443" v="599" actId="14100"/>
          <ac:picMkLst>
            <pc:docMk/>
            <pc:sldMk cId="2972959292" sldId="260"/>
            <ac:picMk id="2" creationId="{ADB4C129-161A-47E5-AA5E-D7C55815F45F}"/>
          </ac:picMkLst>
        </pc:picChg>
        <pc:picChg chg="add mod modCrop">
          <ac:chgData name="ΝΑΤΑΛΙΑ ΜΑΥΡΙΔΟΥ" userId="d0cb1e6d3e32e5c1" providerId="Windows Live" clId="Web-{0EC387E4-4BFA-4A15-B22A-2762079AD7CB}" dt="2021-03-24T16:02:00.052" v="595" actId="1076"/>
          <ac:picMkLst>
            <pc:docMk/>
            <pc:sldMk cId="2972959292" sldId="260"/>
            <ac:picMk id="3" creationId="{F7B3E0D1-8957-4F20-95F2-E1E0172613A3}"/>
          </ac:picMkLst>
        </pc:picChg>
        <pc:picChg chg="add mod">
          <ac:chgData name="ΝΑΤΑΛΙΑ ΜΑΥΡΙΔΟΥ" userId="d0cb1e6d3e32e5c1" providerId="Windows Live" clId="Web-{0EC387E4-4BFA-4A15-B22A-2762079AD7CB}" dt="2021-03-24T16:01:28.192" v="575" actId="1076"/>
          <ac:picMkLst>
            <pc:docMk/>
            <pc:sldMk cId="2972959292" sldId="260"/>
            <ac:picMk id="4" creationId="{BFBD8A6C-9727-46FB-8BE6-E5A7B4EA5364}"/>
          </ac:picMkLst>
        </pc:picChg>
        <pc:picChg chg="add mod modCrop">
          <ac:chgData name="ΝΑΤΑΛΙΑ ΜΑΥΡΙΔΟΥ" userId="d0cb1e6d3e32e5c1" providerId="Windows Live" clId="Web-{0EC387E4-4BFA-4A15-B22A-2762079AD7CB}" dt="2021-03-24T15:35:23.664" v="125" actId="1076"/>
          <ac:picMkLst>
            <pc:docMk/>
            <pc:sldMk cId="2972959292" sldId="260"/>
            <ac:picMk id="5" creationId="{5C255658-9A85-4DB1-BA59-50A6D9FF15E8}"/>
          </ac:picMkLst>
        </pc:picChg>
        <pc:picChg chg="add mod">
          <ac:chgData name="ΝΑΤΑΛΙΑ ΜΑΥΡΙΔΟΥ" userId="d0cb1e6d3e32e5c1" providerId="Windows Live" clId="Web-{0EC387E4-4BFA-4A15-B22A-2762079AD7CB}" dt="2021-03-24T16:01:26.051" v="574" actId="1076"/>
          <ac:picMkLst>
            <pc:docMk/>
            <pc:sldMk cId="2972959292" sldId="260"/>
            <ac:picMk id="10" creationId="{CE884532-9218-4692-B34E-F23204733BDA}"/>
          </ac:picMkLst>
        </pc:picChg>
      </pc:sldChg>
      <pc:sldChg chg="addSp modSp new">
        <pc:chgData name="ΝΑΤΑΛΙΑ ΜΑΥΡΙΔΟΥ" userId="d0cb1e6d3e32e5c1" providerId="Windows Live" clId="Web-{0EC387E4-4BFA-4A15-B22A-2762079AD7CB}" dt="2021-03-24T16:03:07.397" v="620" actId="1076"/>
        <pc:sldMkLst>
          <pc:docMk/>
          <pc:sldMk cId="4021573697" sldId="261"/>
        </pc:sldMkLst>
        <pc:spChg chg="add mod">
          <ac:chgData name="ΝΑΤΑΛΙΑ ΜΑΥΡΙΔΟΥ" userId="d0cb1e6d3e32e5c1" providerId="Windows Live" clId="Web-{0EC387E4-4BFA-4A15-B22A-2762079AD7CB}" dt="2021-03-24T15:48:39.959" v="373" actId="1076"/>
          <ac:spMkLst>
            <pc:docMk/>
            <pc:sldMk cId="4021573697" sldId="261"/>
            <ac:spMk id="6" creationId="{B40BB86E-48BB-4658-B1E1-ECB0C2ACCCAB}"/>
          </ac:spMkLst>
        </pc:spChg>
        <pc:spChg chg="add mod">
          <ac:chgData name="ΝΑΤΑΛΙΑ ΜΑΥΡΙΔΟΥ" userId="d0cb1e6d3e32e5c1" providerId="Windows Live" clId="Web-{0EC387E4-4BFA-4A15-B22A-2762079AD7CB}" dt="2021-03-24T15:49:12.694" v="384" actId="1076"/>
          <ac:spMkLst>
            <pc:docMk/>
            <pc:sldMk cId="4021573697" sldId="261"/>
            <ac:spMk id="7" creationId="{2057508B-AC69-408A-A532-27F880D59A75}"/>
          </ac:spMkLst>
        </pc:spChg>
        <pc:spChg chg="add mod">
          <ac:chgData name="ΝΑΤΑΛΙΑ ΜΑΥΡΙΔΟΥ" userId="d0cb1e6d3e32e5c1" providerId="Windows Live" clId="Web-{0EC387E4-4BFA-4A15-B22A-2762079AD7CB}" dt="2021-03-24T15:49:30.195" v="397" actId="1076"/>
          <ac:spMkLst>
            <pc:docMk/>
            <pc:sldMk cId="4021573697" sldId="261"/>
            <ac:spMk id="8" creationId="{49FC868A-ADEB-46B6-85A8-F060209B4DE2}"/>
          </ac:spMkLst>
        </pc:spChg>
        <pc:spChg chg="add mod">
          <ac:chgData name="ΝΑΤΑΛΙΑ ΜΑΥΡΙΔΟΥ" userId="d0cb1e6d3e32e5c1" providerId="Windows Live" clId="Web-{0EC387E4-4BFA-4A15-B22A-2762079AD7CB}" dt="2021-03-24T16:03:07.397" v="620" actId="1076"/>
          <ac:spMkLst>
            <pc:docMk/>
            <pc:sldMk cId="4021573697" sldId="261"/>
            <ac:spMk id="9" creationId="{90B0FC83-0ECA-4122-8488-FA97695349D7}"/>
          </ac:spMkLst>
        </pc:spChg>
        <pc:spChg chg="add mod">
          <ac:chgData name="ΝΑΤΑΛΙΑ ΜΑΥΡΙΔΟΥ" userId="d0cb1e6d3e32e5c1" providerId="Windows Live" clId="Web-{0EC387E4-4BFA-4A15-B22A-2762079AD7CB}" dt="2021-03-24T16:03:00.834" v="618" actId="1076"/>
          <ac:spMkLst>
            <pc:docMk/>
            <pc:sldMk cId="4021573697" sldId="261"/>
            <ac:spMk id="11" creationId="{9D4D487E-9AC9-40D3-845A-739C59DF3B43}"/>
          </ac:spMkLst>
        </pc:spChg>
        <pc:picChg chg="add mod">
          <ac:chgData name="ΝΑΤΑΛΙΑ ΜΑΥΡΙΔΟΥ" userId="d0cb1e6d3e32e5c1" providerId="Windows Live" clId="Web-{0EC387E4-4BFA-4A15-B22A-2762079AD7CB}" dt="2021-03-24T16:03:04.553" v="619" actId="1076"/>
          <ac:picMkLst>
            <pc:docMk/>
            <pc:sldMk cId="4021573697" sldId="261"/>
            <ac:picMk id="2" creationId="{C0B08F7F-8771-4EFE-B334-C114EA56DE19}"/>
          </ac:picMkLst>
        </pc:picChg>
        <pc:picChg chg="add mod modCrop">
          <ac:chgData name="ΝΑΤΑΛΙΑ ΜΑΥΡΙΔΟΥ" userId="d0cb1e6d3e32e5c1" providerId="Windows Live" clId="Web-{0EC387E4-4BFA-4A15-B22A-2762079AD7CB}" dt="2021-03-24T15:37:04.884" v="162" actId="1076"/>
          <ac:picMkLst>
            <pc:docMk/>
            <pc:sldMk cId="4021573697" sldId="261"/>
            <ac:picMk id="3" creationId="{A7737FB8-832A-4304-9541-1CF0034D76AE}"/>
          </ac:picMkLst>
        </pc:picChg>
        <pc:picChg chg="add mod">
          <ac:chgData name="ΝΑΤΑΛΙΑ ΜΑΥΡΙΔΟΥ" userId="d0cb1e6d3e32e5c1" providerId="Windows Live" clId="Web-{0EC387E4-4BFA-4A15-B22A-2762079AD7CB}" dt="2021-03-24T15:36:53.712" v="159" actId="1076"/>
          <ac:picMkLst>
            <pc:docMk/>
            <pc:sldMk cId="4021573697" sldId="261"/>
            <ac:picMk id="4" creationId="{9226AFD3-CE7D-4106-97B5-DAAB99D318FD}"/>
          </ac:picMkLst>
        </pc:picChg>
        <pc:picChg chg="add mod">
          <ac:chgData name="ΝΑΤΑΛΙΑ ΜΑΥΡΙΔΟΥ" userId="d0cb1e6d3e32e5c1" providerId="Windows Live" clId="Web-{0EC387E4-4BFA-4A15-B22A-2762079AD7CB}" dt="2021-03-24T15:36:49.493" v="157" actId="1076"/>
          <ac:picMkLst>
            <pc:docMk/>
            <pc:sldMk cId="4021573697" sldId="261"/>
            <ac:picMk id="5" creationId="{EC15C600-5082-4DFE-863D-51B8DB5247B5}"/>
          </ac:picMkLst>
        </pc:picChg>
        <pc:picChg chg="add mod">
          <ac:chgData name="ΝΑΤΑΛΙΑ ΜΑΥΡΙΔΟΥ" userId="d0cb1e6d3e32e5c1" providerId="Windows Live" clId="Web-{0EC387E4-4BFA-4A15-B22A-2762079AD7CB}" dt="2021-03-24T16:02:44.959" v="604" actId="1076"/>
          <ac:picMkLst>
            <pc:docMk/>
            <pc:sldMk cId="4021573697" sldId="261"/>
            <ac:picMk id="10" creationId="{12403E79-2B66-445F-8114-A948479D6177}"/>
          </ac:picMkLst>
        </pc:picChg>
      </pc:sldChg>
      <pc:sldChg chg="addSp delSp modSp new">
        <pc:chgData name="ΝΑΤΑΛΙΑ ΜΑΥΡΙΔΟΥ" userId="d0cb1e6d3e32e5c1" providerId="Windows Live" clId="Web-{0EC387E4-4BFA-4A15-B22A-2762079AD7CB}" dt="2021-03-24T16:05:18.853" v="648" actId="1076"/>
        <pc:sldMkLst>
          <pc:docMk/>
          <pc:sldMk cId="4117800180" sldId="262"/>
        </pc:sldMkLst>
        <pc:spChg chg="add mod">
          <ac:chgData name="ΝΑΤΑΛΙΑ ΜΑΥΡΙΔΟΥ" userId="d0cb1e6d3e32e5c1" providerId="Windows Live" clId="Web-{0EC387E4-4BFA-4A15-B22A-2762079AD7CB}" dt="2021-03-24T16:05:11.618" v="646" actId="1076"/>
          <ac:spMkLst>
            <pc:docMk/>
            <pc:sldMk cId="4117800180" sldId="262"/>
            <ac:spMk id="8" creationId="{3FA0249C-B5B2-4B55-AE14-173750615792}"/>
          </ac:spMkLst>
        </pc:spChg>
        <pc:spChg chg="add mod">
          <ac:chgData name="ΝΑΤΑΛΙΑ ΜΑΥΡΙΔΟΥ" userId="d0cb1e6d3e32e5c1" providerId="Windows Live" clId="Web-{0EC387E4-4BFA-4A15-B22A-2762079AD7CB}" dt="2021-03-24T15:50:21.133" v="430" actId="1076"/>
          <ac:spMkLst>
            <pc:docMk/>
            <pc:sldMk cId="4117800180" sldId="262"/>
            <ac:spMk id="9" creationId="{F936A28A-F194-409C-91FC-330A49E8A39B}"/>
          </ac:spMkLst>
        </pc:spChg>
        <pc:spChg chg="add mod">
          <ac:chgData name="ΝΑΤΑΛΙΑ ΜΑΥΡΙΔΟΥ" userId="d0cb1e6d3e32e5c1" providerId="Windows Live" clId="Web-{0EC387E4-4BFA-4A15-B22A-2762079AD7CB}" dt="2021-03-24T15:50:36.727" v="446" actId="1076"/>
          <ac:spMkLst>
            <pc:docMk/>
            <pc:sldMk cId="4117800180" sldId="262"/>
            <ac:spMk id="10" creationId="{F9F43C83-0E09-4D30-A3AB-097641C1EE80}"/>
          </ac:spMkLst>
        </pc:spChg>
        <pc:spChg chg="add mod">
          <ac:chgData name="ΝΑΤΑΛΙΑ ΜΑΥΡΙΔΟΥ" userId="d0cb1e6d3e32e5c1" providerId="Windows Live" clId="Web-{0EC387E4-4BFA-4A15-B22A-2762079AD7CB}" dt="2021-03-24T16:05:18.853" v="648" actId="1076"/>
          <ac:spMkLst>
            <pc:docMk/>
            <pc:sldMk cId="4117800180" sldId="262"/>
            <ac:spMk id="11" creationId="{24A75224-70DB-4B36-81B9-A58798D1E9B6}"/>
          </ac:spMkLst>
        </pc:spChg>
        <pc:spChg chg="add mod">
          <ac:chgData name="ΝΑΤΑΛΙΑ ΜΑΥΡΙΔΟΥ" userId="d0cb1e6d3e32e5c1" providerId="Windows Live" clId="Web-{0EC387E4-4BFA-4A15-B22A-2762079AD7CB}" dt="2021-03-24T16:04:57.649" v="643" actId="1076"/>
          <ac:spMkLst>
            <pc:docMk/>
            <pc:sldMk cId="4117800180" sldId="262"/>
            <ac:spMk id="13" creationId="{BFD8ABF3-B790-4A4E-B4F3-B9991A97C86D}"/>
          </ac:spMkLst>
        </pc:spChg>
        <pc:picChg chg="add del mod">
          <ac:chgData name="ΝΑΤΑΛΙΑ ΜΑΥΡΙΔΟΥ" userId="d0cb1e6d3e32e5c1" providerId="Windows Live" clId="Web-{0EC387E4-4BFA-4A15-B22A-2762079AD7CB}" dt="2021-03-24T15:40:34.857" v="178"/>
          <ac:picMkLst>
            <pc:docMk/>
            <pc:sldMk cId="4117800180" sldId="262"/>
            <ac:picMk id="2" creationId="{96B0F1B5-AAAA-40C7-B828-B0200124F11F}"/>
          </ac:picMkLst>
        </pc:picChg>
        <pc:picChg chg="add del mod">
          <ac:chgData name="ΝΑΤΑΛΙΑ ΜΑΥΡΙΔΟΥ" userId="d0cb1e6d3e32e5c1" providerId="Windows Live" clId="Web-{0EC387E4-4BFA-4A15-B22A-2762079AD7CB}" dt="2021-03-24T15:40:33.997" v="177"/>
          <ac:picMkLst>
            <pc:docMk/>
            <pc:sldMk cId="4117800180" sldId="262"/>
            <ac:picMk id="3" creationId="{6875B1CB-CE1A-4E2F-8F1F-B5A388F241F9}"/>
          </ac:picMkLst>
        </pc:picChg>
        <pc:picChg chg="add mod">
          <ac:chgData name="ΝΑΤΑΛΙΑ ΜΑΥΡΙΔΟΥ" userId="d0cb1e6d3e32e5c1" providerId="Windows Live" clId="Web-{0EC387E4-4BFA-4A15-B22A-2762079AD7CB}" dt="2021-03-24T15:41:08.936" v="185" actId="1076"/>
          <ac:picMkLst>
            <pc:docMk/>
            <pc:sldMk cId="4117800180" sldId="262"/>
            <ac:picMk id="4" creationId="{EE1652C6-26B7-4AF5-961A-9F6ED4F666DB}"/>
          </ac:picMkLst>
        </pc:picChg>
        <pc:picChg chg="add mod">
          <ac:chgData name="ΝΑΤΑΛΙΑ ΜΑΥΡΙΔΟΥ" userId="d0cb1e6d3e32e5c1" providerId="Windows Live" clId="Web-{0EC387E4-4BFA-4A15-B22A-2762079AD7CB}" dt="2021-03-24T16:05:15.056" v="647" actId="1076"/>
          <ac:picMkLst>
            <pc:docMk/>
            <pc:sldMk cId="4117800180" sldId="262"/>
            <ac:picMk id="5" creationId="{D157020C-6B43-40E9-BB5F-FB76430D4A16}"/>
          </ac:picMkLst>
        </pc:picChg>
        <pc:picChg chg="add mod">
          <ac:chgData name="ΝΑΤΑΛΙΑ ΜΑΥΡΙΔΟΥ" userId="d0cb1e6d3e32e5c1" providerId="Windows Live" clId="Web-{0EC387E4-4BFA-4A15-B22A-2762079AD7CB}" dt="2021-03-24T16:05:01.149" v="644" actId="14100"/>
          <ac:picMkLst>
            <pc:docMk/>
            <pc:sldMk cId="4117800180" sldId="262"/>
            <ac:picMk id="6" creationId="{9BBA31E4-5404-4744-A708-48D35C9AEECA}"/>
          </ac:picMkLst>
        </pc:picChg>
        <pc:picChg chg="add mod modCrop">
          <ac:chgData name="ΝΑΤΑΛΙΑ ΜΑΥΡΙΔΟΥ" userId="d0cb1e6d3e32e5c1" providerId="Windows Live" clId="Web-{0EC387E4-4BFA-4A15-B22A-2762079AD7CB}" dt="2021-03-24T15:41:38.827" v="195" actId="1076"/>
          <ac:picMkLst>
            <pc:docMk/>
            <pc:sldMk cId="4117800180" sldId="262"/>
            <ac:picMk id="7" creationId="{6BF9FD11-E782-4387-875E-9BE8AF41679F}"/>
          </ac:picMkLst>
        </pc:picChg>
        <pc:picChg chg="add mod">
          <ac:chgData name="ΝΑΤΑΛΙΑ ΜΑΥΡΙΔΟΥ" userId="d0cb1e6d3e32e5c1" providerId="Windows Live" clId="Web-{0EC387E4-4BFA-4A15-B22A-2762079AD7CB}" dt="2021-03-24T16:04:54.790" v="642" actId="1076"/>
          <ac:picMkLst>
            <pc:docMk/>
            <pc:sldMk cId="4117800180" sldId="262"/>
            <ac:picMk id="12" creationId="{2A579AA6-911D-49BC-AC88-38CB23C311C9}"/>
          </ac:picMkLst>
        </pc:picChg>
      </pc:sldChg>
      <pc:sldChg chg="addSp modSp new">
        <pc:chgData name="ΝΑΤΑΛΙΑ ΜΑΥΡΙΔΟΥ" userId="d0cb1e6d3e32e5c1" providerId="Windows Live" clId="Web-{0EC387E4-4BFA-4A15-B22A-2762079AD7CB}" dt="2021-03-24T16:08:58.185" v="688" actId="1076"/>
        <pc:sldMkLst>
          <pc:docMk/>
          <pc:sldMk cId="1549295886" sldId="263"/>
        </pc:sldMkLst>
        <pc:spChg chg="add mod">
          <ac:chgData name="ΝΑΤΑΛΙΑ ΜΑΥΡΙΔΟΥ" userId="d0cb1e6d3e32e5c1" providerId="Windows Live" clId="Web-{0EC387E4-4BFA-4A15-B22A-2762079AD7CB}" dt="2021-03-24T15:53:46.824" v="501" actId="1076"/>
          <ac:spMkLst>
            <pc:docMk/>
            <pc:sldMk cId="1549295886" sldId="263"/>
            <ac:spMk id="5" creationId="{52C0E528-C81F-48E6-A9A0-85E80C79D649}"/>
          </ac:spMkLst>
        </pc:spChg>
        <pc:spChg chg="add mod">
          <ac:chgData name="ΝΑΤΑΛΙΑ ΜΑΥΡΙΔΟΥ" userId="d0cb1e6d3e32e5c1" providerId="Windows Live" clId="Web-{0EC387E4-4BFA-4A15-B22A-2762079AD7CB}" dt="2021-03-24T15:53:52.950" v="503" actId="1076"/>
          <ac:spMkLst>
            <pc:docMk/>
            <pc:sldMk cId="1549295886" sldId="263"/>
            <ac:spMk id="6" creationId="{D5274972-CDBA-4705-914F-32EFDBE86956}"/>
          </ac:spMkLst>
        </pc:spChg>
        <pc:spChg chg="add mod">
          <ac:chgData name="ΝΑΤΑΛΙΑ ΜΑΥΡΙΔΟΥ" userId="d0cb1e6d3e32e5c1" providerId="Windows Live" clId="Web-{0EC387E4-4BFA-4A15-B22A-2762079AD7CB}" dt="2021-03-24T15:53:38.887" v="497" actId="1076"/>
          <ac:spMkLst>
            <pc:docMk/>
            <pc:sldMk cId="1549295886" sldId="263"/>
            <ac:spMk id="7" creationId="{F337D687-D1BE-41DB-92EF-76EC2B72DDDD}"/>
          </ac:spMkLst>
        </pc:spChg>
        <pc:spChg chg="add mod">
          <ac:chgData name="ΝΑΤΑΛΙΑ ΜΑΥΡΙΔΟΥ" userId="d0cb1e6d3e32e5c1" providerId="Windows Live" clId="Web-{0EC387E4-4BFA-4A15-B22A-2762079AD7CB}" dt="2021-03-24T16:07:27.433" v="670" actId="1076"/>
          <ac:spMkLst>
            <pc:docMk/>
            <pc:sldMk cId="1549295886" sldId="263"/>
            <ac:spMk id="9" creationId="{1FC8179E-7C2F-477C-903F-A5E7B834B653}"/>
          </ac:spMkLst>
        </pc:spChg>
        <pc:spChg chg="add mod">
          <ac:chgData name="ΝΑΤΑΛΙΑ ΜΑΥΡΙΔΟΥ" userId="d0cb1e6d3e32e5c1" providerId="Windows Live" clId="Web-{0EC387E4-4BFA-4A15-B22A-2762079AD7CB}" dt="2021-03-24T16:08:58.185" v="688" actId="1076"/>
          <ac:spMkLst>
            <pc:docMk/>
            <pc:sldMk cId="1549295886" sldId="263"/>
            <ac:spMk id="11" creationId="{C6C96B33-5356-4DAD-A3D3-102E1E379ED7}"/>
          </ac:spMkLst>
        </pc:spChg>
        <pc:picChg chg="add mod">
          <ac:chgData name="ΝΑΤΑΛΙΑ ΜΑΥΡΙΔΟΥ" userId="d0cb1e6d3e32e5c1" providerId="Windows Live" clId="Web-{0EC387E4-4BFA-4A15-B22A-2762079AD7CB}" dt="2021-03-24T15:53:49.653" v="502" actId="1076"/>
          <ac:picMkLst>
            <pc:docMk/>
            <pc:sldMk cId="1549295886" sldId="263"/>
            <ac:picMk id="2" creationId="{2F233CA7-8CFB-4903-910A-F625DD90A8D6}"/>
          </ac:picMkLst>
        </pc:picChg>
        <pc:picChg chg="add mod">
          <ac:chgData name="ΝΑΤΑΛΙΑ ΜΑΥΡΙΔΟΥ" userId="d0cb1e6d3e32e5c1" providerId="Windows Live" clId="Web-{0EC387E4-4BFA-4A15-B22A-2762079AD7CB}" dt="2021-03-24T15:53:31.840" v="494" actId="1076"/>
          <ac:picMkLst>
            <pc:docMk/>
            <pc:sldMk cId="1549295886" sldId="263"/>
            <ac:picMk id="3" creationId="{2BCA3074-DD90-4D03-9CB7-52CBC6DF06A2}"/>
          </ac:picMkLst>
        </pc:picChg>
        <pc:picChg chg="add mod">
          <ac:chgData name="ΝΑΤΑΛΙΑ ΜΑΥΡΙΔΟΥ" userId="d0cb1e6d3e32e5c1" providerId="Windows Live" clId="Web-{0EC387E4-4BFA-4A15-B22A-2762079AD7CB}" dt="2021-03-24T15:53:43.402" v="500" actId="1076"/>
          <ac:picMkLst>
            <pc:docMk/>
            <pc:sldMk cId="1549295886" sldId="263"/>
            <ac:picMk id="4" creationId="{68D96D30-7296-498C-8205-7CF1609FF974}"/>
          </ac:picMkLst>
        </pc:picChg>
        <pc:picChg chg="add mod">
          <ac:chgData name="ΝΑΤΑΛΙΑ ΜΑΥΡΙΔΟΥ" userId="d0cb1e6d3e32e5c1" providerId="Windows Live" clId="Web-{0EC387E4-4BFA-4A15-B22A-2762079AD7CB}" dt="2021-03-24T16:07:20.370" v="668" actId="1076"/>
          <ac:picMkLst>
            <pc:docMk/>
            <pc:sldMk cId="1549295886" sldId="263"/>
            <ac:picMk id="8" creationId="{DCAB749F-B28A-4ECA-8835-29CF930687DB}"/>
          </ac:picMkLst>
        </pc:picChg>
        <pc:picChg chg="add mod">
          <ac:chgData name="ΝΑΤΑΛΙΑ ΜΑΥΡΙΔΟΥ" userId="d0cb1e6d3e32e5c1" providerId="Windows Live" clId="Web-{0EC387E4-4BFA-4A15-B22A-2762079AD7CB}" dt="2021-03-24T16:08:41.575" v="673" actId="1076"/>
          <ac:picMkLst>
            <pc:docMk/>
            <pc:sldMk cId="1549295886" sldId="263"/>
            <ac:picMk id="10" creationId="{3F33CD91-222B-4B82-908A-F729EE995FC7}"/>
          </ac:picMkLst>
        </pc:picChg>
      </pc:sldChg>
      <pc:sldChg chg="addSp modSp new del">
        <pc:chgData name="ΝΑΤΑΛΙΑ ΜΑΥΡΙΔΟΥ" userId="d0cb1e6d3e32e5c1" providerId="Windows Live" clId="Web-{0EC387E4-4BFA-4A15-B22A-2762079AD7CB}" dt="2021-03-24T16:10:44.312" v="689"/>
        <pc:sldMkLst>
          <pc:docMk/>
          <pc:sldMk cId="3071042865" sldId="264"/>
        </pc:sldMkLst>
        <pc:spChg chg="add mod">
          <ac:chgData name="ΝΑΤΑΛΙΑ ΜΑΥΡΙΔΟΥ" userId="d0cb1e6d3e32e5c1" providerId="Windows Live" clId="Web-{0EC387E4-4BFA-4A15-B22A-2762079AD7CB}" dt="2021-03-24T15:54:19.872" v="518" actId="1076"/>
          <ac:spMkLst>
            <pc:docMk/>
            <pc:sldMk cId="3071042865" sldId="264"/>
            <ac:spMk id="4" creationId="{3C5F33AF-970F-477C-A651-8C1D9793B2C5}"/>
          </ac:spMkLst>
        </pc:spChg>
        <pc:spChg chg="add mod">
          <ac:chgData name="ΝΑΤΑΛΙΑ ΜΑΥΡΙΔΟΥ" userId="d0cb1e6d3e32e5c1" providerId="Windows Live" clId="Web-{0EC387E4-4BFA-4A15-B22A-2762079AD7CB}" dt="2021-03-24T15:54:34.872" v="527" actId="1076"/>
          <ac:spMkLst>
            <pc:docMk/>
            <pc:sldMk cId="3071042865" sldId="264"/>
            <ac:spMk id="5" creationId="{4BD5947C-39BF-4F39-BDBF-03ECA4DAEBAC}"/>
          </ac:spMkLst>
        </pc:spChg>
        <pc:picChg chg="add mod">
          <ac:chgData name="ΝΑΤΑΛΙΑ ΜΑΥΡΙΔΟΥ" userId="d0cb1e6d3e32e5c1" providerId="Windows Live" clId="Web-{0EC387E4-4BFA-4A15-B22A-2762079AD7CB}" dt="2021-03-24T15:54:21.888" v="519" actId="1076"/>
          <ac:picMkLst>
            <pc:docMk/>
            <pc:sldMk cId="3071042865" sldId="264"/>
            <ac:picMk id="2" creationId="{ACBA1C13-359B-4D78-BA7D-03A7DD4FFCDD}"/>
          </ac:picMkLst>
        </pc:picChg>
        <pc:picChg chg="add mod">
          <ac:chgData name="ΝΑΤΑΛΙΑ ΜΑΥΡΙΔΟΥ" userId="d0cb1e6d3e32e5c1" providerId="Windows Live" clId="Web-{0EC387E4-4BFA-4A15-B22A-2762079AD7CB}" dt="2021-03-24T15:54:16.231" v="517" actId="1076"/>
          <ac:picMkLst>
            <pc:docMk/>
            <pc:sldMk cId="3071042865" sldId="264"/>
            <ac:picMk id="3" creationId="{F90B8FE1-A405-4A08-BBA2-043D917671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36008B0-653A-44EC-A87A-8D0A15FB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4" y="83500"/>
            <a:ext cx="11492953" cy="70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1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7399E-FDB9-4358-BAB5-828E16BCD566}"/>
              </a:ext>
            </a:extLst>
          </p:cNvPr>
          <p:cNvSpPr txBox="1"/>
          <p:nvPr/>
        </p:nvSpPr>
        <p:spPr>
          <a:xfrm>
            <a:off x="2390440" y="410960"/>
            <a:ext cx="85920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ΚΥΚΛΩΣΕ ΤΙΣ ΛΕΞΕΙΣ ΠΟΥ ΞΕΚΙΝΟΥΝ ΑΠΌ ΤΟ ΓΡΑΜΜΑ Μ, μ</a:t>
            </a:r>
            <a:endParaRPr lang="el-GR" sz="24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E1D86326-B3D9-4C9A-994E-3B7E10DC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" b="7194"/>
          <a:stretch/>
        </p:blipFill>
        <p:spPr>
          <a:xfrm>
            <a:off x="757825" y="1318859"/>
            <a:ext cx="1876826" cy="1881863"/>
          </a:xfrm>
          <a:prstGeom prst="rect">
            <a:avLst/>
          </a:prstGeo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B6DCAF37-4602-4904-9263-6996592E5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" b="15649"/>
          <a:stretch/>
        </p:blipFill>
        <p:spPr>
          <a:xfrm>
            <a:off x="8544838" y="971812"/>
            <a:ext cx="2722332" cy="2293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16D62-9E76-429C-8791-A189C7C72655}"/>
              </a:ext>
            </a:extLst>
          </p:cNvPr>
          <p:cNvSpPr txBox="1"/>
          <p:nvPr/>
        </p:nvSpPr>
        <p:spPr>
          <a:xfrm>
            <a:off x="1112729" y="3523989"/>
            <a:ext cx="10939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ΜΑΓΙΣΣΑ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7A190-135F-4567-98A1-742ECC7AA7D9}"/>
              </a:ext>
            </a:extLst>
          </p:cNvPr>
          <p:cNvSpPr txBox="1"/>
          <p:nvPr/>
        </p:nvSpPr>
        <p:spPr>
          <a:xfrm>
            <a:off x="9136563" y="3708618"/>
            <a:ext cx="1532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/>
              <a:t>ΜΑΓΝΗΤΗΣ</a:t>
            </a:r>
            <a:endParaRPr lang="el-GR" dirty="0">
              <a:cs typeface="Calibri"/>
            </a:endParaRPr>
          </a:p>
        </p:txBody>
      </p:sp>
      <p:pic>
        <p:nvPicPr>
          <p:cNvPr id="7" name="Εικόνα 7" descr="Εικόνα που περιέχει ανανάς&#10;&#10;Περιγραφή που δημιουργήθηκε αυτόματα">
            <a:extLst>
              <a:ext uri="{FF2B5EF4-FFF2-40B4-BE49-F238E27FC236}">
                <a16:creationId xmlns:a16="http://schemas.microsoft.com/office/drawing/2014/main" id="{44EDB2DE-0178-48FA-A581-781A58A2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02" y="3007291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A4262-11E4-47D8-BA11-5AE6FCDD21D9}"/>
              </a:ext>
            </a:extLst>
          </p:cNvPr>
          <p:cNvSpPr txBox="1"/>
          <p:nvPr/>
        </p:nvSpPr>
        <p:spPr>
          <a:xfrm>
            <a:off x="5350701" y="5872619"/>
            <a:ext cx="1344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ΑΝΑΝΑΣ</a:t>
            </a:r>
          </a:p>
        </p:txBody>
      </p:sp>
    </p:spTree>
    <p:extLst>
      <p:ext uri="{BB962C8B-B14F-4D97-AF65-F5344CB8AC3E}">
        <p14:creationId xmlns:p14="http://schemas.microsoft.com/office/powerpoint/2010/main" val="407763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487BA936-CAE4-440E-B6D8-67CE5B4A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9" y="478338"/>
            <a:ext cx="1924311" cy="1924311"/>
          </a:xfrm>
          <a:prstGeom prst="rect">
            <a:avLst/>
          </a:prstGeom>
        </p:spPr>
      </p:pic>
      <p:pic>
        <p:nvPicPr>
          <p:cNvPr id="3" name="Εικόνα 3">
            <a:extLst>
              <a:ext uri="{FF2B5EF4-FFF2-40B4-BE49-F238E27FC236}">
                <a16:creationId xmlns:a16="http://schemas.microsoft.com/office/drawing/2014/main" id="{97BA2D5A-B77C-4A37-AF87-F2914F11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14" y="3978057"/>
            <a:ext cx="2221283" cy="2221283"/>
          </a:xfrm>
          <a:prstGeom prst="rect">
            <a:avLst/>
          </a:prstGeom>
        </p:spPr>
      </p:pic>
      <p:pic>
        <p:nvPicPr>
          <p:cNvPr id="4" name="Εικόνα 4" descr="Εικόνα που περιέχει αρκετά, τακτοποιη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7D16E02-CAAB-4B94-BFD9-01DBB27A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68" y="478698"/>
            <a:ext cx="1939446" cy="2184548"/>
          </a:xfrm>
          <a:prstGeom prst="rect">
            <a:avLst/>
          </a:prstGeom>
        </p:spPr>
      </p:pic>
      <p:pic>
        <p:nvPicPr>
          <p:cNvPr id="5" name="Εικόνα 5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DD319C60-647C-4BA9-BC58-0BE149F00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674" y="522307"/>
            <a:ext cx="1803748" cy="1919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FEE5F-3BB5-452D-942D-A7B237AE8A25}"/>
              </a:ext>
            </a:extLst>
          </p:cNvPr>
          <p:cNvSpPr txBox="1"/>
          <p:nvPr/>
        </p:nvSpPr>
        <p:spPr>
          <a:xfrm>
            <a:off x="830893" y="2657606"/>
            <a:ext cx="1187885" cy="37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ΜΑ'I'MΟΥ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EC797-83F1-4EE7-AE2E-040CC9085AAF}"/>
              </a:ext>
            </a:extLst>
          </p:cNvPr>
          <p:cNvSpPr txBox="1"/>
          <p:nvPr/>
        </p:nvSpPr>
        <p:spPr>
          <a:xfrm>
            <a:off x="5222179" y="2654344"/>
            <a:ext cx="11670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ΜΑΝΙΤΑΡΙ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1D9E-0EDA-4571-ABD2-9F2F74EFA6AE}"/>
              </a:ext>
            </a:extLst>
          </p:cNvPr>
          <p:cNvSpPr txBox="1"/>
          <p:nvPr/>
        </p:nvSpPr>
        <p:spPr>
          <a:xfrm>
            <a:off x="9874423" y="2891164"/>
            <a:ext cx="1271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ΜΑΝΑΒΗΣ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93867-0069-412F-B09A-510E1C06D167}"/>
              </a:ext>
            </a:extLst>
          </p:cNvPr>
          <p:cNvSpPr txBox="1"/>
          <p:nvPr/>
        </p:nvSpPr>
        <p:spPr>
          <a:xfrm>
            <a:off x="2971409" y="6196861"/>
            <a:ext cx="1219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ΜΑΜΑ</a:t>
            </a:r>
          </a:p>
        </p:txBody>
      </p:sp>
      <p:pic>
        <p:nvPicPr>
          <p:cNvPr id="10" name="Εικόνα 10" descr="Εικόνα που περιέχει κείμενο, ζέβρα&#10;&#10;Περιγραφή που δημιουργήθηκε αυτόματα">
            <a:extLst>
              <a:ext uri="{FF2B5EF4-FFF2-40B4-BE49-F238E27FC236}">
                <a16:creationId xmlns:a16="http://schemas.microsoft.com/office/drawing/2014/main" id="{7BB1BDD9-29A6-47BB-8DE1-00592EE7C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002" y="4085632"/>
            <a:ext cx="2743200" cy="1797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890D8D-30FE-40DA-B4F0-CEB935137EEC}"/>
              </a:ext>
            </a:extLst>
          </p:cNvPr>
          <p:cNvSpPr txBox="1"/>
          <p:nvPr/>
        </p:nvSpPr>
        <p:spPr>
          <a:xfrm>
            <a:off x="8753607" y="6300592"/>
            <a:ext cx="1125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ΖΕΒΡΑ</a:t>
            </a:r>
          </a:p>
        </p:txBody>
      </p:sp>
    </p:spTree>
    <p:extLst>
      <p:ext uri="{BB962C8B-B14F-4D97-AF65-F5344CB8AC3E}">
        <p14:creationId xmlns:p14="http://schemas.microsoft.com/office/powerpoint/2010/main" val="402105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ADB4C129-161A-47E5-AA5E-D7C55815F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" b="10563"/>
          <a:stretch/>
        </p:blipFill>
        <p:spPr>
          <a:xfrm>
            <a:off x="2167002" y="4283294"/>
            <a:ext cx="2617949" cy="1286873"/>
          </a:xfrm>
          <a:prstGeom prst="rect">
            <a:avLst/>
          </a:prstGeom>
        </p:spPr>
      </p:pic>
      <p:pic>
        <p:nvPicPr>
          <p:cNvPr id="3" name="Εικόνα 3" descr="Εικόνα που περιέχει όργανο γραφής, δείκ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7B3E0D1-8957-4F20-95F2-E1E017261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65" b="12359"/>
          <a:stretch/>
        </p:blipFill>
        <p:spPr>
          <a:xfrm>
            <a:off x="7654707" y="3987322"/>
            <a:ext cx="2216603" cy="1598588"/>
          </a:xfrm>
          <a:prstGeom prst="rect">
            <a:avLst/>
          </a:prstGeo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BFBD8A6C-9727-46FB-8BE6-E5A7B4EA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89" y="529518"/>
            <a:ext cx="1824625" cy="1790638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5C255658-9A85-4DB1-BA59-50A6D9FF15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0" b="7029"/>
          <a:stretch/>
        </p:blipFill>
        <p:spPr>
          <a:xfrm>
            <a:off x="695194" y="652711"/>
            <a:ext cx="2085593" cy="2041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8541DA-1A3E-4C60-98A7-C2E3955FDDE9}"/>
              </a:ext>
            </a:extLst>
          </p:cNvPr>
          <p:cNvSpPr txBox="1"/>
          <p:nvPr/>
        </p:nvSpPr>
        <p:spPr>
          <a:xfrm>
            <a:off x="1206674" y="2991633"/>
            <a:ext cx="1271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ΜΑΤΙΑ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7AFF6-7A6B-465A-AAD0-B493A2B31004}"/>
              </a:ext>
            </a:extLst>
          </p:cNvPr>
          <p:cNvSpPr txBox="1"/>
          <p:nvPr/>
        </p:nvSpPr>
        <p:spPr>
          <a:xfrm>
            <a:off x="9679358" y="2696097"/>
            <a:ext cx="1688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ΜΑΡΜΕΛΑΔΑ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6F692-AB42-40AA-BB13-4086C6B5FCFC}"/>
              </a:ext>
            </a:extLst>
          </p:cNvPr>
          <p:cNvSpPr txBox="1"/>
          <p:nvPr/>
        </p:nvSpPr>
        <p:spPr>
          <a:xfrm>
            <a:off x="2473629" y="5980916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ΜΑΞΙΛΑΡΙ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49FAE-712B-491D-A236-968F365CD6E2}"/>
              </a:ext>
            </a:extLst>
          </p:cNvPr>
          <p:cNvSpPr txBox="1"/>
          <p:nvPr/>
        </p:nvSpPr>
        <p:spPr>
          <a:xfrm>
            <a:off x="7960943" y="5977655"/>
            <a:ext cx="1626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ΜΑΡΚΑΔΟΡΟΣ</a:t>
            </a:r>
          </a:p>
        </p:txBody>
      </p:sp>
      <p:pic>
        <p:nvPicPr>
          <p:cNvPr id="10" name="Εικόνα 10" descr="Εικόνα που περιέχει κείμενο, παιχνίδι, κούκλα&#10;&#10;Περιγραφή που δημιουργήθηκε αυτόματα">
            <a:extLst>
              <a:ext uri="{FF2B5EF4-FFF2-40B4-BE49-F238E27FC236}">
                <a16:creationId xmlns:a16="http://schemas.microsoft.com/office/drawing/2014/main" id="{CE884532-9218-4692-B34E-F23204733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729" y="494664"/>
            <a:ext cx="1981201" cy="2789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3A033-CC0A-4977-B9F1-87E07D4265FC}"/>
              </a:ext>
            </a:extLst>
          </p:cNvPr>
          <p:cNvSpPr txBox="1"/>
          <p:nvPr/>
        </p:nvSpPr>
        <p:spPr>
          <a:xfrm>
            <a:off x="5674290" y="3430044"/>
            <a:ext cx="12296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ΙΝΔΙΑΝΟΣ</a:t>
            </a:r>
          </a:p>
        </p:txBody>
      </p:sp>
    </p:spTree>
    <p:extLst>
      <p:ext uri="{BB962C8B-B14F-4D97-AF65-F5344CB8AC3E}">
        <p14:creationId xmlns:p14="http://schemas.microsoft.com/office/powerpoint/2010/main" val="29729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C0B08F7F-8771-4EFE-B334-C114EA56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52" y="3748496"/>
            <a:ext cx="2054269" cy="1939280"/>
          </a:xfrm>
          <a:prstGeom prst="rect">
            <a:avLst/>
          </a:prstGeom>
        </p:spPr>
      </p:pic>
      <p:pic>
        <p:nvPicPr>
          <p:cNvPr id="3" name="Εικόνα 3">
            <a:extLst>
              <a:ext uri="{FF2B5EF4-FFF2-40B4-BE49-F238E27FC236}">
                <a16:creationId xmlns:a16="http://schemas.microsoft.com/office/drawing/2014/main" id="{A7737FB8-832A-4304-9541-1CF0034D7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" r="380" b="10857"/>
          <a:stretch/>
        </p:blipFill>
        <p:spPr>
          <a:xfrm>
            <a:off x="9434186" y="563704"/>
            <a:ext cx="1958249" cy="1873540"/>
          </a:xfrm>
          <a:prstGeom prst="rect">
            <a:avLst/>
          </a:prstGeo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9226AFD3-CE7D-4106-97B5-DAAB99D3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37" y="688361"/>
            <a:ext cx="1949885" cy="1619089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EC15C600-5082-4DFE-863D-51B8DB52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9" y="345509"/>
            <a:ext cx="2127337" cy="2127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BB86E-48BB-4658-B1E1-ECB0C2ACCCAB}"/>
              </a:ext>
            </a:extLst>
          </p:cNvPr>
          <p:cNvSpPr txBox="1"/>
          <p:nvPr/>
        </p:nvSpPr>
        <p:spPr>
          <a:xfrm>
            <a:off x="1112729" y="2427962"/>
            <a:ext cx="1083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ΜΗΛΟ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7508B-AC69-408A-A532-27F880D59A75}"/>
              </a:ext>
            </a:extLst>
          </p:cNvPr>
          <p:cNvSpPr txBox="1"/>
          <p:nvPr/>
        </p:nvSpPr>
        <p:spPr>
          <a:xfrm>
            <a:off x="5169987" y="2549960"/>
            <a:ext cx="14279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ΜΕΛΙΣΣΑ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C868A-ADEB-46B6-85A8-F060209B4DE2}"/>
              </a:ext>
            </a:extLst>
          </p:cNvPr>
          <p:cNvSpPr txBox="1"/>
          <p:nvPr/>
        </p:nvSpPr>
        <p:spPr>
          <a:xfrm>
            <a:off x="9916177" y="2734588"/>
            <a:ext cx="1281830" cy="37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ΜΕΔΟΥΣΑ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0FC83-0ECA-4122-8488-FA97695349D7}"/>
              </a:ext>
            </a:extLst>
          </p:cNvPr>
          <p:cNvSpPr txBox="1"/>
          <p:nvPr/>
        </p:nvSpPr>
        <p:spPr>
          <a:xfrm>
            <a:off x="7741737" y="5988094"/>
            <a:ext cx="11252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ΜΑΥΡΟ</a:t>
            </a:r>
          </a:p>
        </p:txBody>
      </p:sp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12403E79-2B66-445F-8114-A948479D6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484" y="3699353"/>
            <a:ext cx="1198595" cy="2027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4D487E-9AC9-40D3-845A-739C59DF3B43}"/>
              </a:ext>
            </a:extLst>
          </p:cNvPr>
          <p:cNvSpPr txBox="1"/>
          <p:nvPr/>
        </p:nvSpPr>
        <p:spPr>
          <a:xfrm>
            <a:off x="2991633" y="5987441"/>
            <a:ext cx="1386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ΚΑΛΤΣΑ</a:t>
            </a:r>
          </a:p>
        </p:txBody>
      </p:sp>
    </p:spTree>
    <p:extLst>
      <p:ext uri="{BB962C8B-B14F-4D97-AF65-F5344CB8AC3E}">
        <p14:creationId xmlns:p14="http://schemas.microsoft.com/office/powerpoint/2010/main" val="40215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EE1652C6-26B7-4AF5-961A-9F6ED4F6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34" y="530726"/>
            <a:ext cx="2143125" cy="2143125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D157020C-6B43-40E9-BB5F-FB76430D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26" y="3946743"/>
            <a:ext cx="2012516" cy="1981200"/>
          </a:xfrm>
          <a:prstGeom prst="rect">
            <a:avLst/>
          </a:prstGeom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9BBA31E4-5404-4744-A708-48D35C9AE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93" y="710852"/>
            <a:ext cx="2158652" cy="2137775"/>
          </a:xfrm>
          <a:prstGeom prst="rect">
            <a:avLst/>
          </a:prstGeom>
        </p:spPr>
      </p:pic>
      <p:pic>
        <p:nvPicPr>
          <p:cNvPr id="7" name="Εικόνα 7" descr="Εικόνα που περιέχει παιχνίδι, LEGO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BF9FD11-E782-4387-875E-9BE8AF416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56" t="9362" r="17721" b="13617"/>
          <a:stretch/>
        </p:blipFill>
        <p:spPr>
          <a:xfrm>
            <a:off x="2108548" y="4051125"/>
            <a:ext cx="1800344" cy="2177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0249C-B5B2-4B55-AE14-173750615792}"/>
              </a:ext>
            </a:extLst>
          </p:cNvPr>
          <p:cNvSpPr txBox="1"/>
          <p:nvPr/>
        </p:nvSpPr>
        <p:spPr>
          <a:xfrm>
            <a:off x="5058427" y="3137769"/>
            <a:ext cx="16784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ΜΠΑΛΑΡΙΝΑ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6A28A-F194-409C-91FC-330A49E8A39B}"/>
              </a:ext>
            </a:extLst>
          </p:cNvPr>
          <p:cNvSpPr txBox="1"/>
          <p:nvPr/>
        </p:nvSpPr>
        <p:spPr>
          <a:xfrm>
            <a:off x="9522782" y="2570837"/>
            <a:ext cx="1584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ΜΟΝΟΚΕΡΟΣ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43C83-0E09-4D30-A3AB-097641C1EE80}"/>
              </a:ext>
            </a:extLst>
          </p:cNvPr>
          <p:cNvSpPr txBox="1"/>
          <p:nvPr/>
        </p:nvSpPr>
        <p:spPr>
          <a:xfrm>
            <a:off x="2254424" y="6356698"/>
            <a:ext cx="150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ΜΠΑΜΠΑΣ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75224-70DB-4B36-81B9-A58798D1E9B6}"/>
              </a:ext>
            </a:extLst>
          </p:cNvPr>
          <p:cNvSpPr txBox="1"/>
          <p:nvPr/>
        </p:nvSpPr>
        <p:spPr>
          <a:xfrm>
            <a:off x="8034011" y="6228176"/>
            <a:ext cx="1052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ΜΠΑΛΑ</a:t>
            </a:r>
          </a:p>
        </p:txBody>
      </p:sp>
      <p:pic>
        <p:nvPicPr>
          <p:cNvPr id="12" name="Εικόνα 12">
            <a:extLst>
              <a:ext uri="{FF2B5EF4-FFF2-40B4-BE49-F238E27FC236}">
                <a16:creationId xmlns:a16="http://schemas.microsoft.com/office/drawing/2014/main" id="{2A579AA6-911D-49BC-AC88-38CB23C31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358" y="593439"/>
            <a:ext cx="1657612" cy="20907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8ABF3-B790-4A4E-B4F3-B9991A97C86D}"/>
              </a:ext>
            </a:extLst>
          </p:cNvPr>
          <p:cNvSpPr txBox="1"/>
          <p:nvPr/>
        </p:nvSpPr>
        <p:spPr>
          <a:xfrm>
            <a:off x="1269304" y="2949879"/>
            <a:ext cx="1260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ΑΡΚΟΥΔΑ</a:t>
            </a:r>
          </a:p>
        </p:txBody>
      </p:sp>
    </p:spTree>
    <p:extLst>
      <p:ext uri="{BB962C8B-B14F-4D97-AF65-F5344CB8AC3E}">
        <p14:creationId xmlns:p14="http://schemas.microsoft.com/office/powerpoint/2010/main" val="411780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2F233CA7-8CFB-4903-910A-F625DD90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45" y="451980"/>
            <a:ext cx="1709803" cy="2279737"/>
          </a:xfrm>
          <a:prstGeom prst="rect">
            <a:avLst/>
          </a:prstGeom>
        </p:spPr>
      </p:pic>
      <p:pic>
        <p:nvPicPr>
          <p:cNvPr id="3" name="Εικόνα 3">
            <a:extLst>
              <a:ext uri="{FF2B5EF4-FFF2-40B4-BE49-F238E27FC236}">
                <a16:creationId xmlns:a16="http://schemas.microsoft.com/office/drawing/2014/main" id="{2BCA3074-DD90-4D03-9CB7-52CBC6DF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084" y="658744"/>
            <a:ext cx="1991639" cy="1876650"/>
          </a:xfrm>
          <a:prstGeom prst="rect">
            <a:avLst/>
          </a:prstGeo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68D96D30-7296-498C-8205-7CF1609F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0" y="406188"/>
            <a:ext cx="2409173" cy="190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0E528-C81F-48E6-A9A0-85E80C79D649}"/>
              </a:ext>
            </a:extLst>
          </p:cNvPr>
          <p:cNvSpPr txBox="1"/>
          <p:nvPr/>
        </p:nvSpPr>
        <p:spPr>
          <a:xfrm>
            <a:off x="1415442" y="2594976"/>
            <a:ext cx="1490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ΜΥΡΜΗΓΚΙ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74972-CDBA-4705-914F-32EFDBE86956}"/>
              </a:ext>
            </a:extLst>
          </p:cNvPr>
          <p:cNvSpPr txBox="1"/>
          <p:nvPr/>
        </p:nvSpPr>
        <p:spPr>
          <a:xfrm>
            <a:off x="5681467" y="3186699"/>
            <a:ext cx="1490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ΜΠΑΝΑΝΑ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7D687-D1BE-41DB-92EF-76EC2B72DDDD}"/>
              </a:ext>
            </a:extLst>
          </p:cNvPr>
          <p:cNvSpPr txBox="1"/>
          <p:nvPr/>
        </p:nvSpPr>
        <p:spPr>
          <a:xfrm>
            <a:off x="9916178" y="3005985"/>
            <a:ext cx="10208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ΜΠΛΕ</a:t>
            </a:r>
          </a:p>
        </p:txBody>
      </p:sp>
      <p:pic>
        <p:nvPicPr>
          <p:cNvPr id="8" name="Εικόνα 8">
            <a:extLst>
              <a:ext uri="{FF2B5EF4-FFF2-40B4-BE49-F238E27FC236}">
                <a16:creationId xmlns:a16="http://schemas.microsoft.com/office/drawing/2014/main" id="{DCAB749F-B28A-4ECA-8835-29CF93068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75" y="3901335"/>
            <a:ext cx="1759908" cy="1936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C8179E-7C2F-477C-903F-A5E7B834B653}"/>
              </a:ext>
            </a:extLst>
          </p:cNvPr>
          <p:cNvSpPr txBox="1"/>
          <p:nvPr/>
        </p:nvSpPr>
        <p:spPr>
          <a:xfrm>
            <a:off x="2772427" y="6112702"/>
            <a:ext cx="1542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ΚΟΥΚΟΥΒΑΓΙΑ</a:t>
            </a:r>
          </a:p>
        </p:txBody>
      </p:sp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3F33CD91-222B-4B82-908A-F729EE995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194" y="3717390"/>
            <a:ext cx="2033392" cy="2074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C96B33-5356-4DAD-A3D3-102E1E379ED7}"/>
              </a:ext>
            </a:extLst>
          </p:cNvPr>
          <p:cNvSpPr txBox="1"/>
          <p:nvPr/>
        </p:nvSpPr>
        <p:spPr>
          <a:xfrm>
            <a:off x="7998782" y="5984179"/>
            <a:ext cx="157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dirty="0">
                <a:cs typeface="Calibri"/>
              </a:rPr>
              <a:t>ΜΑΡΓΑΡΙΤΑ</a:t>
            </a:r>
          </a:p>
        </p:txBody>
      </p:sp>
    </p:spTree>
    <p:extLst>
      <p:ext uri="{BB962C8B-B14F-4D97-AF65-F5344CB8AC3E}">
        <p14:creationId xmlns:p14="http://schemas.microsoft.com/office/powerpoint/2010/main" val="15492958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187</cp:revision>
  <dcterms:created xsi:type="dcterms:W3CDTF">2021-03-24T15:23:27Z</dcterms:created>
  <dcterms:modified xsi:type="dcterms:W3CDTF">2021-03-24T16:10:44Z</dcterms:modified>
</cp:coreProperties>
</file>