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162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09D7F4A-F6B1-2BA4-4B4A-FF2394F046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AEC9AA0C-C668-F300-1F13-C3513DBAF3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C5081C1-F1EC-DD44-23AA-AD0DFD656E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AB3CDC9-BBE9-C84E-331A-9AA4647896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80ED5CF-E8FB-6412-A96D-607AD4218D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1067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9D5CD1-5E75-7350-352D-3F8FA7F86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8A94EC12-E28B-03E7-D073-79166FB0C9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563F24EC-B0EC-B9F3-8747-0C329D165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7D6DB5B-06BE-A841-513C-542D1E04FD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0647E85A-A42F-AA99-E45A-8F7A38107E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1792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790A72E7-5F70-3664-7958-D154C750A37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D164BDAA-8126-F505-BBCB-B010E174617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96ED436-7367-B143-496F-880FB664D6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B29C576D-FA32-2FA8-4991-F41B6FACF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869AE12-7DA3-0BF4-D140-3F42BC6FCB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853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2815220-C7A0-1586-6EDF-10B44DEDA6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9928534-D3A2-5C07-663E-B0AF00421A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3854534A-1EF2-5421-EDC3-9C98A9FDC6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885AD4BF-F085-A537-8CED-D4FCACDE7C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61D7D943-59A0-53C3-1B7E-60636EFB9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55736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8434A0F-D5B3-49AA-BC38-DA0132E5D8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B93ACB79-A4FA-28A3-5F87-7ADE1F4E36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BB41DAC-7B36-C847-64F0-D01AEE4F1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C4EF132-6406-80A3-6C1E-7D1E33192C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BC385932-C62E-4DC4-A59B-F341FA9E42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929318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820920B-0774-93C3-2123-04648D621C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51E4F94-99F1-9DE8-481F-1A2A974A3A1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EBE3B4F6-19DB-7416-2AB7-B5CC3C3F47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B4C9DE24-E5B2-0E1C-AC61-94D82F4924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8E00571-6082-B8CB-4BD6-35A569431C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2828568-1E35-4EAC-19DD-09AAD408D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318241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771018C-7E07-B3D4-9E32-B17AED54D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75BB88B7-D878-3F89-4B20-50D23EC4E0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1DE796B7-CEFA-C0FE-4955-35A48866102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90898EBF-48A3-C3D8-7AF3-7200957426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4960BDAD-6E0A-77BC-73B3-D5AD9151919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F876F1A8-FC81-CCCA-8237-BAC2030033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E0F74FB9-A5CF-CB00-2AE9-9AF35C976B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D65FBEE6-177C-0919-CB00-8B6B1AAF4B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276070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5DC01AF-0FA2-5AF7-7333-4C1822A0CE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37A80E1B-0704-B27A-644E-7027D765F1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38ED886F-D84C-3FF6-EF73-4D80B470C1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C2962596-7107-1751-DC89-35346170F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007648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6D6C214F-1085-1C1F-9F3B-6953818701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C9740D87-13A6-4AFE-2F17-CC0ACEFD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9DEAED38-3D91-8CFA-F9DA-84CBD0B211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61868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71BAF39-2BBF-82DA-BA1C-61C900719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23A92D-776D-4343-6B43-94D33CB54D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EA28C35A-2076-480D-A78D-9127012FC4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57BBC08-73AA-0C94-9E02-A7709DC0BF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1095E4B8-C101-BD86-9ACA-6B12F7F600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29932E6F-3EBB-2F4C-B638-2845F9B158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3231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87B4E69-B1E1-C0F4-4B6B-A8B6FC56CB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45E9A621-7D8E-651F-C3E9-BCE575EC4F5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F0163AE5-17C2-5081-EF18-42E17274D8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59E23BF-4871-6A9D-6E1F-5E8BB55C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45252E3F-FC1F-1A3C-0935-415671B052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0EB195CA-8BE2-A373-0E2A-58221CE438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44533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CAA2475-8FDE-1B18-D08E-FA6875A08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518A3C4-2665-D67D-A7F1-2A2E9ABCC6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6FAB515C-E917-D2DE-8D9C-7272181BF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5C49A2-C68D-4586-BA04-D48027C52BD8}" type="datetimeFigureOut">
              <a:rPr lang="el-GR" smtClean="0"/>
              <a:t>29/4/2026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28ECAA72-980E-A4B6-80CC-CE7F6B5E74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C50BE75B-8881-49A3-5F3D-82F0210FE54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AD440-914C-447F-B374-3B0D656B499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1964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872418D-1C33-D2AC-E986-9F01FD24C3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/>
              <a:t>Τραυματισμός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0F82813B-3677-7DF7-179A-C8E94AF8B6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705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39B93435-758E-D8D6-60B2-DC694CC22E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Αρχές Πρωτοβάθμιας Εκτίμησης</a:t>
            </a:r>
            <a:br>
              <a:rPr lang="el-GR" dirty="0"/>
            </a:br>
            <a:r>
              <a:rPr lang="el-GR" dirty="0"/>
              <a:t>σε κάθε </a:t>
            </a:r>
            <a:r>
              <a:rPr lang="el-GR" dirty="0" err="1"/>
              <a:t>Τραυμα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258008F4-8213-4ABB-1C72-95F0D3398F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 </a:t>
            </a:r>
            <a:r>
              <a:rPr lang="el-GR" u="sng" dirty="0"/>
              <a:t>Σταματήστε την εξωτερική αιμορραγία</a:t>
            </a:r>
          </a:p>
          <a:p>
            <a:r>
              <a:rPr lang="el-GR" u="sng" dirty="0"/>
              <a:t>Υποψιαστείτε την κρυφή απώλεια αίματος σε</a:t>
            </a:r>
          </a:p>
          <a:p>
            <a:pPr marL="0" indent="0">
              <a:buNone/>
            </a:pPr>
            <a:r>
              <a:rPr lang="el-GR" u="sng" dirty="0"/>
              <a:t>   • Κατάγματα πυέλου</a:t>
            </a:r>
          </a:p>
          <a:p>
            <a:pPr marL="0" indent="0">
              <a:buNone/>
            </a:pPr>
            <a:r>
              <a:rPr lang="el-GR" u="sng" dirty="0"/>
              <a:t>   • Κατάγματα μακρών οστών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C53E401E-5E5A-29FA-E9B0-4C9A67C7139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71705" y="2826469"/>
            <a:ext cx="3905795" cy="27340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37915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956A818-8E24-154D-6C93-2BCD66DCF6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Αναγνώριση</a:t>
            </a:r>
            <a:br>
              <a:rPr lang="el-GR" dirty="0"/>
            </a:br>
            <a:r>
              <a:rPr lang="el-GR" dirty="0"/>
              <a:t>(αφορά κυρίως τα κλειστά κατάγματα)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7F05BA1-2CCE-BD23-7CD3-27509105B1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• Παραμόρφωση της φυσιολογικής ανατομίας</a:t>
            </a:r>
          </a:p>
          <a:p>
            <a:r>
              <a:rPr lang="el-GR" dirty="0"/>
              <a:t>• </a:t>
            </a:r>
            <a:r>
              <a:rPr lang="el-GR" dirty="0" err="1"/>
              <a:t>Κριγμός</a:t>
            </a:r>
            <a:endParaRPr lang="el-GR" dirty="0"/>
          </a:p>
          <a:p>
            <a:r>
              <a:rPr lang="el-GR" dirty="0"/>
              <a:t>• Εξοίδηση - Εκχύμωση</a:t>
            </a:r>
          </a:p>
          <a:p>
            <a:r>
              <a:rPr lang="el-GR" dirty="0"/>
              <a:t>• Έντονο άλγος - ευαισθησία κατά την ψηλάφηση</a:t>
            </a:r>
          </a:p>
          <a:p>
            <a:r>
              <a:rPr lang="el-GR" dirty="0"/>
              <a:t>Επικίνδυνα για τη ζωή θεωρούνται τα κατάγματα</a:t>
            </a:r>
          </a:p>
          <a:p>
            <a:r>
              <a:rPr lang="el-GR" dirty="0"/>
              <a:t>μηριαίου </a:t>
            </a:r>
          </a:p>
        </p:txBody>
      </p:sp>
    </p:spTree>
    <p:extLst>
      <p:ext uri="{BB962C8B-B14F-4D97-AF65-F5344CB8AC3E}">
        <p14:creationId xmlns:p14="http://schemas.microsoft.com/office/powerpoint/2010/main" val="42262275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C5B2174-055C-8057-26D9-4CB08947F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Γενική Αντιμετώπιση Καταγμάτων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D278E4FD-E5CA-4353-9DB6-11D4D694FBF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1. Έλεγχος της αιμορραγίας (άμεση πίεση – </a:t>
            </a:r>
            <a:r>
              <a:rPr lang="el-GR" dirty="0" err="1"/>
              <a:t>Tourniquet</a:t>
            </a:r>
            <a:r>
              <a:rPr lang="el-GR" dirty="0"/>
              <a:t>)</a:t>
            </a:r>
          </a:p>
          <a:p>
            <a:r>
              <a:rPr lang="el-GR" dirty="0"/>
              <a:t>2. Έλεγχος </a:t>
            </a:r>
            <a:r>
              <a:rPr lang="el-GR" dirty="0" err="1"/>
              <a:t>νευραγγειακής</a:t>
            </a:r>
            <a:r>
              <a:rPr lang="el-GR" dirty="0"/>
              <a:t> λειτουργίας του άκρου</a:t>
            </a:r>
          </a:p>
          <a:p>
            <a:r>
              <a:rPr lang="el-GR" dirty="0"/>
              <a:t>3. Υποστήριξη της περιοχής κάκωσης</a:t>
            </a:r>
          </a:p>
          <a:p>
            <a:r>
              <a:rPr lang="el-GR" dirty="0"/>
              <a:t>4. Ακινητοποίηση –</a:t>
            </a:r>
            <a:r>
              <a:rPr lang="el-GR" dirty="0" err="1"/>
              <a:t>ναρθηκοποίηση</a:t>
            </a:r>
            <a:endParaRPr lang="el-GR" dirty="0"/>
          </a:p>
          <a:p>
            <a:r>
              <a:rPr lang="el-GR" dirty="0"/>
              <a:t>(συμπεριλαμβάνοντας την άρθρωση πάνω και κάτω από το</a:t>
            </a:r>
          </a:p>
          <a:p>
            <a:r>
              <a:rPr lang="el-GR" dirty="0"/>
              <a:t>σημείο της βλάβης)</a:t>
            </a:r>
          </a:p>
          <a:p>
            <a:r>
              <a:rPr lang="el-GR" dirty="0"/>
              <a:t>5. Επανέλεγχος </a:t>
            </a:r>
            <a:r>
              <a:rPr lang="el-GR" dirty="0" err="1"/>
              <a:t>νευραγγειακής</a:t>
            </a:r>
            <a:r>
              <a:rPr lang="el-GR" dirty="0"/>
              <a:t> λειτουργίας του</a:t>
            </a:r>
          </a:p>
          <a:p>
            <a:r>
              <a:rPr lang="el-GR" dirty="0"/>
              <a:t>άκρου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EC7A071-B543-0C92-85B6-7FF3CBBE31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424471" y="4332140"/>
            <a:ext cx="3085335" cy="2525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7900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4BED2E73-A722-3D59-9BE6-28FC13C452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Κακώσεις Μαλακών Μορίων και Αρθρώσεων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4DBB8D30-7986-34E0-3FA0-FE0E143D0AF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• Οι θλάσεις και τα διαστρέμματα αντιμετωπίζονται ως</a:t>
            </a:r>
          </a:p>
          <a:p>
            <a:r>
              <a:rPr lang="el-GR" dirty="0"/>
              <a:t>κλειστά κατάγματα.</a:t>
            </a:r>
          </a:p>
          <a:p>
            <a:r>
              <a:rPr lang="el-GR" dirty="0"/>
              <a:t>• Άμεση τοποθέτηση επιθεμάτων πάγου – ακινητοποίηση</a:t>
            </a:r>
          </a:p>
          <a:p>
            <a:r>
              <a:rPr lang="el-GR" dirty="0"/>
              <a:t>– </a:t>
            </a:r>
            <a:r>
              <a:rPr lang="el-GR" dirty="0" err="1"/>
              <a:t>ανάρροπη</a:t>
            </a:r>
            <a:r>
              <a:rPr lang="el-GR" dirty="0"/>
              <a:t> θέση – φαρμακευτική αγωγή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3C75EC0E-CB8D-AE50-A211-DB90EDB3A88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83176" y="3885785"/>
            <a:ext cx="3829584" cy="2972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68524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54A30C81-8431-F517-E0F9-E06F5F01BB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/>
              <a:t>Εξαρθρήματα</a:t>
            </a:r>
            <a:endParaRPr lang="el-GR" dirty="0"/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555D3AD9-987D-6A7B-EA72-500755D704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dirty="0"/>
              <a:t>• Απομάκρυνση 2 οστών μιας άρθρωσης και αστάθεια</a:t>
            </a:r>
          </a:p>
          <a:p>
            <a:r>
              <a:rPr lang="el-GR" dirty="0"/>
              <a:t>• Πόνος - περιορισμός κινήσεων - συγκράτηση μέλους</a:t>
            </a:r>
          </a:p>
          <a:p>
            <a:r>
              <a:rPr lang="el-GR" dirty="0"/>
              <a:t>από τον ασθενή</a:t>
            </a:r>
          </a:p>
          <a:p>
            <a:r>
              <a:rPr lang="el-GR" dirty="0"/>
              <a:t>• Ακινητοποίηση μετά την ανάταξη</a:t>
            </a:r>
          </a:p>
        </p:txBody>
      </p:sp>
      <p:pic>
        <p:nvPicPr>
          <p:cNvPr id="5" name="Εικόνα 4">
            <a:extLst>
              <a:ext uri="{FF2B5EF4-FFF2-40B4-BE49-F238E27FC236}">
                <a16:creationId xmlns:a16="http://schemas.microsoft.com/office/drawing/2014/main" id="{04CEF254-FCFA-4392-1336-F89F76F50A4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17776" y="4001294"/>
            <a:ext cx="3610479" cy="24958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98001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4FA4FE-99B8-5BE4-A85D-878C3EE8737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err="1"/>
              <a:t>Τελος</a:t>
            </a:r>
            <a:r>
              <a:rPr lang="el-GR" dirty="0"/>
              <a:t> εργασίας 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C74F582D-E3DD-F893-2AA6-F7633D461D0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>
                <a:solidFill>
                  <a:srgbClr val="FF0000"/>
                </a:solidFill>
              </a:rPr>
              <a:t>Στέλιος </a:t>
            </a:r>
            <a:r>
              <a:rPr lang="el-GR" dirty="0" err="1">
                <a:solidFill>
                  <a:srgbClr val="FF0000"/>
                </a:solidFill>
              </a:rPr>
              <a:t>Βαμβάτσικος</a:t>
            </a:r>
            <a:r>
              <a:rPr lang="el-GR" dirty="0">
                <a:solidFill>
                  <a:srgbClr val="FF0000"/>
                </a:solidFill>
              </a:rPr>
              <a:t>   Γιώργος </a:t>
            </a:r>
            <a:r>
              <a:rPr lang="el-GR" dirty="0" err="1">
                <a:solidFill>
                  <a:srgbClr val="FF0000"/>
                </a:solidFill>
              </a:rPr>
              <a:t>Κουίνης</a:t>
            </a:r>
            <a:r>
              <a:rPr lang="el-GR" dirty="0">
                <a:solidFill>
                  <a:srgbClr val="FF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4425789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176</Words>
  <Application>Microsoft Office PowerPoint</Application>
  <PresentationFormat>Ευρεία οθόνη</PresentationFormat>
  <Paragraphs>34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Θέμα του Office</vt:lpstr>
      <vt:lpstr>Τραυματισμός </vt:lpstr>
      <vt:lpstr>Αρχές Πρωτοβάθμιας Εκτίμησης σε κάθε Τραυμα</vt:lpstr>
      <vt:lpstr>Αναγνώριση (αφορά κυρίως τα κλειστά κατάγματα)</vt:lpstr>
      <vt:lpstr>Γενική Αντιμετώπιση Καταγμάτων</vt:lpstr>
      <vt:lpstr>Κακώσεις Μαλακών Μορίων και Αρθρώσεων</vt:lpstr>
      <vt:lpstr>Εξαρθρήματα</vt:lpstr>
      <vt:lpstr>Τελος εργασίας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ΒΑΜΒΑΤΣΙΚΟΣ ΣΤΥΛΙΑΝΟΣ</dc:creator>
  <cp:lastModifiedBy>ΒΑΜΒΑΤΣΙΚΟΣ ΣΤΥΛΙΑΝΟΣ</cp:lastModifiedBy>
  <cp:revision>3</cp:revision>
  <dcterms:created xsi:type="dcterms:W3CDTF">2026-04-29T06:55:21Z</dcterms:created>
  <dcterms:modified xsi:type="dcterms:W3CDTF">2026-04-29T06:58:19Z</dcterms:modified>
</cp:coreProperties>
</file>