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A4ADFF-F509-40E9-B325-16D0E54D4C7C}" type="datetimeFigureOut">
              <a:rPr lang="el-GR" smtClean="0"/>
              <a:t>10/4/2019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F442C7-37C8-4208-B25F-EFEDE7B8E4B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0nuCHhVwXyU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US" dirty="0" smtClean="0"/>
              <a:t>Emergency button app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41296" y="1628800"/>
            <a:ext cx="6400800" cy="1752600"/>
          </a:xfrm>
        </p:spPr>
        <p:txBody>
          <a:bodyPr/>
          <a:lstStyle/>
          <a:p>
            <a:r>
              <a:rPr lang="el-GR" dirty="0" smtClean="0"/>
              <a:t>ΓΕΛ ΤΥΧΕΡΟΥ</a:t>
            </a:r>
          </a:p>
          <a:p>
            <a:r>
              <a:rPr lang="en-US" dirty="0" err="1" smtClean="0"/>
              <a:t>StemPowering</a:t>
            </a:r>
            <a:r>
              <a:rPr lang="en-US" dirty="0" smtClean="0"/>
              <a:t> Youth</a:t>
            </a:r>
            <a:endParaRPr lang="el-GR" dirty="0"/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1423508" y="479839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Μακρή Αναστασία </a:t>
            </a:r>
            <a:br>
              <a:rPr lang="el-GR" dirty="0"/>
            </a:br>
            <a:r>
              <a:rPr lang="el-GR" dirty="0" err="1"/>
              <a:t>Μπαμπαλιάς</a:t>
            </a:r>
            <a:r>
              <a:rPr lang="el-GR" dirty="0"/>
              <a:t> Δημήτρης </a:t>
            </a:r>
            <a:br>
              <a:rPr lang="el-GR" dirty="0"/>
            </a:br>
            <a:r>
              <a:rPr lang="el-GR" dirty="0" err="1"/>
              <a:t>Παντάκη</a:t>
            </a:r>
            <a:r>
              <a:rPr lang="el-GR" dirty="0"/>
              <a:t> Κωνσταντίνα </a:t>
            </a:r>
            <a:endParaRPr lang="el-GR" dirty="0" smtClean="0"/>
          </a:p>
          <a:p>
            <a:r>
              <a:rPr lang="el-GR" dirty="0" smtClean="0"/>
              <a:t>Επίβλεψη: </a:t>
            </a:r>
            <a:r>
              <a:rPr lang="el-GR" dirty="0" err="1" smtClean="0"/>
              <a:t>Τρυφωνίδου</a:t>
            </a:r>
            <a:r>
              <a:rPr lang="el-GR" dirty="0" smtClean="0"/>
              <a:t> Στέλλα, ΠΕ86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08" y="1772816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Προβληματική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600200"/>
            <a:ext cx="8280920" cy="4525963"/>
          </a:xfrm>
        </p:spPr>
        <p:txBody>
          <a:bodyPr>
            <a:normAutofit fontScale="92500"/>
          </a:bodyPr>
          <a:lstStyle/>
          <a:p>
            <a:r>
              <a:rPr lang="el-GR" dirty="0"/>
              <a:t>Συζητώντας με ηλικιωμένους κατοίκους του χωριού διαπιστώσαμε την αναγκαιότητα μίας εφαρμογής για κλήσεις άμεσης </a:t>
            </a:r>
            <a:r>
              <a:rPr lang="el-GR" dirty="0" smtClean="0"/>
              <a:t>βοήθειας </a:t>
            </a:r>
            <a:r>
              <a:rPr lang="el-GR" dirty="0"/>
              <a:t>την </a:t>
            </a:r>
            <a:r>
              <a:rPr lang="el-GR" dirty="0" smtClean="0"/>
              <a:t>στιγμή </a:t>
            </a:r>
            <a:r>
              <a:rPr lang="el-GR" dirty="0"/>
              <a:t>του πανικού μιας και περισσότεροι ζουν μόνοι και έχουν στην κατοχή τους ηλεκτρονικές συσκευές (</a:t>
            </a:r>
            <a:r>
              <a:rPr lang="el-GR" dirty="0" err="1"/>
              <a:t>smartphone</a:t>
            </a:r>
            <a:r>
              <a:rPr lang="el-GR" dirty="0"/>
              <a:t>) για προσωπική τους </a:t>
            </a:r>
            <a:r>
              <a:rPr lang="el-GR" dirty="0" smtClean="0"/>
              <a:t>χρήση.</a:t>
            </a:r>
          </a:p>
          <a:p>
            <a:r>
              <a:rPr lang="el-GR" dirty="0" smtClean="0"/>
              <a:t>Η </a:t>
            </a:r>
            <a:r>
              <a:rPr lang="el-GR" dirty="0"/>
              <a:t>εφαρμογή διαθέτει 3 κουμπιά και πραγματοποιεί άμεσα κλήσεις στην Αστυνομία, Πυροσβεστική και ΕΚΑΒ της περιοχής. 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67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551190" cy="277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7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</TotalTime>
  <Words>67</Words>
  <Application>Microsoft Office PowerPoint</Application>
  <PresentationFormat>Προβολή στην οθόνη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Τεχνικό</vt:lpstr>
      <vt:lpstr>Emergency button app</vt:lpstr>
      <vt:lpstr>Προβληματική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EVROS app</dc:title>
  <dc:creator>user</dc:creator>
  <cp:lastModifiedBy>user</cp:lastModifiedBy>
  <cp:revision>9</cp:revision>
  <dcterms:created xsi:type="dcterms:W3CDTF">2019-04-10T06:58:08Z</dcterms:created>
  <dcterms:modified xsi:type="dcterms:W3CDTF">2019-04-10T10:06:07Z</dcterms:modified>
</cp:coreProperties>
</file>