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4" r:id="rId4"/>
    <p:sldId id="268" r:id="rId5"/>
    <p:sldId id="266" r:id="rId6"/>
    <p:sldId id="267" r:id="rId7"/>
    <p:sldId id="269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A4ADFF-F509-40E9-B325-16D0E54D4C7C}" type="datetimeFigureOut">
              <a:rPr lang="el-GR" smtClean="0"/>
              <a:t>10/4/2019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F442C7-37C8-4208-B25F-EFEDE7B8E4B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l2MxnsPYo9c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en-US" dirty="0" smtClean="0"/>
              <a:t>Lights, please! app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41296" y="1628800"/>
            <a:ext cx="6400800" cy="1752600"/>
          </a:xfrm>
        </p:spPr>
        <p:txBody>
          <a:bodyPr/>
          <a:lstStyle/>
          <a:p>
            <a:r>
              <a:rPr lang="el-GR" dirty="0" smtClean="0"/>
              <a:t>ΓΥΜΝΑΣΙΟ ΤΥΧΕΡΟΥ</a:t>
            </a:r>
          </a:p>
          <a:p>
            <a:r>
              <a:rPr lang="en-US" dirty="0" err="1" smtClean="0"/>
              <a:t>StemPowering</a:t>
            </a:r>
            <a:r>
              <a:rPr lang="en-US" dirty="0" smtClean="0"/>
              <a:t> Youth</a:t>
            </a:r>
            <a:endParaRPr lang="el-GR" dirty="0"/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251520" y="5013175"/>
            <a:ext cx="8280920" cy="1537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Χριστίνα </a:t>
            </a:r>
            <a:r>
              <a:rPr lang="el-GR" dirty="0" err="1" smtClean="0"/>
              <a:t>Καμπακάκη</a:t>
            </a:r>
            <a:r>
              <a:rPr lang="el-GR" dirty="0" smtClean="0"/>
              <a:t>, Μαρία </a:t>
            </a:r>
            <a:r>
              <a:rPr lang="el-GR" dirty="0" err="1" smtClean="0"/>
              <a:t>Φουτσιτζή</a:t>
            </a:r>
            <a:r>
              <a:rPr lang="el-GR" dirty="0" smtClean="0"/>
              <a:t>, Τριαντάφυλλος </a:t>
            </a:r>
            <a:r>
              <a:rPr lang="el-GR" dirty="0" err="1" smtClean="0"/>
              <a:t>Γιαννέλης</a:t>
            </a:r>
            <a:r>
              <a:rPr lang="el-GR" dirty="0" smtClean="0"/>
              <a:t>, Στέλιος </a:t>
            </a:r>
            <a:r>
              <a:rPr lang="el-GR" dirty="0" err="1" smtClean="0"/>
              <a:t>Τόλγου</a:t>
            </a:r>
            <a:r>
              <a:rPr lang="el-GR" dirty="0" smtClean="0"/>
              <a:t>, Βασίλης </a:t>
            </a:r>
            <a:r>
              <a:rPr lang="el-GR" dirty="0" err="1" smtClean="0"/>
              <a:t>Διακάκης</a:t>
            </a:r>
            <a:endParaRPr lang="el-GR" dirty="0" smtClean="0"/>
          </a:p>
          <a:p>
            <a:r>
              <a:rPr lang="el-GR" dirty="0" smtClean="0"/>
              <a:t>Επίβλεψη: </a:t>
            </a:r>
            <a:r>
              <a:rPr lang="el-GR" dirty="0" err="1" smtClean="0"/>
              <a:t>Τρυφωνίδου</a:t>
            </a:r>
            <a:r>
              <a:rPr lang="el-GR" dirty="0" smtClean="0"/>
              <a:t> Στέλλα, ΠΕ86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5" y="1700808"/>
            <a:ext cx="3464421" cy="234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Προβληματική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Συνδυασμός </a:t>
            </a:r>
            <a:r>
              <a:rPr lang="en-US" dirty="0" smtClean="0"/>
              <a:t>Arduino </a:t>
            </a:r>
            <a:r>
              <a:rPr lang="el-GR" dirty="0" smtClean="0"/>
              <a:t>και </a:t>
            </a:r>
            <a:r>
              <a:rPr lang="en-US" dirty="0" err="1" smtClean="0"/>
              <a:t>AppInventor</a:t>
            </a:r>
            <a:endParaRPr lang="en-US" dirty="0" smtClean="0"/>
          </a:p>
          <a:p>
            <a:r>
              <a:rPr lang="el-GR" dirty="0" smtClean="0"/>
              <a:t>Δύο </a:t>
            </a:r>
            <a:r>
              <a:rPr lang="en-US" dirty="0" smtClean="0"/>
              <a:t>LED </a:t>
            </a:r>
            <a:r>
              <a:rPr lang="el-GR" dirty="0" smtClean="0"/>
              <a:t>σε κύκλωμα ελεγχόμενο από </a:t>
            </a:r>
            <a:r>
              <a:rPr lang="en-US" dirty="0" smtClean="0"/>
              <a:t>Arduino</a:t>
            </a:r>
          </a:p>
          <a:p>
            <a:r>
              <a:rPr lang="el-GR" dirty="0" smtClean="0"/>
              <a:t>Μέσω αισθητήρα </a:t>
            </a:r>
            <a:r>
              <a:rPr lang="en-US" dirty="0" smtClean="0"/>
              <a:t>Bluetooth </a:t>
            </a:r>
            <a:r>
              <a:rPr lang="el-GR" dirty="0" smtClean="0"/>
              <a:t>ελέγχεται από </a:t>
            </a:r>
            <a:r>
              <a:rPr lang="en-US" dirty="0" smtClean="0"/>
              <a:t>app </a:t>
            </a:r>
            <a:r>
              <a:rPr lang="el-GR" dirty="0" smtClean="0"/>
              <a:t>(αναβοσβήνουν τα </a:t>
            </a:r>
            <a:r>
              <a:rPr lang="en-US" dirty="0" smtClean="0"/>
              <a:t>LED)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8" y="4540307"/>
            <a:ext cx="1590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92708"/>
            <a:ext cx="3457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21257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7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KYK</a:t>
            </a:r>
            <a:r>
              <a:rPr lang="el-GR" dirty="0" smtClean="0"/>
              <a:t>ΛΩΜΑ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74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14406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κώδικας στο </a:t>
            </a:r>
            <a:r>
              <a:rPr lang="en-US" dirty="0" smtClean="0"/>
              <a:t>Arduino IDE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98" b="21482"/>
          <a:stretch/>
        </p:blipFill>
        <p:spPr bwMode="auto">
          <a:xfrm>
            <a:off x="2267744" y="1340768"/>
            <a:ext cx="4529098" cy="50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8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Δημιουργία </a:t>
            </a:r>
            <a:r>
              <a:rPr lang="en-US" dirty="0" smtClean="0"/>
              <a:t>app </a:t>
            </a:r>
            <a:r>
              <a:rPr lang="el-GR" dirty="0" smtClean="0"/>
              <a:t>στον </a:t>
            </a:r>
            <a:r>
              <a:rPr lang="en-US" dirty="0" err="1" smtClean="0"/>
              <a:t>AppInventor</a:t>
            </a:r>
            <a:r>
              <a:rPr lang="en-US" dirty="0" smtClean="0"/>
              <a:t>/</a:t>
            </a:r>
            <a:r>
              <a:rPr lang="el-GR" dirty="0" smtClean="0"/>
              <a:t>περιοχή σχεδίασης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t="9754" r="20595" b="11683"/>
          <a:stretch/>
        </p:blipFill>
        <p:spPr bwMode="auto">
          <a:xfrm>
            <a:off x="1475656" y="1916832"/>
            <a:ext cx="6263208" cy="45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4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Δημιουργία </a:t>
            </a:r>
            <a:r>
              <a:rPr lang="en-US" dirty="0" smtClean="0"/>
              <a:t>app </a:t>
            </a:r>
            <a:r>
              <a:rPr lang="el-GR" dirty="0" smtClean="0"/>
              <a:t>στον </a:t>
            </a:r>
            <a:r>
              <a:rPr lang="en-US" dirty="0" err="1" smtClean="0"/>
              <a:t>AppInventor</a:t>
            </a:r>
            <a:r>
              <a:rPr lang="en-US" dirty="0" smtClean="0"/>
              <a:t>/</a:t>
            </a:r>
            <a:r>
              <a:rPr lang="el-GR" dirty="0" smtClean="0"/>
              <a:t>περιοχή κώδικα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16249" b="12982"/>
          <a:stretch/>
        </p:blipFill>
        <p:spPr bwMode="auto">
          <a:xfrm>
            <a:off x="179512" y="1772816"/>
            <a:ext cx="8696380" cy="415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65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ΜΑΚΕΤΟΣΠΙΤΟ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6308" y="1916220"/>
            <a:ext cx="5179682" cy="3884762"/>
          </a:xfrm>
        </p:spPr>
      </p:pic>
    </p:spTree>
    <p:extLst>
      <p:ext uri="{BB962C8B-B14F-4D97-AF65-F5344CB8AC3E}">
        <p14:creationId xmlns:p14="http://schemas.microsoft.com/office/powerpoint/2010/main" val="232569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551190" cy="277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</TotalTime>
  <Words>74</Words>
  <Application>Microsoft Office PowerPoint</Application>
  <PresentationFormat>Προβολή στην οθόνη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Τεχνικό</vt:lpstr>
      <vt:lpstr>Lights, please! app</vt:lpstr>
      <vt:lpstr>Προβληματική</vt:lpstr>
      <vt:lpstr>TO KYKΛΩΜΑ</vt:lpstr>
      <vt:lpstr>Ο κώδικας στο Arduino IDE</vt:lpstr>
      <vt:lpstr>Δημιουργία app στον AppInventor/περιοχή σχεδίασης</vt:lpstr>
      <vt:lpstr>Δημιουργία app στον AppInventor/περιοχή κώδικα</vt:lpstr>
      <vt:lpstr>ΤΟ ΜΑΚΕΤΟΣΠΙΤΟ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EVROS app</dc:title>
  <dc:creator>user</dc:creator>
  <cp:lastModifiedBy>user</cp:lastModifiedBy>
  <cp:revision>12</cp:revision>
  <dcterms:created xsi:type="dcterms:W3CDTF">2019-04-10T06:58:08Z</dcterms:created>
  <dcterms:modified xsi:type="dcterms:W3CDTF">2019-04-10T10:09:13Z</dcterms:modified>
</cp:coreProperties>
</file>