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0" r:id="rId3"/>
    <p:sldId id="267" r:id="rId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757" autoAdjust="0"/>
  </p:normalViewPr>
  <p:slideViewPr>
    <p:cSldViewPr>
      <p:cViewPr varScale="1">
        <p:scale>
          <a:sx n="73" d="100"/>
          <a:sy n="73" d="100"/>
        </p:scale>
        <p:origin x="-43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A8A4ADFF-F509-40E9-B325-16D0E54D4C7C}" type="datetimeFigureOut">
              <a:rPr lang="el-GR" smtClean="0"/>
              <a:t>11/4/2019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0F442C7-37C8-4208-B25F-EFEDE7B8E4B3}" type="slidenum">
              <a:rPr lang="el-GR" smtClean="0"/>
              <a:t>‹#›</a:t>
            </a:fld>
            <a:endParaRPr lang="el-GR"/>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l-GR" smtClean="0"/>
              <a:t>Στυλ κύριου τίτλου</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A8A4ADFF-F509-40E9-B325-16D0E54D4C7C}" type="datetimeFigureOut">
              <a:rPr lang="el-GR" smtClean="0"/>
              <a:t>11/4/2019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0F442C7-37C8-4208-B25F-EFEDE7B8E4B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A8A4ADFF-F509-40E9-B325-16D0E54D4C7C}" type="datetimeFigureOut">
              <a:rPr lang="el-GR" smtClean="0"/>
              <a:t>11/4/2019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0F442C7-37C8-4208-B25F-EFEDE7B8E4B3}"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l-GR" smtClean="0"/>
              <a:t>Στυλ κύριου τίτλου</a:t>
            </a:r>
            <a:endParaRPr lang="en-US" dirty="0"/>
          </a:p>
        </p:txBody>
      </p:sp>
      <p:sp>
        <p:nvSpPr>
          <p:cNvPr id="4" name="Date Placeholder 3"/>
          <p:cNvSpPr>
            <a:spLocks noGrp="1"/>
          </p:cNvSpPr>
          <p:nvPr>
            <p:ph type="dt" sz="half" idx="10"/>
          </p:nvPr>
        </p:nvSpPr>
        <p:spPr/>
        <p:txBody>
          <a:bodyPr/>
          <a:lstStyle/>
          <a:p>
            <a:fld id="{A8A4ADFF-F509-40E9-B325-16D0E54D4C7C}" type="datetimeFigureOut">
              <a:rPr lang="el-GR" smtClean="0"/>
              <a:t>11/4/2019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0F442C7-37C8-4208-B25F-EFEDE7B8E4B3}" type="slidenum">
              <a:rPr lang="el-GR" smtClean="0"/>
              <a:t>‹#›</a:t>
            </a:fld>
            <a:endParaRPr lang="el-GR"/>
          </a:p>
        </p:txBody>
      </p:sp>
      <p:sp>
        <p:nvSpPr>
          <p:cNvPr id="8" name="Content Placeholder 7"/>
          <p:cNvSpPr>
            <a:spLocks noGrp="1"/>
          </p:cNvSpPr>
          <p:nvPr>
            <p:ph sz="quarter" idx="13"/>
          </p:nvPr>
        </p:nvSpPr>
        <p:spPr>
          <a:xfrm>
            <a:off x="609600" y="1600200"/>
            <a:ext cx="7924800" cy="41148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l-GR" smtClean="0"/>
              <a:t>Στυλ κύριου τίτλου</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A8A4ADFF-F509-40E9-B325-16D0E54D4C7C}" type="datetimeFigureOut">
              <a:rPr lang="el-GR" smtClean="0"/>
              <a:t>11/4/2019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0F442C7-37C8-4208-B25F-EFEDE7B8E4B3}"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smtClean="0"/>
          </a:p>
        </p:txBody>
      </p:sp>
      <p:sp>
        <p:nvSpPr>
          <p:cNvPr id="2" name="Title 1"/>
          <p:cNvSpPr>
            <a:spLocks noGrp="1"/>
          </p:cNvSpPr>
          <p:nvPr>
            <p:ph type="title"/>
          </p:nvPr>
        </p:nvSpPr>
        <p:spPr>
          <a:xfrm>
            <a:off x="609600" y="274638"/>
            <a:ext cx="7924800" cy="1143000"/>
          </a:xfrm>
        </p:spPr>
        <p:txBody>
          <a:bodyPr/>
          <a:lstStyle/>
          <a:p>
            <a:r>
              <a:rPr lang="el-GR" smtClean="0"/>
              <a:t>Στυλ κύριου τίτλου</a:t>
            </a:r>
            <a:endParaRPr lang="en-US" dirty="0"/>
          </a:p>
        </p:txBody>
      </p:sp>
      <p:sp>
        <p:nvSpPr>
          <p:cNvPr id="5" name="Date Placeholder 4"/>
          <p:cNvSpPr>
            <a:spLocks noGrp="1"/>
          </p:cNvSpPr>
          <p:nvPr>
            <p:ph type="dt" sz="half" idx="10"/>
          </p:nvPr>
        </p:nvSpPr>
        <p:spPr/>
        <p:txBody>
          <a:bodyPr/>
          <a:lstStyle/>
          <a:p>
            <a:fld id="{A8A4ADFF-F509-40E9-B325-16D0E54D4C7C}" type="datetimeFigureOut">
              <a:rPr lang="el-GR" smtClean="0"/>
              <a:t>11/4/2019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0F442C7-37C8-4208-B25F-EFEDE7B8E4B3}"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7" name="Date Placeholder 6"/>
          <p:cNvSpPr>
            <a:spLocks noGrp="1"/>
          </p:cNvSpPr>
          <p:nvPr>
            <p:ph type="dt" sz="half" idx="10"/>
          </p:nvPr>
        </p:nvSpPr>
        <p:spPr/>
        <p:txBody>
          <a:bodyPr/>
          <a:lstStyle/>
          <a:p>
            <a:fld id="{A8A4ADFF-F509-40E9-B325-16D0E54D4C7C}" type="datetimeFigureOut">
              <a:rPr lang="el-GR" smtClean="0"/>
              <a:t>11/4/2019</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40F442C7-37C8-4208-B25F-EFEDE7B8E4B3}"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A8A4ADFF-F509-40E9-B325-16D0E54D4C7C}" type="datetimeFigureOut">
              <a:rPr lang="el-GR" smtClean="0"/>
              <a:t>11/4/2019</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40F442C7-37C8-4208-B25F-EFEDE7B8E4B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A4ADFF-F509-40E9-B325-16D0E54D4C7C}" type="datetimeFigureOut">
              <a:rPr lang="el-GR" smtClean="0"/>
              <a:t>11/4/2019</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40F442C7-37C8-4208-B25F-EFEDE7B8E4B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l-GR" smtClean="0"/>
              <a:t>Στυλ κύριου τίτλου</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A8A4ADFF-F509-40E9-B325-16D0E54D4C7C}" type="datetimeFigureOut">
              <a:rPr lang="el-GR" smtClean="0"/>
              <a:t>11/4/2019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0F442C7-37C8-4208-B25F-EFEDE7B8E4B3}"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l-GR" smtClean="0"/>
              <a:t>Στυλ κύριου τίτλου</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A8A4ADFF-F509-40E9-B325-16D0E54D4C7C}" type="datetimeFigureOut">
              <a:rPr lang="el-GR" smtClean="0"/>
              <a:t>11/4/2019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0F442C7-37C8-4208-B25F-EFEDE7B8E4B3}"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l-GR" smtClean="0"/>
              <a:t>Στυλ κύριου τίτλου</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A8A4ADFF-F509-40E9-B325-16D0E54D4C7C}" type="datetimeFigureOut">
              <a:rPr lang="el-GR" smtClean="0"/>
              <a:t>11/4/2019</a:t>
            </a:fld>
            <a:endParaRPr lang="el-GR"/>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l-GR"/>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40F442C7-37C8-4208-B25F-EFEDE7B8E4B3}"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p:cNvSpPr>
            <a:spLocks noGrp="1"/>
          </p:cNvSpPr>
          <p:nvPr>
            <p:ph type="subTitle" idx="1"/>
          </p:nvPr>
        </p:nvSpPr>
        <p:spPr>
          <a:xfrm>
            <a:off x="2690624" y="2204864"/>
            <a:ext cx="3402712" cy="1752600"/>
          </a:xfrm>
        </p:spPr>
        <p:txBody>
          <a:bodyPr>
            <a:normAutofit/>
          </a:bodyPr>
          <a:lstStyle/>
          <a:p>
            <a:r>
              <a:rPr lang="el-GR" sz="3200" dirty="0" smtClean="0"/>
              <a:t>ΓΕΛ ΤΥΧΕΡΟΥ</a:t>
            </a:r>
            <a:endParaRPr lang="el-GR" dirty="0" smtClean="0"/>
          </a:p>
        </p:txBody>
      </p:sp>
      <p:sp>
        <p:nvSpPr>
          <p:cNvPr id="2" name="Τίτλος 1"/>
          <p:cNvSpPr>
            <a:spLocks noGrp="1"/>
          </p:cNvSpPr>
          <p:nvPr>
            <p:ph type="ctrTitle"/>
          </p:nvPr>
        </p:nvSpPr>
        <p:spPr>
          <a:xfrm>
            <a:off x="467544" y="260648"/>
            <a:ext cx="8064896" cy="1470025"/>
          </a:xfrm>
        </p:spPr>
        <p:txBody>
          <a:bodyPr/>
          <a:lstStyle/>
          <a:p>
            <a:r>
              <a:rPr lang="en-US" dirty="0" smtClean="0"/>
              <a:t>How to vote</a:t>
            </a:r>
            <a:endParaRPr lang="el-GR" dirty="0"/>
          </a:p>
        </p:txBody>
      </p:sp>
      <p:sp>
        <p:nvSpPr>
          <p:cNvPr id="4" name="Υπότιτλος 2"/>
          <p:cNvSpPr txBox="1">
            <a:spLocks/>
          </p:cNvSpPr>
          <p:nvPr/>
        </p:nvSpPr>
        <p:spPr>
          <a:xfrm>
            <a:off x="251520" y="4293097"/>
            <a:ext cx="8280920" cy="225790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l-GR" dirty="0"/>
              <a:t>Εύη </a:t>
            </a:r>
            <a:r>
              <a:rPr lang="el-GR" dirty="0" err="1"/>
              <a:t>Φουτσιτζή</a:t>
            </a:r>
            <a:r>
              <a:rPr lang="el-GR" dirty="0"/>
              <a:t>, Δέσποινα Παπαδημητρίου </a:t>
            </a:r>
            <a:endParaRPr lang="el-GR" dirty="0" smtClean="0"/>
          </a:p>
          <a:p>
            <a:r>
              <a:rPr lang="el-GR" dirty="0" smtClean="0"/>
              <a:t>Επίβλεψη: </a:t>
            </a:r>
            <a:r>
              <a:rPr lang="el-GR" dirty="0" err="1"/>
              <a:t>Τσαπάνης</a:t>
            </a:r>
            <a:r>
              <a:rPr lang="el-GR" dirty="0"/>
              <a:t> </a:t>
            </a:r>
            <a:r>
              <a:rPr lang="el-GR" dirty="0" smtClean="0"/>
              <a:t>Χρήστος,ΠΕ02</a:t>
            </a:r>
          </a:p>
        </p:txBody>
      </p:sp>
    </p:spTree>
    <p:extLst>
      <p:ext uri="{BB962C8B-B14F-4D97-AF65-F5344CB8AC3E}">
        <p14:creationId xmlns:p14="http://schemas.microsoft.com/office/powerpoint/2010/main" val="393915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0375" y="-47625"/>
            <a:ext cx="6059016" cy="1143000"/>
          </a:xfrm>
        </p:spPr>
        <p:txBody>
          <a:bodyPr/>
          <a:lstStyle/>
          <a:p>
            <a:r>
              <a:rPr lang="el-GR" dirty="0" smtClean="0"/>
              <a:t>Η ΙΔΕΑ</a:t>
            </a:r>
            <a:endParaRPr lang="el-GR" dirty="0"/>
          </a:p>
        </p:txBody>
      </p:sp>
      <p:sp>
        <p:nvSpPr>
          <p:cNvPr id="4" name="AutoShape 6" descr="https://www.gstatic.com/android/market_images/web/play_prism_hlock_2x.p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
        <p:nvSpPr>
          <p:cNvPr id="5" name="AutoShape 8" descr="ÎÏÎ¿ÏÎ­Î»ÎµÏÎ¼Î± ÎµÎ¹ÎºÏÎ½Î±Ï Î³Î¹Î± PLAYSTOR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
        <p:nvSpPr>
          <p:cNvPr id="3" name="Θέση περιεχομένου 2"/>
          <p:cNvSpPr>
            <a:spLocks noGrp="1"/>
          </p:cNvSpPr>
          <p:nvPr>
            <p:ph sz="quarter" idx="13"/>
          </p:nvPr>
        </p:nvSpPr>
        <p:spPr>
          <a:xfrm>
            <a:off x="307975" y="1600200"/>
            <a:ext cx="5344145" cy="4114800"/>
          </a:xfrm>
        </p:spPr>
        <p:txBody>
          <a:bodyPr>
            <a:normAutofit/>
          </a:bodyPr>
          <a:lstStyle/>
          <a:p>
            <a:r>
              <a:rPr lang="el-GR" sz="2000" dirty="0"/>
              <a:t>Το έργο δημιουργήθηκε στο πλαίσιο του προγράμματος "Σχολεία - Πρέσβεις Ευρωπαϊκού Κοινοβουλίου", που στοχεύει να ενθαρρύνει τους μαθητές δευτεροβάθμιας εκπαίδευσης, να κατανοήσουν τα δικαιώματα τους ως ευρωπαίοι πολίτες, να γνωρίσουν το έργο και τις αρμοδιότητες του Ευρωπαϊκού Κοινοβουλίου και των Μελών του και να αντιληφθούν </a:t>
            </a:r>
            <a:r>
              <a:rPr lang="el-GR" sz="2000" dirty="0" smtClean="0"/>
              <a:t>πώς </a:t>
            </a:r>
            <a:r>
              <a:rPr lang="el-GR" sz="2000" dirty="0"/>
              <a:t>μπορούν να </a:t>
            </a:r>
            <a:r>
              <a:rPr lang="el-GR" sz="2000" dirty="0" smtClean="0"/>
              <a:t>συμμετέχουν.</a:t>
            </a:r>
            <a:r>
              <a:rPr lang="el-GR" sz="2400" dirty="0">
                <a:latin typeface="Arial Unicode MS" panose="020B0604020202020204" pitchFamily="34" charset="-128"/>
                <a:ea typeface="Arial Unicode MS" panose="020B0604020202020204" pitchFamily="34" charset="-128"/>
                <a:cs typeface="Arial Unicode MS" panose="020B0604020202020204" pitchFamily="34" charset="-128"/>
              </a:rPr>
              <a:t> </a:t>
            </a:r>
          </a:p>
        </p:txBody>
      </p:sp>
    </p:spTree>
    <p:extLst>
      <p:ext uri="{BB962C8B-B14F-4D97-AF65-F5344CB8AC3E}">
        <p14:creationId xmlns:p14="http://schemas.microsoft.com/office/powerpoint/2010/main" val="41615494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2027" t="20002" r="31892" b="25917"/>
          <a:stretch/>
        </p:blipFill>
        <p:spPr bwMode="auto">
          <a:xfrm>
            <a:off x="1844957" y="1340768"/>
            <a:ext cx="4694561" cy="3956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73655489"/>
      </p:ext>
    </p:extLst>
  </p:cSld>
  <p:clrMapOvr>
    <a:masterClrMapping/>
  </p:clrMapOvr>
  <p:timing>
    <p:tnLst>
      <p:par>
        <p:cTn id="1" dur="indefinite" restart="never" nodeType="tmRoot"/>
      </p:par>
    </p:tnLst>
  </p:timing>
</p:sld>
</file>

<file path=ppt/theme/theme1.xml><?xml version="1.0" encoding="utf-8"?>
<a:theme xmlns:a="http://schemas.openxmlformats.org/drawingml/2006/main" name="Ορίζοντας">
  <a:themeElements>
    <a:clrScheme name="Ορίζοντας">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Ορίζοντας">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Ορίζοντας">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127</TotalTime>
  <Words>66</Words>
  <Application>Microsoft Office PowerPoint</Application>
  <PresentationFormat>Προβολή στην οθόνη (4:3)</PresentationFormat>
  <Paragraphs>6</Paragraphs>
  <Slides>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vt:i4>
      </vt:variant>
    </vt:vector>
  </HeadingPairs>
  <TitlesOfParts>
    <vt:vector size="4" baseType="lpstr">
      <vt:lpstr>Ορίζοντας</vt:lpstr>
      <vt:lpstr>How to vote</vt:lpstr>
      <vt:lpstr>Η ΙΔΕΑ</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VISIT EVROS app</dc:title>
  <dc:creator>user</dc:creator>
  <cp:lastModifiedBy>user</cp:lastModifiedBy>
  <cp:revision>17</cp:revision>
  <dcterms:created xsi:type="dcterms:W3CDTF">2019-04-10T06:58:08Z</dcterms:created>
  <dcterms:modified xsi:type="dcterms:W3CDTF">2019-04-11T09:05:56Z</dcterms:modified>
</cp:coreProperties>
</file>