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8F8EA-D856-4EBE-ADA1-87CB47350BC8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4EC22-E0C6-4307-8494-BE9A9436DFE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5B3F2-D362-4BF9-8B98-076773B5932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3F4B-A951-4306-8344-34C81175CF6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3F4B-A951-4306-8344-34C81175CF64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1ED9-85EC-4281-BE87-CC606750DC90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7828-E563-4608-A4E1-AC488A081C8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786842" cy="4500594"/>
          </a:xfrm>
        </p:spPr>
        <p:txBody>
          <a:bodyPr>
            <a:normAutofit/>
          </a:bodyPr>
          <a:lstStyle/>
          <a:p>
            <a:r>
              <a:rPr lang="el-GR" dirty="0" smtClean="0"/>
              <a:t>Κατερίνα Μπαστούνη</a:t>
            </a:r>
            <a:br>
              <a:rPr lang="el-GR" dirty="0" smtClean="0"/>
            </a:br>
            <a:r>
              <a:rPr lang="el-GR" dirty="0" smtClean="0"/>
              <a:t>Φυλλίτσα Στασινοπούλου</a:t>
            </a:r>
            <a:br>
              <a:rPr lang="el-GR" dirty="0" smtClean="0"/>
            </a:br>
            <a:r>
              <a:rPr lang="el-GR" dirty="0" smtClean="0"/>
              <a:t>Καλλιρρόη Σχινά</a:t>
            </a:r>
            <a:br>
              <a:rPr lang="el-GR" dirty="0" smtClean="0"/>
            </a:br>
            <a:r>
              <a:rPr lang="el-GR" dirty="0" smtClean="0"/>
              <a:t>Θάνος Χριστόπουλος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Top Lyrics</a:t>
            </a:r>
            <a:endParaRPr lang="el-GR" sz="7200" dirty="0">
              <a:solidFill>
                <a:schemeClr val="bg1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4143380"/>
            <a:ext cx="8229600" cy="30003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Lyrics </a:t>
            </a:r>
            <a:r>
              <a:rPr lang="el-GR" sz="2800" dirty="0" smtClean="0"/>
              <a:t>λέγεται η εφαρμογή που φτιάξαμε χρησιμοποιώντας το πρόγραμμα </a:t>
            </a:r>
            <a:r>
              <a:rPr lang="en-US" sz="2800" dirty="0" smtClean="0"/>
              <a:t>App Inventor </a:t>
            </a:r>
            <a:br>
              <a:rPr lang="en-US" sz="2800" dirty="0" smtClean="0"/>
            </a:br>
            <a:r>
              <a:rPr lang="el-GR" sz="2800" dirty="0" smtClean="0"/>
              <a:t>και συμπεριλαμβάνει τους στοίχους από τα αγαπημένα μας τραγούδια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l-GR" sz="2800" dirty="0"/>
          </a:p>
        </p:txBody>
      </p:sp>
      <p:pic>
        <p:nvPicPr>
          <p:cNvPr id="5" name="4 - Θέση περιεχομένου" descr="ic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52"/>
            <a:ext cx="3786214" cy="3550203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6858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Πρώτα απ’ όλα φτιάξαμε την αρχική οθόνη.</a:t>
            </a:r>
            <a:br>
              <a:rPr lang="el-GR" sz="3200" dirty="0" smtClean="0"/>
            </a:br>
            <a:r>
              <a:rPr lang="el-GR" sz="3200" dirty="0" smtClean="0"/>
              <a:t>Προσθέσαμε τέσσερα κουμπιά που αντιστοιχούν στον καθένα από εμάς</a:t>
            </a:r>
            <a:br>
              <a:rPr lang="el-GR" sz="3200" dirty="0" smtClean="0"/>
            </a:br>
            <a:endParaRPr lang="el-GR" sz="3200" dirty="0"/>
          </a:p>
        </p:txBody>
      </p:sp>
      <p:pic>
        <p:nvPicPr>
          <p:cNvPr id="4" name="3 - Θέση περιεχομένου" descr="u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889" y="0"/>
            <a:ext cx="5168111" cy="68580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7181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Έπειτα φτιάξαμε και βάλαμε τις εικόνες των τραγουδιών που κι αυτές με την σειρά τους αντιστοιχούν και σε κάθε ένα τραγούδι</a:t>
            </a:r>
            <a:endParaRPr lang="el-GR" sz="3200" dirty="0"/>
          </a:p>
        </p:txBody>
      </p:sp>
      <p:pic>
        <p:nvPicPr>
          <p:cNvPr id="4" name="3 - Θέση περιεχομένου" descr="song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78599"/>
            <a:ext cx="9144000" cy="3779401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el-GR" sz="5400" dirty="0" smtClean="0"/>
              <a:t>Υστερα προσθέσαμε τους στοίχους</a:t>
            </a:r>
            <a:endParaRPr lang="el-GR" sz="5400" dirty="0"/>
          </a:p>
        </p:txBody>
      </p:sp>
      <p:pic>
        <p:nvPicPr>
          <p:cNvPr id="4" name="3 - Θέση περιεχομένου" descr="lyric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6148"/>
            <a:ext cx="9218825" cy="3731852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Τέλος συνδέσαμε τις εντολές.</a:t>
            </a:r>
            <a:br>
              <a:rPr lang="el-GR" sz="4000" dirty="0" smtClean="0"/>
            </a:br>
            <a:r>
              <a:rPr lang="el-GR" sz="4000" dirty="0" smtClean="0"/>
              <a:t>Ήταν πολύ εύκολο διότι μας χρειάστηκαν μόνο τρεις.</a:t>
            </a:r>
            <a:endParaRPr lang="el-GR" sz="4000" dirty="0"/>
          </a:p>
        </p:txBody>
      </p:sp>
      <p:pic>
        <p:nvPicPr>
          <p:cNvPr id="4" name="3 - Θέση περιεχομένου" descr="Καταγραφή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3786190"/>
            <a:ext cx="4273369" cy="3071810"/>
          </a:xfrm>
        </p:spPr>
      </p:pic>
      <p:pic>
        <p:nvPicPr>
          <p:cNvPr id="8" name="7 - Θέση περιεχομένου" descr="k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3786189"/>
            <a:ext cx="4549392" cy="3071811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Top Lyrics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2214554"/>
            <a:ext cx="9144000" cy="2357454"/>
          </a:xfrm>
        </p:spPr>
        <p:txBody>
          <a:bodyPr>
            <a:normAutofit/>
          </a:bodyPr>
          <a:lstStyle/>
          <a:p>
            <a:pPr algn="ctr"/>
            <a:r>
              <a:rPr lang="el-GR" b="0" dirty="0" smtClean="0"/>
              <a:t>Αν σας άρεσε η εφαρμογή μας, υπάρχουν πολλοί τρόποι για να την κατεβάσετε. </a:t>
            </a:r>
          </a:p>
          <a:p>
            <a:pPr algn="ctr">
              <a:buFont typeface="Arial" pitchFamily="34" charset="0"/>
              <a:buChar char="•"/>
            </a:pPr>
            <a:r>
              <a:rPr lang="el-GR" b="0" dirty="0" smtClean="0"/>
              <a:t>  Αν έχετε κάποια εφαρμογή που διαβάζει τα </a:t>
            </a:r>
            <a:r>
              <a:rPr lang="en-US" b="0" dirty="0" smtClean="0"/>
              <a:t>“Barcode”</a:t>
            </a:r>
          </a:p>
          <a:p>
            <a:pPr algn="ctr">
              <a:buFont typeface="Arial" pitchFamily="34" charset="0"/>
              <a:buChar char="•"/>
            </a:pPr>
            <a:r>
              <a:rPr lang="el-GR" b="0" dirty="0" smtClean="0"/>
              <a:t>Αν έχετε την εφαρμογή </a:t>
            </a:r>
            <a:r>
              <a:rPr lang="en-US" b="0" dirty="0" smtClean="0"/>
              <a:t> “MIT AI2 Companion”</a:t>
            </a:r>
          </a:p>
          <a:p>
            <a:pPr algn="ctr">
              <a:buFont typeface="Arial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Μέσω </a:t>
            </a:r>
            <a:r>
              <a:rPr lang="en-US" b="0" dirty="0" smtClean="0"/>
              <a:t>USB</a:t>
            </a:r>
            <a:endParaRPr lang="el-GR" b="0" dirty="0" smtClean="0"/>
          </a:p>
          <a:p>
            <a:pPr algn="ctr">
              <a:buFont typeface="Arial" pitchFamily="34" charset="0"/>
              <a:buChar char="•"/>
            </a:pPr>
            <a:endParaRPr lang="en-US" b="0" dirty="0" smtClean="0"/>
          </a:p>
          <a:p>
            <a:pPr algn="ctr">
              <a:buFont typeface="Arial" pitchFamily="34" charset="0"/>
              <a:buChar char="•"/>
            </a:pPr>
            <a:endParaRPr lang="el-GR" b="0" dirty="0"/>
          </a:p>
        </p:txBody>
      </p:sp>
      <p:pic>
        <p:nvPicPr>
          <p:cNvPr id="8" name="7 - Θέση περιεχομένου" descr="yfu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4131307"/>
            <a:ext cx="5143536" cy="272669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139052"/>
            <a:ext cx="2786082" cy="271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>
          <a:xfrm>
            <a:off x="1142976" y="1643050"/>
            <a:ext cx="6757990" cy="250033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AZ Lyrics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Metro Lyrics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Stixoi.info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Google Images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l-GR" dirty="0" smtClean="0"/>
              <a:t>ΤΕΛΟΣ</a:t>
            </a:r>
            <a:endParaRPr lang="el-GR" dirty="0"/>
          </a:p>
        </p:txBody>
      </p:sp>
      <p:pic>
        <p:nvPicPr>
          <p:cNvPr id="4" name="3 - Θέση περιεχομένου" descr="ic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4413685" cy="4138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ς 2">
      <a:dk1>
        <a:srgbClr val="FFFFFF"/>
      </a:dk1>
      <a:lt1>
        <a:srgbClr val="17364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106</Words>
  <Application>Microsoft Office PowerPoint</Application>
  <PresentationFormat>Προβολή στην οθόνη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Κατερίνα Μπαστούνη Φυλλίτσα Στασινοπούλου Καλλιρρόη Σχινά Θάνος Χριστόπουλος</vt:lpstr>
      <vt:lpstr>Top Lyrics λέγεται η εφαρμογή που φτιάξαμε χρησιμοποιώντας το πρόγραμμα App Inventor  και συμπεριλαμβάνει τους στοίχους από τα αγαπημένα μας τραγούδια   </vt:lpstr>
      <vt:lpstr>Πρώτα απ’ όλα φτιάξαμε την αρχική οθόνη. Προσθέσαμε τέσσερα κουμπιά που αντιστοιχούν στον καθένα από εμάς </vt:lpstr>
      <vt:lpstr>Έπειτα φτιάξαμε και βάλαμε τις εικόνες των τραγουδιών που κι αυτές με την σειρά τους αντιστοιχούν και σε κάθε ένα τραγούδι</vt:lpstr>
      <vt:lpstr>Υστερα προσθέσαμε τους στοίχους</vt:lpstr>
      <vt:lpstr>Τέλος συνδέσαμε τις εντολές. Ήταν πολύ εύκολο διότι μας χρειάστηκαν μόνο τρεις.</vt:lpstr>
      <vt:lpstr>Download Top Lyrics</vt:lpstr>
      <vt:lpstr>Πηγές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9</cp:revision>
  <dcterms:created xsi:type="dcterms:W3CDTF">2016-02-16T14:45:57Z</dcterms:created>
  <dcterms:modified xsi:type="dcterms:W3CDTF">2016-02-16T16:14:28Z</dcterms:modified>
</cp:coreProperties>
</file>