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503B6-34F9-4FE4-80EC-B32AA7151E5B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E642C-A53A-40C8-B12E-8D0E2D78F68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E642C-A53A-40C8-B12E-8D0E2D78F68E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101958-20A8-4239-901C-86110671D5B2}" type="datetimeFigureOut">
              <a:rPr lang="el-GR" smtClean="0"/>
              <a:t>10/2/2016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DE7426-0C16-4305-908A-EEB37CDD528A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0"/>
            <a:ext cx="7929618" cy="1285884"/>
          </a:xfrm>
        </p:spPr>
        <p:txBody>
          <a:bodyPr/>
          <a:lstStyle/>
          <a:p>
            <a:pPr algn="ctr"/>
            <a:r>
              <a:rPr lang="en-US" dirty="0" smtClean="0"/>
              <a:t>Guard Dog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7832" y="1500174"/>
            <a:ext cx="7854696" cy="457203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l-GR" sz="4400" dirty="0" smtClean="0"/>
              <a:t> Βήμα 1</a:t>
            </a:r>
            <a:r>
              <a:rPr lang="el-GR" sz="4400" baseline="30000" dirty="0" smtClean="0"/>
              <a:t>ο</a:t>
            </a:r>
            <a:r>
              <a:rPr lang="el-GR" sz="4400" dirty="0" smtClean="0"/>
              <a:t> </a:t>
            </a:r>
          </a:p>
          <a:p>
            <a:pPr algn="l"/>
            <a:endParaRPr lang="el-GR" sz="2400" dirty="0" smtClean="0"/>
          </a:p>
          <a:p>
            <a:pPr algn="l">
              <a:buFont typeface="Arial" pitchFamily="34" charset="0"/>
              <a:buChar char="•"/>
            </a:pPr>
            <a:r>
              <a:rPr lang="el-GR" sz="2800" dirty="0" smtClean="0"/>
              <a:t>Κατεβάσαμε  </a:t>
            </a:r>
            <a:r>
              <a:rPr lang="el-GR" sz="2800" dirty="0" smtClean="0"/>
              <a:t>τα αρχεία εικόνας και ήχου από τον φάκελο </a:t>
            </a:r>
            <a:r>
              <a:rPr lang="en-US" sz="2800" dirty="0" smtClean="0"/>
              <a:t>Guard Dog  </a:t>
            </a:r>
            <a:r>
              <a:rPr lang="el-GR" sz="2800" dirty="0" smtClean="0"/>
              <a:t>από το </a:t>
            </a:r>
            <a:r>
              <a:rPr lang="en-US" sz="2800" dirty="0" smtClean="0"/>
              <a:t>Drop box. </a:t>
            </a:r>
            <a:endParaRPr lang="el-GR" sz="2800" dirty="0" smtClean="0"/>
          </a:p>
          <a:p>
            <a:pPr algn="l">
              <a:buFont typeface="Arial" pitchFamily="34" charset="0"/>
              <a:buChar char="•"/>
            </a:pPr>
            <a:endParaRPr lang="el-GR" sz="2800" dirty="0" smtClean="0"/>
          </a:p>
          <a:p>
            <a:pPr algn="l">
              <a:buFont typeface="Arial" pitchFamily="34" charset="0"/>
              <a:buChar char="•"/>
            </a:pPr>
            <a:r>
              <a:rPr lang="el-GR" sz="2800" dirty="0" smtClean="0"/>
              <a:t>Περάσαμε τα αρχεία στο </a:t>
            </a:r>
            <a:r>
              <a:rPr lang="en-US" sz="2800" dirty="0" smtClean="0"/>
              <a:t>MIT App Inventor 2 </a:t>
            </a:r>
            <a:r>
              <a:rPr lang="el-GR" sz="2800" dirty="0" smtClean="0"/>
              <a:t>και αρχίσαμε να στήνουμε την εφαρμογή .</a:t>
            </a:r>
            <a:endParaRPr lang="en-US" sz="2800" dirty="0" smtClean="0"/>
          </a:p>
          <a:p>
            <a:pPr algn="l"/>
            <a:endParaRPr lang="en-US" sz="2400" dirty="0" smtClean="0"/>
          </a:p>
          <a:p>
            <a:pPr algn="l"/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10310"/>
          </a:xfrm>
        </p:spPr>
        <p:txBody>
          <a:bodyPr/>
          <a:lstStyle/>
          <a:p>
            <a:r>
              <a:rPr lang="el-GR" sz="4000" dirty="0" smtClean="0"/>
              <a:t>Βήμα 2</a:t>
            </a:r>
            <a:r>
              <a:rPr lang="el-GR" sz="4000" baseline="30000" dirty="0" smtClean="0"/>
              <a:t>ο</a:t>
            </a:r>
            <a:r>
              <a:rPr lang="el-GR" sz="4000" dirty="0" smtClean="0"/>
              <a:t> </a:t>
            </a:r>
            <a:endParaRPr lang="el-GR" sz="4000" dirty="0" smtClean="0"/>
          </a:p>
          <a:p>
            <a:endParaRPr lang="el-GR" sz="3200" dirty="0"/>
          </a:p>
          <a:p>
            <a:r>
              <a:rPr lang="el-GR" sz="3200" dirty="0" smtClean="0"/>
              <a:t>Περάσαμε τα αρχεία των εικόνων και του ήχου.</a:t>
            </a:r>
            <a:endParaRPr lang="el-GR" sz="3200" dirty="0" smtClean="0"/>
          </a:p>
          <a:p>
            <a:endParaRPr lang="el-GR" sz="3200" dirty="0" smtClean="0"/>
          </a:p>
          <a:p>
            <a:r>
              <a:rPr lang="el-GR" sz="3200" dirty="0" smtClean="0"/>
              <a:t>Στην συνέχεια αρχίσαμε να προγραμματίζουμε  την εφαρμογή &lt;&lt; </a:t>
            </a:r>
            <a:r>
              <a:rPr lang="en-US" sz="3200" dirty="0" smtClean="0"/>
              <a:t>Guard Dog &gt;&gt;.</a:t>
            </a:r>
            <a:endParaRPr lang="el-GR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Βήμα 3</a:t>
            </a:r>
            <a:r>
              <a:rPr lang="el-GR" sz="4000" baseline="30000" dirty="0" smtClean="0"/>
              <a:t>ο</a:t>
            </a:r>
            <a:r>
              <a:rPr lang="el-GR" sz="4000" dirty="0" smtClean="0"/>
              <a:t> </a:t>
            </a:r>
          </a:p>
          <a:p>
            <a:endParaRPr lang="el-GR" sz="4000" dirty="0" smtClean="0"/>
          </a:p>
          <a:p>
            <a:r>
              <a:rPr lang="el-GR" sz="2800" dirty="0" smtClean="0"/>
              <a:t>Για να πραγματοποιήσουμε αυτή την εφαρμογή χρησιμοποιήσαμε τις ακόλουθες πηγές </a:t>
            </a:r>
            <a:r>
              <a:rPr lang="en-US" sz="2800" dirty="0" smtClean="0"/>
              <a:t>:</a:t>
            </a:r>
            <a:endParaRPr lang="el-GR" sz="2800" dirty="0" smtClean="0"/>
          </a:p>
          <a:p>
            <a:endParaRPr lang="el-GR" sz="2800" dirty="0" smtClean="0"/>
          </a:p>
          <a:p>
            <a:pPr algn="ctr"/>
            <a:r>
              <a:rPr lang="en-US" sz="2800" dirty="0" smtClean="0"/>
              <a:t>App Inventor 2 </a:t>
            </a:r>
          </a:p>
          <a:p>
            <a:pPr algn="ctr"/>
            <a:r>
              <a:rPr lang="en-US" sz="2800" dirty="0" smtClean="0"/>
              <a:t>App inventor </a:t>
            </a:r>
            <a:r>
              <a:rPr lang="el-GR" sz="2800" dirty="0" smtClean="0"/>
              <a:t> </a:t>
            </a:r>
            <a:r>
              <a:rPr lang="el-GR" sz="2800" dirty="0" smtClean="0"/>
              <a:t>Χίος </a:t>
            </a:r>
          </a:p>
          <a:p>
            <a:pPr algn="ctr"/>
            <a:r>
              <a:rPr lang="en-US" sz="2800" dirty="0" smtClean="0"/>
              <a:t>Drop box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l-GR" dirty="0" smtClean="0"/>
              <a:t>Σωτηροπούλου Σταυρούλα</a:t>
            </a:r>
          </a:p>
          <a:p>
            <a:pPr algn="ctr">
              <a:buNone/>
            </a:pPr>
            <a:r>
              <a:rPr lang="el-GR" dirty="0" smtClean="0"/>
              <a:t>Μπούχαλης  Άγγελος </a:t>
            </a:r>
          </a:p>
          <a:p>
            <a:pPr algn="ctr">
              <a:buNone/>
            </a:pPr>
            <a:r>
              <a:rPr lang="el-GR" dirty="0" smtClean="0"/>
              <a:t>Πατρίκης Ανδρέας </a:t>
            </a:r>
          </a:p>
          <a:p>
            <a:pPr algn="ctr">
              <a:buNone/>
            </a:pPr>
            <a:r>
              <a:rPr lang="el-GR" dirty="0" smtClean="0"/>
              <a:t>Μπακολιά Κωνσταντίνα 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88</Words>
  <Application>Microsoft Office PowerPoint</Application>
  <PresentationFormat>Προβολή στην οθόνη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Ροή</vt:lpstr>
      <vt:lpstr>Guard Dog</vt:lpstr>
      <vt:lpstr>Διαφάνεια 2</vt:lpstr>
      <vt:lpstr>Διαφάνεια 3</vt:lpstr>
      <vt:lpstr>Διαφάνεια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Guard Dog</dc:title>
  <dc:creator>pc</dc:creator>
  <cp:lastModifiedBy>pc</cp:lastModifiedBy>
  <cp:revision>4</cp:revision>
  <dcterms:created xsi:type="dcterms:W3CDTF">2016-02-10T10:12:37Z</dcterms:created>
  <dcterms:modified xsi:type="dcterms:W3CDTF">2016-02-10T10:46:09Z</dcterms:modified>
</cp:coreProperties>
</file>