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5C9559A5-4B37-493C-9A5E-B37FE72345FC}" type="datetimeFigureOut">
              <a:rPr lang="el-GR" smtClean="0"/>
              <a:t>8/1/2021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1AF5C69-7B54-4A67-90DA-44CFDAFCCE17}" type="slidenum">
              <a:rPr lang="el-GR" smtClean="0"/>
              <a:t>‹#›</a:t>
            </a:fld>
            <a:endParaRPr lang="el-G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l-GR" smtClean="0"/>
              <a:t>Στυλ κύριου τίτλου</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5C9559A5-4B37-493C-9A5E-B37FE72345FC}" type="datetimeFigureOut">
              <a:rPr lang="el-GR" smtClean="0"/>
              <a:t>8/1/2021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1AF5C69-7B54-4A67-90DA-44CFDAFCCE17}"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l-GR" smtClean="0"/>
              <a:t>Στυλ κύριου τίτλου</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C9559A5-4B37-493C-9A5E-B37FE72345FC}" type="datetimeFigureOut">
              <a:rPr lang="el-GR" smtClean="0"/>
              <a:t>8/1/2021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1AF5C69-7B54-4A67-90DA-44CFDAFCCE17}"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9559A5-4B37-493C-9A5E-B37FE72345FC}" type="datetimeFigureOut">
              <a:rPr lang="el-GR" smtClean="0"/>
              <a:t>8/1/2021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1AF5C69-7B54-4A67-90DA-44CFDAFCCE17}" type="slidenum">
              <a:rPr lang="el-GR" smtClean="0"/>
              <a:t>‹#›</a:t>
            </a:fld>
            <a:endParaRPr lang="el-GR"/>
          </a:p>
        </p:txBody>
      </p:sp>
      <p:sp>
        <p:nvSpPr>
          <p:cNvPr id="8" name="Title 7"/>
          <p:cNvSpPr>
            <a:spLocks noGrp="1"/>
          </p:cNvSpPr>
          <p:nvPr>
            <p:ph type="title"/>
          </p:nvPr>
        </p:nvSpPr>
        <p:spPr/>
        <p:txBody>
          <a:bodyPr/>
          <a:lstStyle/>
          <a:p>
            <a:r>
              <a:rPr lang="el-GR" smtClean="0"/>
              <a:t>Στυλ κύριου τίτλου</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5C9559A5-4B37-493C-9A5E-B37FE72345FC}" type="datetimeFigureOut">
              <a:rPr lang="el-GR" smtClean="0"/>
              <a:t>8/1/2021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1AF5C69-7B54-4A67-90DA-44CFDAFCCE17}"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9559A5-4B37-493C-9A5E-B37FE72345FC}" type="datetimeFigureOut">
              <a:rPr lang="el-GR" smtClean="0"/>
              <a:t>8/1/2021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1AF5C69-7B54-4A67-90DA-44CFDAFCCE17}" type="slidenum">
              <a:rPr lang="el-GR" smtClean="0"/>
              <a:t>‹#›</a:t>
            </a:fld>
            <a:endParaRPr lang="el-GR"/>
          </a:p>
        </p:txBody>
      </p:sp>
      <p:sp>
        <p:nvSpPr>
          <p:cNvPr id="8" name="Title 7"/>
          <p:cNvSpPr>
            <a:spLocks noGrp="1"/>
          </p:cNvSpPr>
          <p:nvPr>
            <p:ph type="title"/>
          </p:nvPr>
        </p:nvSpPr>
        <p:spPr/>
        <p:txBody>
          <a:bodyPr/>
          <a:lstStyle/>
          <a:p>
            <a:r>
              <a:rPr lang="el-GR" smtClean="0"/>
              <a:t>Στυλ κύριου τίτλου</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l-GR" smtClean="0"/>
              <a:t>Στυλ υποδείγματος κειμένου</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5C9559A5-4B37-493C-9A5E-B37FE72345FC}" type="datetimeFigureOut">
              <a:rPr lang="el-GR" smtClean="0"/>
              <a:t>8/1/2021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1AF5C69-7B54-4A67-90DA-44CFDAFCCE17}" type="slidenum">
              <a:rPr lang="el-GR" smtClean="0"/>
              <a:t>‹#›</a:t>
            </a:fld>
            <a:endParaRPr lang="el-GR"/>
          </a:p>
        </p:txBody>
      </p:sp>
      <p:sp>
        <p:nvSpPr>
          <p:cNvPr id="10" name="Title 9"/>
          <p:cNvSpPr>
            <a:spLocks noGrp="1"/>
          </p:cNvSpPr>
          <p:nvPr>
            <p:ph type="title"/>
          </p:nvPr>
        </p:nvSpPr>
        <p:spPr/>
        <p:txBody>
          <a:bodyPr/>
          <a:lstStyle/>
          <a:p>
            <a:r>
              <a:rPr lang="el-GR" smtClean="0"/>
              <a:t>Στυλ κύριου τίτλου</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5C9559A5-4B37-493C-9A5E-B37FE72345FC}" type="datetimeFigureOut">
              <a:rPr lang="el-GR" smtClean="0"/>
              <a:t>8/1/2021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1AF5C69-7B54-4A67-90DA-44CFDAFCCE17}"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9559A5-4B37-493C-9A5E-B37FE72345FC}" type="datetimeFigureOut">
              <a:rPr lang="el-GR" smtClean="0"/>
              <a:t>8/1/2021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1AF5C69-7B54-4A67-90DA-44CFDAFCCE17}"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l-GR" smtClean="0"/>
              <a:t>Στυλ κύριου τίτλου</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5C9559A5-4B37-493C-9A5E-B37FE72345FC}" type="datetimeFigureOut">
              <a:rPr lang="el-GR" smtClean="0"/>
              <a:t>8/1/2021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1AF5C69-7B54-4A67-90DA-44CFDAFCCE17}"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5C9559A5-4B37-493C-9A5E-B37FE72345FC}" type="datetimeFigureOut">
              <a:rPr lang="el-GR" smtClean="0"/>
              <a:t>8/1/2021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1AF5C69-7B54-4A67-90DA-44CFDAFCCE17}" type="slidenum">
              <a:rPr lang="el-GR" smtClean="0"/>
              <a:t>‹#›</a:t>
            </a:fld>
            <a:endParaRPr lang="el-G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l-GR" smtClean="0"/>
              <a:t>Στυλ κύριου τίτλου</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C9559A5-4B37-493C-9A5E-B37FE72345FC}" type="datetimeFigureOut">
              <a:rPr lang="el-GR" smtClean="0"/>
              <a:t>8/1/2021</a:t>
            </a:fld>
            <a:endParaRPr lang="el-G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l-G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AF5C69-7B54-4A67-90DA-44CFDAFCCE17}"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1340768"/>
            <a:ext cx="7772400" cy="2592287"/>
          </a:xfrm>
        </p:spPr>
        <p:txBody>
          <a:bodyPr>
            <a:normAutofit fontScale="90000"/>
          </a:bodyPr>
          <a:lstStyle/>
          <a:p>
            <a:r>
              <a:rPr lang="el-GR" dirty="0" smtClean="0"/>
              <a:t>Η ΣΤΑΣΗ ΤΩΝ ΑΘΗΝΑΙΩΝ ΑΠΕΝΑΝΤΙ ΣΤΟΥΣ ΜΗΛΙΟΥΣ ΚΑΤΑ ΤΟΝ ΠΕΛΟΠΟΝΝΗΣΙΑΚΟ ΠΟΛΕΜΟ</a:t>
            </a:r>
            <a:endParaRPr lang="el-GR" dirty="0"/>
          </a:p>
        </p:txBody>
      </p:sp>
    </p:spTree>
    <p:extLst>
      <p:ext uri="{BB962C8B-B14F-4D97-AF65-F5344CB8AC3E}">
        <p14:creationId xmlns:p14="http://schemas.microsoft.com/office/powerpoint/2010/main" val="2153782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457200" y="764704"/>
            <a:ext cx="8229600" cy="5361459"/>
          </a:xfrm>
        </p:spPr>
        <p:txBody>
          <a:bodyPr>
            <a:normAutofit/>
          </a:bodyPr>
          <a:lstStyle/>
          <a:p>
            <a:r>
              <a:rPr lang="el-GR" sz="2800" dirty="0" smtClean="0"/>
              <a:t>Ο Διάλογος των </a:t>
            </a:r>
            <a:r>
              <a:rPr lang="el-GR" sz="2800" dirty="0" err="1" smtClean="0"/>
              <a:t>Μηλίων</a:t>
            </a:r>
            <a:r>
              <a:rPr lang="el-GR" sz="2800" dirty="0" smtClean="0"/>
              <a:t> με τους Αθηναίους είναι ένα από τα δραματικότερα επεισόδια του Πελοποννησιακού Πολέμου και εξιστορείται στο 5ο βιβλίο της Ιστορίας του Θουκυδίδη. Ο διάλογος αυτός έχει μείνει στην ιστορία ως η αντιπαράθεση του δικαίου έναντι της ισχύος.</a:t>
            </a:r>
          </a:p>
          <a:p>
            <a:endParaRPr lang="el-GR" dirty="0" smtClean="0"/>
          </a:p>
        </p:txBody>
      </p:sp>
    </p:spTree>
    <p:extLst>
      <p:ext uri="{BB962C8B-B14F-4D97-AF65-F5344CB8AC3E}">
        <p14:creationId xmlns:p14="http://schemas.microsoft.com/office/powerpoint/2010/main" val="4214831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467544" y="620688"/>
            <a:ext cx="8229600" cy="4752528"/>
          </a:xfrm>
        </p:spPr>
        <p:txBody>
          <a:bodyPr>
            <a:normAutofit lnSpcReduction="10000"/>
          </a:bodyPr>
          <a:lstStyle/>
          <a:p>
            <a:r>
              <a:rPr lang="el-GR" sz="2800" dirty="0" smtClean="0"/>
              <a:t>Το περιστατικό συνέβη το 416 </a:t>
            </a:r>
            <a:r>
              <a:rPr lang="el-GR" sz="2800" dirty="0" err="1" smtClean="0"/>
              <a:t>π.Χ.</a:t>
            </a:r>
            <a:r>
              <a:rPr lang="el-GR" sz="2800" dirty="0" smtClean="0"/>
              <a:t>. Οι Αθηναίοι επιτέθηκαν στην Μήλο, μια μικρή, </a:t>
            </a:r>
            <a:r>
              <a:rPr lang="el-GR" sz="2800" dirty="0" err="1" smtClean="0"/>
              <a:t>Λακεδαιμονική</a:t>
            </a:r>
            <a:r>
              <a:rPr lang="el-GR" sz="2800" dirty="0" smtClean="0"/>
              <a:t> αποικία, με σκοπό να την αναγκάσουν να ενταχθεί στην Αθηναϊκή Συμμαχία. Οι </a:t>
            </a:r>
            <a:r>
              <a:rPr lang="el-GR" sz="2800" dirty="0" err="1" smtClean="0"/>
              <a:t>Μήλιοι</a:t>
            </a:r>
            <a:r>
              <a:rPr lang="el-GR" sz="2800" dirty="0" smtClean="0"/>
              <a:t> ζήτησαν να γίνει σεβαστό το δικαίωμά τους να μείνουν ουδέτεροι στη σύγκρουση των Αθηναίων με τη Σπάρτη. Τελικά οι Αθηναίοι εκμεταλλευόμενοι την τεράστια στρατιωτική τους υπεροχή καταλαμβάνουν την Μήλο, εκτελούν όλους τους ενήλικους άνδρες, και εξανδραποδίζουν τις γυναίκες και τα παιδιά, εγκαθιστώντας στο νησί Αθηναίους εποίκους.</a:t>
            </a:r>
          </a:p>
          <a:p>
            <a:endParaRPr lang="el-GR" dirty="0"/>
          </a:p>
        </p:txBody>
      </p:sp>
    </p:spTree>
    <p:extLst>
      <p:ext uri="{BB962C8B-B14F-4D97-AF65-F5344CB8AC3E}">
        <p14:creationId xmlns:p14="http://schemas.microsoft.com/office/powerpoint/2010/main" val="1042544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457200" y="476672"/>
            <a:ext cx="8229600" cy="5649491"/>
          </a:xfrm>
        </p:spPr>
        <p:txBody>
          <a:bodyPr/>
          <a:lstStyle/>
          <a:p>
            <a:r>
              <a:rPr lang="el-GR" sz="2800" dirty="0" smtClean="0"/>
              <a:t>Έτσι </a:t>
            </a:r>
            <a:r>
              <a:rPr lang="el-GR" sz="2800" dirty="0" err="1" smtClean="0"/>
              <a:t>συνετελέσθη</a:t>
            </a:r>
            <a:r>
              <a:rPr lang="el-GR" sz="2800" dirty="0" smtClean="0"/>
              <a:t> μια από τις σκληρότερες γενοκτονίες της αρχαίας ελληνικής ιστορίας, μια γενοκτονία φασιστικής ωμής βίας και βαρβαρότητας από τους πιο πολιτισμένους υποτίθεται εκείνη την εποχή Έλληνες, τους Αθηναίους</a:t>
            </a:r>
            <a:r>
              <a:rPr lang="el-GR" dirty="0" smtClean="0"/>
              <a:t>!</a:t>
            </a:r>
            <a:endParaRPr lang="el-GR" dirty="0"/>
          </a:p>
        </p:txBody>
      </p:sp>
    </p:spTree>
    <p:extLst>
      <p:ext uri="{BB962C8B-B14F-4D97-AF65-F5344CB8AC3E}">
        <p14:creationId xmlns:p14="http://schemas.microsoft.com/office/powerpoint/2010/main" val="523514435"/>
      </p:ext>
    </p:extLst>
  </p:cSld>
  <p:clrMapOvr>
    <a:masterClrMapping/>
  </p:clrMapOvr>
</p:sld>
</file>

<file path=ppt/theme/theme1.xml><?xml version="1.0" encoding="utf-8"?>
<a:theme xmlns:a="http://schemas.openxmlformats.org/drawingml/2006/main" name="Πνοή">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Πνοή">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Πνοή">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12</TotalTime>
  <Words>168</Words>
  <Application>Microsoft Office PowerPoint</Application>
  <PresentationFormat>Προβολή στην οθόνη (4:3)</PresentationFormat>
  <Paragraphs>4</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Πνοή</vt:lpstr>
      <vt:lpstr>Η ΣΤΑΣΗ ΤΩΝ ΑΘΗΝΑΙΩΝ ΑΠΕΝΑΝΤΙ ΣΤΟΥΣ ΜΗΛΙΟΥΣ ΚΑΤΑ ΤΟΝ ΠΕΛΟΠΟΝΝΗΣΙΑΚΟ ΠΟΛΕΜΟ</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ΣΤΑΣΗ ΤΩΝ ΑΘΗΝΑΙΩΝ ΑΠΕΝΑΝΤΙ ΣΤΟΥΣ ΜΗΛΙΟΥΣ ΚΑΤΑ ΤΟΝ ΠΕΛΟΠΟΝΝΗΣΙΑΚΟ ΠΟΛΕΜΟ</dc:title>
  <dc:creator>Theodoros</dc:creator>
  <cp:lastModifiedBy>Theodoros</cp:lastModifiedBy>
  <cp:revision>2</cp:revision>
  <dcterms:created xsi:type="dcterms:W3CDTF">2021-01-08T14:00:28Z</dcterms:created>
  <dcterms:modified xsi:type="dcterms:W3CDTF">2021-01-08T14:13:27Z</dcterms:modified>
</cp:coreProperties>
</file>