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103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l.wikipedia.org/wiki/1960" TargetMode="External"/><Relationship Id="rId3" Type="http://schemas.openxmlformats.org/officeDocument/2006/relationships/hyperlink" Target="https://el.wikipedia.org/wiki/%CE%A4%CE%B6%CE%B1%CE%B6" TargetMode="External"/><Relationship Id="rId7" Type="http://schemas.openxmlformats.org/officeDocument/2006/relationships/hyperlink" Target="https://el.wikipedia.org/wiki/%CE%A4%CE%B6%CE%B1%CE%BC%CE%AC%CE%B9%CE%BA%CE%B1" TargetMode="External"/><Relationship Id="rId2" Type="http://schemas.openxmlformats.org/officeDocument/2006/relationships/hyperlink" Target="https://el.wikipedia.org/wiki/%CE%A3%CF%8C%CE%BF%CF%85%CE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19%CE%BF%CF%82_%CE%B1%CE%B9%CF%8E%CE%BD%CE%B1%CF%82" TargetMode="External"/><Relationship Id="rId11" Type="http://schemas.openxmlformats.org/officeDocument/2006/relationships/hyperlink" Target="https://el.wikipedia.org/wiki/%CE%91%CF%86%CF%81%CE%B9%CE%BA%CE%AE" TargetMode="External"/><Relationship Id="rId5" Type="http://schemas.openxmlformats.org/officeDocument/2006/relationships/hyperlink" Target="https://el.wikipedia.org/wiki/%CE%9C%CE%BF%CF%85%CF%83%CE%B9%CE%BA%CE%AE" TargetMode="External"/><Relationship Id="rId10" Type="http://schemas.openxmlformats.org/officeDocument/2006/relationships/hyperlink" Target="https://el.wikipedia.org/wiki/%CE%97%CE%BD%CF%89%CE%BC%CE%AD%CE%BD%CE%B5%CF%82_%CE%A0%CE%BF%CE%BB%CE%B9%CF%84%CE%B5%CE%AF%CE%B5%CF%82_%CF%84%CE%B7%CF%82_%CE%91%CE%BC%CE%B5%CF%81%CE%B9%CE%BA%CE%AE%CF%82" TargetMode="External"/><Relationship Id="rId4" Type="http://schemas.openxmlformats.org/officeDocument/2006/relationships/hyperlink" Target="https://el.wikipedia.org/wiki/Rhythm_and_blues" TargetMode="External"/><Relationship Id="rId9" Type="http://schemas.openxmlformats.org/officeDocument/2006/relationships/hyperlink" Target="https://el.wikipedia.org/wiki/%CE%92%CF%81%CE%B5%CF%84%CE%B1%CE%BD%CE%AF%CE%B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el-GR" u="sng" dirty="0" smtClean="0"/>
              <a:t>Η ΜΟΥΣΙΚΗ ΣΤΑ 90</a:t>
            </a:r>
            <a:r>
              <a:rPr lang="en-US" u="sng" dirty="0" smtClean="0"/>
              <a:t>’s</a:t>
            </a:r>
            <a:endParaRPr lang="el-GR" u="sng" dirty="0"/>
          </a:p>
        </p:txBody>
      </p:sp>
      <p:pic>
        <p:nvPicPr>
          <p:cNvPr id="1026" name="Picture 2" descr="C:\Users\User\Desktop\TR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857760"/>
            <a:ext cx="2805099" cy="1560501"/>
          </a:xfrm>
          <a:prstGeom prst="rect">
            <a:avLst/>
          </a:prstGeom>
          <a:noFill/>
        </p:spPr>
      </p:pic>
      <p:pic>
        <p:nvPicPr>
          <p:cNvPr id="1027" name="Picture 3" descr="C:\Users\User\Desktop\hiph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3000372"/>
            <a:ext cx="2816670" cy="1643074"/>
          </a:xfrm>
          <a:prstGeom prst="rect">
            <a:avLst/>
          </a:prstGeom>
          <a:noFill/>
        </p:spPr>
      </p:pic>
      <p:pic>
        <p:nvPicPr>
          <p:cNvPr id="1028" name="Picture 4" descr="C:\Users\User\Desktop\Reggae-2-icon-82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143380"/>
            <a:ext cx="2351079" cy="1785950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8429620" y="6642556"/>
            <a:ext cx="7143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 smtClean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ΕΙΔΗ ΜΟΥΣΙΚΗΣ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FUN</a:t>
            </a:r>
            <a:r>
              <a:rPr lang="el-GR" b="1" i="1" u="sng" dirty="0" smtClean="0"/>
              <a:t>Κ </a:t>
            </a:r>
            <a:r>
              <a:rPr lang="el-GR" sz="1600" dirty="0" smtClean="0"/>
              <a:t>Η </a:t>
            </a:r>
            <a:r>
              <a:rPr lang="el-GR" sz="1600" b="1" dirty="0" err="1" smtClean="0"/>
              <a:t>Φανκ</a:t>
            </a:r>
            <a:r>
              <a:rPr lang="el-GR" sz="1600" dirty="0" smtClean="0"/>
              <a:t> είναι ένα μουσικό είδος που προέρχεται από την δεκαετία του 1960 και τους </a:t>
            </a:r>
            <a:r>
              <a:rPr lang="el-GR" sz="1600" dirty="0" err="1" smtClean="0"/>
              <a:t>Αφρο</a:t>
            </a:r>
            <a:r>
              <a:rPr lang="el-GR" sz="1600" dirty="0" smtClean="0"/>
              <a:t>-αμερικάνους μουσικούς, οι οποίοι συνδυάζοντας τη </a:t>
            </a:r>
            <a:r>
              <a:rPr lang="el-GR" sz="1600" dirty="0" smtClean="0">
                <a:hlinkClick r:id="rId2" tooltip="Σόουλ"/>
              </a:rPr>
              <a:t>σόουλ</a:t>
            </a:r>
            <a:r>
              <a:rPr lang="el-GR" sz="1600" dirty="0" smtClean="0"/>
              <a:t> με την </a:t>
            </a:r>
            <a:r>
              <a:rPr lang="el-GR" sz="1600" dirty="0" smtClean="0">
                <a:hlinkClick r:id="rId3" tooltip="Τζαζ"/>
              </a:rPr>
              <a:t>τζαζ</a:t>
            </a:r>
            <a:r>
              <a:rPr lang="el-GR" sz="1600" dirty="0" smtClean="0"/>
              <a:t> και την </a:t>
            </a:r>
            <a:r>
              <a:rPr lang="el-GR" sz="1600" dirty="0" smtClean="0">
                <a:hlinkClick r:id="rId4" tooltip="Rhythm and blues"/>
              </a:rPr>
              <a:t>R&amp;B</a:t>
            </a:r>
            <a:r>
              <a:rPr lang="el-GR" sz="1600" dirty="0" smtClean="0"/>
              <a:t> δημιούργησαν μια μουσική ρυθμική, που ήταν εύκολο να χορευτεί</a:t>
            </a:r>
            <a:r>
              <a:rPr lang="el-GR" sz="1600" dirty="0" smtClean="0"/>
              <a:t>.</a:t>
            </a:r>
          </a:p>
          <a:p>
            <a:endParaRPr lang="el-GR" sz="1600" b="1" i="1" u="sng" dirty="0" smtClean="0"/>
          </a:p>
          <a:p>
            <a:r>
              <a:rPr lang="en-US" b="1" i="1" u="sng" dirty="0" smtClean="0"/>
              <a:t>JAZZ</a:t>
            </a:r>
            <a:r>
              <a:rPr lang="el-GR" b="1" i="1" u="sng" dirty="0" smtClean="0"/>
              <a:t> </a:t>
            </a:r>
            <a:r>
              <a:rPr lang="el-GR" sz="1600" dirty="0" smtClean="0"/>
              <a:t>Η </a:t>
            </a:r>
            <a:r>
              <a:rPr lang="el-GR" sz="1600" b="1" dirty="0" smtClean="0"/>
              <a:t>τζαζ</a:t>
            </a:r>
            <a:r>
              <a:rPr lang="el-GR" sz="1600" dirty="0" smtClean="0"/>
              <a:t> είναι ένα </a:t>
            </a:r>
            <a:r>
              <a:rPr lang="el-GR" sz="1600" dirty="0" smtClean="0">
                <a:hlinkClick r:id="rId5" tooltip="Μουσική"/>
              </a:rPr>
              <a:t>μουσικό</a:t>
            </a:r>
            <a:r>
              <a:rPr lang="el-GR" sz="1600" dirty="0" smtClean="0"/>
              <a:t> είδος που αποτέλεσε εξέλιξη της λαϊκής αμερικανικής μουσικής κατά τον </a:t>
            </a:r>
            <a:r>
              <a:rPr lang="el-GR" sz="1600" dirty="0" smtClean="0">
                <a:hlinkClick r:id="rId6" tooltip="19ος αιώνας"/>
              </a:rPr>
              <a:t>19ο αιώνα</a:t>
            </a:r>
            <a:r>
              <a:rPr lang="el-GR" sz="1600" dirty="0" smtClean="0"/>
              <a:t>, με αφρικανικές καταβολές</a:t>
            </a:r>
            <a:r>
              <a:rPr lang="el-GR" sz="1600" dirty="0" smtClean="0"/>
              <a:t>.</a:t>
            </a:r>
          </a:p>
          <a:p>
            <a:pPr>
              <a:buNone/>
            </a:pPr>
            <a:r>
              <a:rPr lang="el-GR" sz="1600" dirty="0" smtClean="0"/>
              <a:t> </a:t>
            </a:r>
            <a:endParaRPr lang="el-GR" sz="1600" dirty="0" smtClean="0"/>
          </a:p>
          <a:p>
            <a:r>
              <a:rPr lang="en-US" b="1" i="1" u="sng" dirty="0" smtClean="0"/>
              <a:t>REGGAE</a:t>
            </a:r>
            <a:r>
              <a:rPr lang="el-GR" b="1" i="1" u="sng" dirty="0" smtClean="0"/>
              <a:t> </a:t>
            </a:r>
            <a:r>
              <a:rPr lang="el-GR" sz="1500" dirty="0" smtClean="0"/>
              <a:t>H </a:t>
            </a:r>
            <a:r>
              <a:rPr lang="el-GR" sz="1500" b="1" dirty="0" err="1" smtClean="0"/>
              <a:t>ρέγκε</a:t>
            </a:r>
            <a:r>
              <a:rPr lang="el-GR" sz="1500" dirty="0" smtClean="0"/>
              <a:t> είναι σύγχρονο </a:t>
            </a:r>
            <a:r>
              <a:rPr lang="el-GR" sz="1500" dirty="0" smtClean="0">
                <a:hlinkClick r:id="rId5" tooltip="Μουσική"/>
              </a:rPr>
              <a:t>μουσικό</a:t>
            </a:r>
            <a:r>
              <a:rPr lang="el-GR" sz="1500" dirty="0" smtClean="0"/>
              <a:t> είδος που αναπτύχθηκε με επίκεντρο τη </a:t>
            </a:r>
            <a:r>
              <a:rPr lang="el-GR" sz="1500" dirty="0" smtClean="0">
                <a:hlinkClick r:id="rId7" tooltip="Τζαμάικα"/>
              </a:rPr>
              <a:t>Τζαμάικα</a:t>
            </a:r>
            <a:r>
              <a:rPr lang="el-GR" sz="1500" dirty="0" smtClean="0"/>
              <a:t> στα τέλη της δεκαετίας του </a:t>
            </a:r>
            <a:r>
              <a:rPr lang="el-GR" sz="1500" dirty="0" smtClean="0">
                <a:hlinkClick r:id="rId8" tooltip="1960"/>
              </a:rPr>
              <a:t>1960</a:t>
            </a:r>
            <a:r>
              <a:rPr lang="el-GR" sz="1500" dirty="0" smtClean="0"/>
              <a:t>. Σε σύντομο χρονικό διάστημα εξελίχθηκε σε κυρίαρχο είδος της τζαμαϊκανής μουσικής σκηνής, ενώ παράλληλα διαδόθηκε διεθνώς με αξιοσημείωτη απήχηση στη </a:t>
            </a:r>
            <a:r>
              <a:rPr lang="el-GR" sz="1500" dirty="0" smtClean="0">
                <a:hlinkClick r:id="rId9" tooltip="Βρετανία"/>
              </a:rPr>
              <a:t>Βρετανία</a:t>
            </a:r>
            <a:r>
              <a:rPr lang="el-GR" sz="1500" dirty="0" smtClean="0"/>
              <a:t>, στις </a:t>
            </a:r>
            <a:r>
              <a:rPr lang="el-GR" sz="1500" dirty="0" smtClean="0">
                <a:hlinkClick r:id="rId10" tooltip="Ηνωμένες Πολιτείες της Αμερικής"/>
              </a:rPr>
              <a:t>Ηνωμένες Πολιτείες της Αμερικής</a:t>
            </a:r>
            <a:r>
              <a:rPr lang="el-GR" sz="1500" dirty="0" smtClean="0"/>
              <a:t> και στην </a:t>
            </a:r>
            <a:r>
              <a:rPr lang="el-GR" sz="1500" dirty="0" smtClean="0">
                <a:hlinkClick r:id="rId11" tooltip="Αφρική"/>
              </a:rPr>
              <a:t>Αφρική</a:t>
            </a:r>
            <a:r>
              <a:rPr lang="el-GR" sz="1500" dirty="0" smtClean="0"/>
              <a:t>.</a:t>
            </a:r>
            <a:r>
              <a:rPr lang="el-GR" sz="1600" dirty="0" smtClean="0"/>
              <a:t> Ο </a:t>
            </a:r>
            <a:r>
              <a:rPr lang="el-GR" sz="1600" dirty="0" err="1" smtClean="0"/>
              <a:t>Μπομπ</a:t>
            </a:r>
            <a:r>
              <a:rPr lang="el-GR" sz="1600" dirty="0" smtClean="0"/>
              <a:t> </a:t>
            </a:r>
            <a:r>
              <a:rPr lang="el-GR" sz="1600" dirty="0" err="1" smtClean="0"/>
              <a:t>Μάρλεϊ</a:t>
            </a:r>
            <a:r>
              <a:rPr lang="el-GR" sz="1600" dirty="0" smtClean="0"/>
              <a:t> θεωρείται η αιχμή του δόρατος της </a:t>
            </a:r>
            <a:r>
              <a:rPr lang="el-GR" sz="1600" dirty="0" err="1" smtClean="0"/>
              <a:t>ρέγκε</a:t>
            </a:r>
            <a:r>
              <a:rPr lang="el-GR" sz="1600" dirty="0" smtClean="0"/>
              <a:t> μουσικής, </a:t>
            </a:r>
            <a:endParaRPr lang="el-GR" sz="1500" dirty="0"/>
          </a:p>
        </p:txBody>
      </p:sp>
      <p:sp>
        <p:nvSpPr>
          <p:cNvPr id="4" name="3 - TextBox"/>
          <p:cNvSpPr txBox="1"/>
          <p:nvPr/>
        </p:nvSpPr>
        <p:spPr>
          <a:xfrm>
            <a:off x="8358214" y="6642556"/>
            <a:ext cx="7857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42844" y="285728"/>
            <a:ext cx="7467600" cy="4873752"/>
          </a:xfrm>
        </p:spPr>
        <p:txBody>
          <a:bodyPr/>
          <a:lstStyle/>
          <a:p>
            <a:r>
              <a:rPr lang="en-US" b="1" i="1" u="sng" dirty="0" smtClean="0"/>
              <a:t>HIP HOP  </a:t>
            </a:r>
            <a:r>
              <a:rPr lang="el-GR" sz="1800" dirty="0" smtClean="0"/>
              <a:t>είναι ένα ύφος μουσικής που αναπτύχθηκε από τις κοινότητες της Αφρικής και της Καραϊβικής στις Ηνωμένες Πολιτείες στα μέσα της δεκαετίας του </a:t>
            </a:r>
            <a:r>
              <a:rPr lang="el-GR" sz="1800" b="1" dirty="0" smtClean="0"/>
              <a:t>1970</a:t>
            </a:r>
            <a:r>
              <a:rPr lang="el-GR" sz="1800" dirty="0" smtClean="0"/>
              <a:t> και έγινε ένα μεγάλο μέρος της σύγχρονης </a:t>
            </a:r>
            <a:r>
              <a:rPr lang="el-GR" sz="1800" dirty="0" err="1" smtClean="0"/>
              <a:t>ποπ</a:t>
            </a:r>
            <a:r>
              <a:rPr lang="el-GR" sz="1800" dirty="0" smtClean="0"/>
              <a:t> κουλτούρας κατά τη διάρκεια της δεκαετίας του 1980. Λόγω αυτής της επιτυχίας, έχει κερδίσει την παγκόσμια δημοτικότητα, ειδικά στην Ευρώπη, όπου έχουν δημιουργηθεί πολλά διαφορετικά και μοναδικά στυλ του </a:t>
            </a:r>
            <a:r>
              <a:rPr lang="el-GR" sz="1800" dirty="0" err="1" smtClean="0"/>
              <a:t>hip</a:t>
            </a:r>
            <a:r>
              <a:rPr lang="el-GR" sz="1800" dirty="0" smtClean="0"/>
              <a:t> </a:t>
            </a:r>
            <a:r>
              <a:rPr lang="el-GR" sz="1800" dirty="0" err="1" smtClean="0"/>
              <a:t>hop</a:t>
            </a:r>
            <a:r>
              <a:rPr lang="el-GR" sz="1800" dirty="0" smtClean="0"/>
              <a:t>.</a:t>
            </a:r>
            <a:r>
              <a:rPr lang="el-GR" sz="1800" dirty="0" smtClean="0"/>
              <a:t> Το </a:t>
            </a:r>
            <a:r>
              <a:rPr lang="el-GR" sz="1800" dirty="0" err="1" smtClean="0"/>
              <a:t>χιπ</a:t>
            </a:r>
            <a:r>
              <a:rPr lang="el-GR" sz="1800" dirty="0" smtClean="0"/>
              <a:t> </a:t>
            </a:r>
            <a:r>
              <a:rPr lang="el-GR" sz="1800" dirty="0" err="1" smtClean="0"/>
              <a:t>χοπ</a:t>
            </a:r>
            <a:r>
              <a:rPr lang="el-GR" sz="1800" dirty="0" smtClean="0"/>
              <a:t> πρωτοεμφανίστηκε στις Περισσότερες ευρωπαϊκές χώρες στις αρχές του ’90 αν και σε μερικές χώρες εμφανίστηκε είτε νωρίτερα είτε αργότερα.</a:t>
            </a:r>
          </a:p>
          <a:p>
            <a:endParaRPr lang="el-GR" sz="1800" b="1" i="1" u="sng" dirty="0"/>
          </a:p>
        </p:txBody>
      </p:sp>
      <p:sp>
        <p:nvSpPr>
          <p:cNvPr id="4" name="3 - TextBox"/>
          <p:cNvSpPr txBox="1"/>
          <p:nvPr/>
        </p:nvSpPr>
        <p:spPr>
          <a:xfrm>
            <a:off x="8429652" y="6642556"/>
            <a:ext cx="7143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ΜΟΥΣΙΚΗ ΣΤΗΝ ΕΥΡΩΠΗ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7467600" cy="4873752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Η μουσική στη δεκαετία του </a:t>
            </a:r>
            <a:r>
              <a:rPr lang="el-GR" sz="1800" b="1" dirty="0" smtClean="0"/>
              <a:t>1990</a:t>
            </a:r>
            <a:r>
              <a:rPr lang="el-GR" sz="1800" dirty="0" smtClean="0"/>
              <a:t> έβλεπε τη συνέχιση των τάσεων των </a:t>
            </a:r>
            <a:r>
              <a:rPr lang="el-GR" sz="1800" dirty="0" err="1" smtClean="0"/>
              <a:t>teen</a:t>
            </a:r>
            <a:r>
              <a:rPr lang="el-GR" sz="1800" dirty="0" smtClean="0"/>
              <a:t> </a:t>
            </a:r>
            <a:r>
              <a:rPr lang="el-GR" sz="1800" dirty="0" err="1" smtClean="0"/>
              <a:t>pop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dance</a:t>
            </a:r>
            <a:r>
              <a:rPr lang="el-GR" sz="1800" dirty="0" smtClean="0"/>
              <a:t>-</a:t>
            </a:r>
            <a:r>
              <a:rPr lang="el-GR" sz="1800" dirty="0" err="1" smtClean="0"/>
              <a:t>pop</a:t>
            </a:r>
            <a:r>
              <a:rPr lang="el-GR" sz="1800" dirty="0" smtClean="0"/>
              <a:t> που εμφανίστηκαν τη δεκαετία του 1970 και του </a:t>
            </a:r>
            <a:r>
              <a:rPr lang="el-GR" sz="1800" b="1" dirty="0" smtClean="0"/>
              <a:t>1980</a:t>
            </a:r>
            <a:r>
              <a:rPr lang="el-GR" sz="1800" dirty="0" smtClean="0"/>
              <a:t>. </a:t>
            </a:r>
            <a:r>
              <a:rPr lang="el-GR" sz="1800" dirty="0" err="1" smtClean="0"/>
              <a:t>Επιπλέον,το</a:t>
            </a:r>
            <a:r>
              <a:rPr lang="el-GR" sz="1800" dirty="0" smtClean="0"/>
              <a:t> </a:t>
            </a:r>
            <a:r>
              <a:rPr lang="el-GR" sz="1800" dirty="0" err="1" smtClean="0"/>
              <a:t>hip</a:t>
            </a:r>
            <a:r>
              <a:rPr lang="el-GR" sz="1800" dirty="0" smtClean="0"/>
              <a:t> </a:t>
            </a:r>
            <a:r>
              <a:rPr lang="el-GR" sz="1800" dirty="0" err="1" smtClean="0"/>
              <a:t>hop</a:t>
            </a:r>
            <a:r>
              <a:rPr lang="el-GR" sz="1800" dirty="0" smtClean="0"/>
              <a:t> μεγάλωσε και συνέχισε να είναι εξαιρετικά επιτυχημένο στη δεκαετία, με τη συνέχιση της χρυσής εποχής του είδους. Εκτός από το ραπ, το </a:t>
            </a:r>
            <a:r>
              <a:rPr lang="el-GR" sz="1800" dirty="0" err="1" smtClean="0"/>
              <a:t>reggae</a:t>
            </a:r>
            <a:r>
              <a:rPr lang="el-GR" sz="1800" dirty="0" smtClean="0"/>
              <a:t>, το σύγχρονο R &amp; B και η αστική μουσική γενικά παρέμειναν εξαιρετικά δημοφιλή σε όλη τη δεκαετία. η αστική μουσική στα τέλη της δεκαετίας του '80 και της δεκαετίας του '90 συχνά συνδυάστηκε με στυλ όπως </a:t>
            </a:r>
            <a:r>
              <a:rPr lang="el-GR" sz="1800" dirty="0" err="1" smtClean="0"/>
              <a:t>funk</a:t>
            </a:r>
            <a:r>
              <a:rPr lang="el-GR" sz="1800" dirty="0" smtClean="0"/>
              <a:t> και τζαζ, με αποτέλεσμα τα είδη σύντηξης όπως η νέα </a:t>
            </a:r>
            <a:r>
              <a:rPr lang="el-GR" sz="1800" dirty="0" err="1" smtClean="0"/>
              <a:t>swing</a:t>
            </a:r>
            <a:r>
              <a:rPr lang="el-GR" sz="1800" dirty="0" smtClean="0"/>
              <a:t> </a:t>
            </a:r>
            <a:r>
              <a:rPr lang="el-GR" sz="1800" dirty="0" err="1" smtClean="0"/>
              <a:t>swing</a:t>
            </a:r>
            <a:r>
              <a:rPr lang="el-GR" sz="1800" dirty="0" smtClean="0"/>
              <a:t>, η </a:t>
            </a:r>
            <a:r>
              <a:rPr lang="el-GR" sz="1800" dirty="0" err="1" smtClean="0"/>
              <a:t>neo</a:t>
            </a:r>
            <a:r>
              <a:rPr lang="el-GR" sz="1800" dirty="0" smtClean="0"/>
              <a:t>-</a:t>
            </a:r>
            <a:r>
              <a:rPr lang="el-GR" sz="1800" dirty="0" err="1" smtClean="0"/>
              <a:t>soul</a:t>
            </a:r>
            <a:r>
              <a:rPr lang="el-GR" sz="1800" dirty="0" smtClean="0"/>
              <a:t>, η </a:t>
            </a:r>
            <a:r>
              <a:rPr lang="el-GR" sz="1800" dirty="0" err="1" smtClean="0"/>
              <a:t>hip</a:t>
            </a:r>
            <a:r>
              <a:rPr lang="el-GR" sz="1800" dirty="0" smtClean="0"/>
              <a:t> </a:t>
            </a:r>
            <a:r>
              <a:rPr lang="el-GR" sz="1800" dirty="0" err="1" smtClean="0"/>
              <a:t>hop</a:t>
            </a:r>
            <a:r>
              <a:rPr lang="el-GR" sz="1800" dirty="0" smtClean="0"/>
              <a:t> </a:t>
            </a:r>
            <a:r>
              <a:rPr lang="el-GR" sz="1800" dirty="0" err="1" smtClean="0"/>
              <a:t>soul</a:t>
            </a:r>
            <a:r>
              <a:rPr lang="el-GR" sz="1800" dirty="0" smtClean="0"/>
              <a:t> και η g-</a:t>
            </a:r>
            <a:r>
              <a:rPr lang="el-GR" sz="1800" dirty="0" err="1" smtClean="0"/>
              <a:t>funk</a:t>
            </a:r>
            <a:r>
              <a:rPr lang="el-GR" sz="1800" dirty="0" smtClean="0"/>
              <a:t> που ήταν δημοφιλής.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8286776" y="6642556"/>
            <a:ext cx="857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ΜΟΥΣΙΚΗ ΣΤΗΝ ΕΛΛΑΔΑ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Στα 90s άρχισαν τα πάρτι σε αποθήκες και γκαράζ με ηλεκτρονική μουσική. Η δεκαετία της </a:t>
            </a:r>
            <a:r>
              <a:rPr lang="el-GR" sz="1800" dirty="0" err="1" smtClean="0"/>
              <a:t>dance</a:t>
            </a:r>
            <a:r>
              <a:rPr lang="el-GR" sz="1800" dirty="0" smtClean="0"/>
              <a:t>/</a:t>
            </a:r>
            <a:r>
              <a:rPr lang="el-GR" sz="1800" dirty="0" err="1" smtClean="0"/>
              <a:t>electronica</a:t>
            </a:r>
            <a:r>
              <a:rPr lang="el-GR" sz="1800" dirty="0" smtClean="0"/>
              <a:t>. Σε άγνωστα και ήσυχα μέρη στο πουθενά στήνονται </a:t>
            </a:r>
            <a:r>
              <a:rPr lang="el-GR" sz="1800" dirty="0" err="1" smtClean="0"/>
              <a:t>rave</a:t>
            </a:r>
            <a:r>
              <a:rPr lang="el-GR" sz="1800" dirty="0" smtClean="0"/>
              <a:t> πάρτι. Στα νησιά στήνονταν κρυφά φεστιβάλ.</a:t>
            </a:r>
          </a:p>
          <a:p>
            <a:r>
              <a:rPr lang="el-GR" sz="1800" dirty="0" smtClean="0"/>
              <a:t>Τα 90's κάθε άλλο παρά εμπόδισαν την επιτυχία της R&amp;B που είχε εδραιωθεί την προηγούμενη δεκαετία να συνεχιστεί, ιδιαίτερα στις μεγαλύτερες </a:t>
            </a:r>
            <a:r>
              <a:rPr lang="el-GR" sz="1800" dirty="0" smtClean="0"/>
              <a:t>ηλικίες</a:t>
            </a:r>
            <a:r>
              <a:rPr lang="el-GR" sz="1800" dirty="0" smtClean="0"/>
              <a:t> </a:t>
            </a:r>
          </a:p>
          <a:p>
            <a:r>
              <a:rPr lang="el-GR" sz="1800" dirty="0" smtClean="0"/>
              <a:t>Όπως είναι φυσικό το </a:t>
            </a:r>
            <a:r>
              <a:rPr lang="el-GR" sz="1800" dirty="0" err="1" smtClean="0"/>
              <a:t>Rock</a:t>
            </a:r>
            <a:r>
              <a:rPr lang="el-GR" sz="1800" dirty="0" smtClean="0"/>
              <a:t> δεν πεθαίνει ποτέ. Έτσι, συνεχίζοντας από τα 80’s η </a:t>
            </a:r>
            <a:r>
              <a:rPr lang="el-GR" sz="1800" dirty="0" err="1" smtClean="0"/>
              <a:t>rock</a:t>
            </a:r>
            <a:r>
              <a:rPr lang="el-GR" sz="1800" dirty="0" smtClean="0"/>
              <a:t> μουσική δηλώνει δυνατά παρούσα.</a:t>
            </a:r>
            <a:endParaRPr lang="el-GR" sz="1800" dirty="0"/>
          </a:p>
        </p:txBody>
      </p:sp>
      <p:sp>
        <p:nvSpPr>
          <p:cNvPr id="4" name="3 - TextBox"/>
          <p:cNvSpPr txBox="1"/>
          <p:nvPr/>
        </p:nvSpPr>
        <p:spPr>
          <a:xfrm>
            <a:off x="8286776" y="6642556"/>
            <a:ext cx="8572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u="sng" dirty="0" smtClean="0"/>
              <a:t>ΣΗΜΑΝΤΙΚΟΙ  ΕΛΛΗΝΕΣ ΚΑΛΛΙΤΕΧΝΕΣ ΤΟ ‘90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el-GR" sz="1800" dirty="0" smtClean="0"/>
              <a:t>Γιώργος Λεμπέσης</a:t>
            </a:r>
          </a:p>
          <a:p>
            <a:pPr lvl="0"/>
            <a:r>
              <a:rPr lang="el-GR" sz="1800" dirty="0" smtClean="0"/>
              <a:t>Θάνος Καλλίρης</a:t>
            </a:r>
          </a:p>
          <a:p>
            <a:pPr lvl="0"/>
            <a:r>
              <a:rPr lang="el-GR" sz="1800" dirty="0" smtClean="0"/>
              <a:t>Λάμπης Λιβιεράτος</a:t>
            </a:r>
          </a:p>
          <a:p>
            <a:pPr lvl="0"/>
            <a:r>
              <a:rPr lang="el-GR" sz="1800" dirty="0" smtClean="0"/>
              <a:t>Γιάννης Σαββιδάκης</a:t>
            </a:r>
          </a:p>
          <a:p>
            <a:pPr lvl="0"/>
            <a:r>
              <a:rPr lang="el-GR" sz="1800" dirty="0" smtClean="0"/>
              <a:t>Κώστας Μπίγαλης</a:t>
            </a:r>
          </a:p>
          <a:p>
            <a:pPr lvl="0"/>
            <a:r>
              <a:rPr lang="el-GR" sz="1800" dirty="0" smtClean="0"/>
              <a:t>Νεκτάριος Σφυράκης</a:t>
            </a:r>
          </a:p>
          <a:p>
            <a:pPr lvl="0"/>
            <a:r>
              <a:rPr lang="el-GR" sz="1800" dirty="0" smtClean="0"/>
              <a:t>Τριαντάφυλλος</a:t>
            </a:r>
          </a:p>
          <a:p>
            <a:pPr lvl="0"/>
            <a:r>
              <a:rPr lang="el-GR" sz="1800" i="1" dirty="0" smtClean="0"/>
              <a:t>Νότης Σφακιανάκης</a:t>
            </a:r>
            <a:endParaRPr lang="el-GR" sz="1800" dirty="0" smtClean="0"/>
          </a:p>
          <a:p>
            <a:pPr lvl="0"/>
            <a:r>
              <a:rPr lang="el-GR" sz="1800" dirty="0" smtClean="0"/>
              <a:t>Δέσποινα </a:t>
            </a:r>
            <a:r>
              <a:rPr lang="el-GR" sz="1800" i="1" dirty="0" smtClean="0"/>
              <a:t>Βανδή</a:t>
            </a:r>
            <a:endParaRPr lang="el-GR" sz="1800" dirty="0" smtClean="0"/>
          </a:p>
          <a:p>
            <a:endParaRPr lang="el-GR" sz="1800" dirty="0"/>
          </a:p>
        </p:txBody>
      </p:sp>
      <p:sp>
        <p:nvSpPr>
          <p:cNvPr id="4" name="3 - TextBox"/>
          <p:cNvSpPr txBox="1"/>
          <p:nvPr/>
        </p:nvSpPr>
        <p:spPr>
          <a:xfrm>
            <a:off x="8358182" y="6642556"/>
            <a:ext cx="7858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 smtClean="0">
                <a:latin typeface="Segoe Script" pitchFamily="34" charset="0"/>
              </a:rPr>
              <a:t>Sn.t.2253</a:t>
            </a:r>
            <a:endParaRPr lang="el-GR" sz="800" dirty="0">
              <a:latin typeface="Segoe Script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276</Words>
  <PresentationFormat>Προβολή στην οθόνη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Η ΜΟΥΣΙΚΗ ΣΤΑ 90’s</vt:lpstr>
      <vt:lpstr>ΕΙΔΗ ΜΟΥΣΙΚΗΣ </vt:lpstr>
      <vt:lpstr>Διαφάνεια 3</vt:lpstr>
      <vt:lpstr>ΜΟΥΣΙΚΗ ΣΤΗΝ ΕΥΡΩΠΗ</vt:lpstr>
      <vt:lpstr>ΜΟΥΣΙΚΗ ΣΤΗΝ ΕΛΛΑΔΑ</vt:lpstr>
      <vt:lpstr>ΣΗΜΑΝΤΙΚΟΙ  ΕΛΛΗΝΕΣ ΚΑΛΛΙΤΕΧΝΕΣ ΤΟ ‘90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ΜΟΥΣΙΚΗ ΣΤΑ 90’s</dc:title>
  <dc:creator>User</dc:creator>
  <cp:lastModifiedBy>User</cp:lastModifiedBy>
  <cp:revision>3</cp:revision>
  <dcterms:created xsi:type="dcterms:W3CDTF">2020-01-27T17:18:17Z</dcterms:created>
  <dcterms:modified xsi:type="dcterms:W3CDTF">2020-01-27T17:40:44Z</dcterms:modified>
</cp:coreProperties>
</file>