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65" r:id="rId2"/>
    <p:sldId id="256" r:id="rId3"/>
    <p:sldId id="257" r:id="rId4"/>
    <p:sldId id="264" r:id="rId5"/>
    <p:sldId id="258" r:id="rId6"/>
    <p:sldId id="259" r:id="rId7"/>
    <p:sldId id="260" r:id="rId8"/>
    <p:sldId id="261" r:id="rId9"/>
    <p:sldId id="263" r:id="rId10"/>
    <p:sldId id="262" r:id="rId11"/>
    <p:sldId id="266"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21" autoAdjust="0"/>
    <p:restoredTop sz="94660"/>
  </p:normalViewPr>
  <p:slideViewPr>
    <p:cSldViewPr>
      <p:cViewPr varScale="1">
        <p:scale>
          <a:sx n="68" d="100"/>
          <a:sy n="68" d="100"/>
        </p:scale>
        <p:origin x="-58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1"/>
      </p:bgRef>
    </p:bg>
    <p:spTree>
      <p:nvGrpSpPr>
        <p:cNvPr id="1" name=""/>
        <p:cNvGrpSpPr/>
        <p:nvPr/>
      </p:nvGrpSpPr>
      <p:grpSpPr>
        <a:xfrm>
          <a:off x="0" y="0"/>
          <a:ext cx="0" cy="0"/>
          <a:chOff x="0" y="0"/>
          <a:chExt cx="0" cy="0"/>
        </a:xfrm>
      </p:grpSpPr>
      <p:sp>
        <p:nvSpPr>
          <p:cNvPr id="8" name="7 - Ορθογώνιο"/>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 Ευθεία γραμμή σύνδεσης"/>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11 - Τίτλος"/>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l-GR" smtClean="0"/>
              <a:t>Kλικ για επεξεργασία του τίτλου</a:t>
            </a:r>
            <a:endParaRPr kumimoji="0" lang="en-US"/>
          </a:p>
        </p:txBody>
      </p:sp>
      <p:sp>
        <p:nvSpPr>
          <p:cNvPr id="25" name="24 - Υπότιτλος"/>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31" name="30 - Θέση ημερομηνίας"/>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4E4370D-5652-4EF8-BB64-1C363C98FA13}" type="datetimeFigureOut">
              <a:rPr lang="el-GR" smtClean="0"/>
              <a:pPr/>
              <a:t>4/2/2020</a:t>
            </a:fld>
            <a:endParaRPr lang="el-GR" dirty="0"/>
          </a:p>
        </p:txBody>
      </p:sp>
      <p:sp>
        <p:nvSpPr>
          <p:cNvPr id="18" name="17 - Θέση υποσέλιδου"/>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l-GR" dirty="0"/>
          </a:p>
        </p:txBody>
      </p:sp>
      <p:sp>
        <p:nvSpPr>
          <p:cNvPr id="29" name="28 - Θέση αριθμού διαφάνειας"/>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EF19208F-A8B5-488F-A84E-011090336E3A}" type="slidenum">
              <a:rPr lang="el-GR" smtClean="0"/>
              <a:pPr/>
              <a:t>‹#›</a:t>
            </a:fld>
            <a:endParaRPr lang="el-GR"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54E4370D-5652-4EF8-BB64-1C363C98FA13}" type="datetimeFigureOut">
              <a:rPr lang="el-GR" smtClean="0"/>
              <a:pPr/>
              <a:t>4/2/2020</a:t>
            </a:fld>
            <a:endParaRPr lang="el-GR" dirty="0"/>
          </a:p>
        </p:txBody>
      </p:sp>
      <p:sp>
        <p:nvSpPr>
          <p:cNvPr id="5" name="4 - Θέση υποσέλιδου"/>
          <p:cNvSpPr>
            <a:spLocks noGrp="1"/>
          </p:cNvSpPr>
          <p:nvPr>
            <p:ph type="ftr" sz="quarter" idx="11"/>
          </p:nvPr>
        </p:nvSpPr>
        <p:spPr/>
        <p:txBody>
          <a:bodyPr/>
          <a:lstStyle>
            <a:extLst/>
          </a:lstStyle>
          <a:p>
            <a:endParaRPr lang="el-GR" dirty="0"/>
          </a:p>
        </p:txBody>
      </p:sp>
      <p:sp>
        <p:nvSpPr>
          <p:cNvPr id="6" name="5 - Θέση αριθμού διαφάνειας"/>
          <p:cNvSpPr>
            <a:spLocks noGrp="1"/>
          </p:cNvSpPr>
          <p:nvPr>
            <p:ph type="sldNum" sz="quarter" idx="12"/>
          </p:nvPr>
        </p:nvSpPr>
        <p:spPr/>
        <p:txBody>
          <a:bodyPr/>
          <a:lstStyle>
            <a:extLst/>
          </a:lstStyle>
          <a:p>
            <a:fld id="{EF19208F-A8B5-488F-A84E-011090336E3A}"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274955"/>
            <a:ext cx="1524000" cy="5851525"/>
          </a:xfrm>
        </p:spPr>
        <p:txBody>
          <a:bodyPr vert="eaVert" ancho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2"/>
            <a:ext cx="60198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4242816" y="6557946"/>
            <a:ext cx="2002464" cy="226902"/>
          </a:xfrm>
        </p:spPr>
        <p:txBody>
          <a:bodyPr/>
          <a:lstStyle>
            <a:extLst/>
          </a:lstStyle>
          <a:p>
            <a:fld id="{54E4370D-5652-4EF8-BB64-1C363C98FA13}" type="datetimeFigureOut">
              <a:rPr lang="el-GR" smtClean="0"/>
              <a:pPr/>
              <a:t>4/2/2020</a:t>
            </a:fld>
            <a:endParaRPr lang="el-GR" dirty="0"/>
          </a:p>
        </p:txBody>
      </p:sp>
      <p:sp>
        <p:nvSpPr>
          <p:cNvPr id="5" name="4 - Θέση υποσέλιδου"/>
          <p:cNvSpPr>
            <a:spLocks noGrp="1"/>
          </p:cNvSpPr>
          <p:nvPr>
            <p:ph type="ftr" sz="quarter" idx="11"/>
          </p:nvPr>
        </p:nvSpPr>
        <p:spPr>
          <a:xfrm>
            <a:off x="457200" y="6556248"/>
            <a:ext cx="3657600" cy="228600"/>
          </a:xfrm>
        </p:spPr>
        <p:txBody>
          <a:bodyPr/>
          <a:lstStyle>
            <a:extLst/>
          </a:lstStyle>
          <a:p>
            <a:endParaRPr lang="el-GR" dirty="0"/>
          </a:p>
        </p:txBody>
      </p:sp>
      <p:sp>
        <p:nvSpPr>
          <p:cNvPr id="6" name="5 - Θέση αριθμού διαφάνειας"/>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EF19208F-A8B5-488F-A84E-011090336E3A}"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54E4370D-5652-4EF8-BB64-1C363C98FA13}" type="datetimeFigureOut">
              <a:rPr lang="el-GR" smtClean="0"/>
              <a:pPr/>
              <a:t>4/2/2020</a:t>
            </a:fld>
            <a:endParaRPr lang="el-GR" dirty="0"/>
          </a:p>
        </p:txBody>
      </p:sp>
      <p:sp>
        <p:nvSpPr>
          <p:cNvPr id="5" name="4 - Θέση υποσέλιδου"/>
          <p:cNvSpPr>
            <a:spLocks noGrp="1"/>
          </p:cNvSpPr>
          <p:nvPr>
            <p:ph type="ftr" sz="quarter" idx="11"/>
          </p:nvPr>
        </p:nvSpPr>
        <p:spPr/>
        <p:txBody>
          <a:bodyPr/>
          <a:lstStyle>
            <a:extLst/>
          </a:lstStyle>
          <a:p>
            <a:endParaRPr lang="el-GR" dirty="0"/>
          </a:p>
        </p:txBody>
      </p:sp>
      <p:sp>
        <p:nvSpPr>
          <p:cNvPr id="6" name="5 - Θέση αριθμού διαφάνειας"/>
          <p:cNvSpPr>
            <a:spLocks noGrp="1"/>
          </p:cNvSpPr>
          <p:nvPr>
            <p:ph type="sldNum" sz="quarter" idx="12"/>
          </p:nvPr>
        </p:nvSpPr>
        <p:spPr/>
        <p:txBody>
          <a:bodyPr/>
          <a:lstStyle>
            <a:extLst/>
          </a:lstStyle>
          <a:p>
            <a:fld id="{EF19208F-A8B5-488F-A84E-011090336E3A}" type="slidenum">
              <a:rPr lang="el-GR" smtClean="0"/>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54E4370D-5652-4EF8-BB64-1C363C98FA13}" type="datetimeFigureOut">
              <a:rPr lang="el-GR" smtClean="0"/>
              <a:pPr/>
              <a:t>4/2/2020</a:t>
            </a:fld>
            <a:endParaRPr lang="el-GR" dirty="0"/>
          </a:p>
        </p:txBody>
      </p:sp>
      <p:sp>
        <p:nvSpPr>
          <p:cNvPr id="5" name="4 - Θέση υποσέλιδου"/>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l-GR" dirty="0"/>
          </a:p>
        </p:txBody>
      </p:sp>
      <p:sp>
        <p:nvSpPr>
          <p:cNvPr id="6" name="5 - Θέση αριθμού διαφάνειας"/>
          <p:cNvSpPr>
            <a:spLocks noGrp="1"/>
          </p:cNvSpPr>
          <p:nvPr>
            <p:ph type="sldNum" sz="quarter" idx="12"/>
          </p:nvPr>
        </p:nvSpPr>
        <p:spPr>
          <a:xfrm>
            <a:off x="6733952" y="6555112"/>
            <a:ext cx="588336" cy="228600"/>
          </a:xfrm>
        </p:spPr>
        <p:txBody>
          <a:bodyPr/>
          <a:lstStyle>
            <a:extLst/>
          </a:lstStyle>
          <a:p>
            <a:fld id="{EF19208F-A8B5-488F-A84E-011090336E3A}" type="slidenum">
              <a:rPr lang="el-GR" smtClean="0"/>
              <a:pPr/>
              <a:t>‹#›</a:t>
            </a:fld>
            <a:endParaRPr lang="el-GR"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54E4370D-5652-4EF8-BB64-1C363C98FA13}" type="datetimeFigureOut">
              <a:rPr lang="el-GR" smtClean="0"/>
              <a:pPr/>
              <a:t>4/2/2020</a:t>
            </a:fld>
            <a:endParaRPr lang="el-GR" dirty="0"/>
          </a:p>
        </p:txBody>
      </p:sp>
      <p:sp>
        <p:nvSpPr>
          <p:cNvPr id="6" name="5 - Θέση υποσέλιδου"/>
          <p:cNvSpPr>
            <a:spLocks noGrp="1"/>
          </p:cNvSpPr>
          <p:nvPr>
            <p:ph type="ftr" sz="quarter" idx="11"/>
          </p:nvPr>
        </p:nvSpPr>
        <p:spPr/>
        <p:txBody>
          <a:bodyPr/>
          <a:lstStyle>
            <a:extLst/>
          </a:lstStyle>
          <a:p>
            <a:endParaRPr lang="el-GR" dirty="0"/>
          </a:p>
        </p:txBody>
      </p:sp>
      <p:sp>
        <p:nvSpPr>
          <p:cNvPr id="7" name="6 - Θέση αριθμού διαφάνειας"/>
          <p:cNvSpPr>
            <a:spLocks noGrp="1"/>
          </p:cNvSpPr>
          <p:nvPr>
            <p:ph type="sldNum" sz="quarter" idx="12"/>
          </p:nvPr>
        </p:nvSpPr>
        <p:spPr/>
        <p:txBody>
          <a:bodyPr/>
          <a:lstStyle>
            <a:extLst/>
          </a:lstStyle>
          <a:p>
            <a:fld id="{EF19208F-A8B5-488F-A84E-011090336E3A}" type="slidenum">
              <a:rPr lang="el-GR" smtClean="0"/>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nchor="b"/>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54E4370D-5652-4EF8-BB64-1C363C98FA13}" type="datetimeFigureOut">
              <a:rPr lang="el-GR" smtClean="0"/>
              <a:pPr/>
              <a:t>4/2/2020</a:t>
            </a:fld>
            <a:endParaRPr lang="el-GR" dirty="0"/>
          </a:p>
        </p:txBody>
      </p:sp>
      <p:sp>
        <p:nvSpPr>
          <p:cNvPr id="8" name="7 - Θέση υποσέλιδου"/>
          <p:cNvSpPr>
            <a:spLocks noGrp="1"/>
          </p:cNvSpPr>
          <p:nvPr>
            <p:ph type="ftr" sz="quarter" idx="11"/>
          </p:nvPr>
        </p:nvSpPr>
        <p:spPr/>
        <p:txBody>
          <a:bodyPr/>
          <a:lstStyle>
            <a:extLst/>
          </a:lstStyle>
          <a:p>
            <a:endParaRPr lang="el-GR" dirty="0"/>
          </a:p>
        </p:txBody>
      </p:sp>
      <p:sp>
        <p:nvSpPr>
          <p:cNvPr id="9" name="8 - Θέση αριθμού διαφάνειας"/>
          <p:cNvSpPr>
            <a:spLocks noGrp="1"/>
          </p:cNvSpPr>
          <p:nvPr>
            <p:ph type="sldNum" sz="quarter" idx="12"/>
          </p:nvPr>
        </p:nvSpPr>
        <p:spPr/>
        <p:txBody>
          <a:bodyPr/>
          <a:lstStyle>
            <a:extLst/>
          </a:lstStyle>
          <a:p>
            <a:fld id="{EF19208F-A8B5-488F-A84E-011090336E3A}" type="slidenum">
              <a:rPr lang="el-GR" smtClean="0"/>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54E4370D-5652-4EF8-BB64-1C363C98FA13}" type="datetimeFigureOut">
              <a:rPr lang="el-GR" smtClean="0"/>
              <a:pPr/>
              <a:t>4/2/2020</a:t>
            </a:fld>
            <a:endParaRPr lang="el-GR" dirty="0"/>
          </a:p>
        </p:txBody>
      </p:sp>
      <p:sp>
        <p:nvSpPr>
          <p:cNvPr id="4" name="3 - Θέση υποσέλιδου"/>
          <p:cNvSpPr>
            <a:spLocks noGrp="1"/>
          </p:cNvSpPr>
          <p:nvPr>
            <p:ph type="ftr" sz="quarter" idx="11"/>
          </p:nvPr>
        </p:nvSpPr>
        <p:spPr/>
        <p:txBody>
          <a:bodyPr/>
          <a:lstStyle>
            <a:extLst/>
          </a:lstStyle>
          <a:p>
            <a:endParaRPr lang="el-GR" dirty="0"/>
          </a:p>
        </p:txBody>
      </p:sp>
      <p:sp>
        <p:nvSpPr>
          <p:cNvPr id="5" name="4 - Θέση αριθμού διαφάνειας"/>
          <p:cNvSpPr>
            <a:spLocks noGrp="1"/>
          </p:cNvSpPr>
          <p:nvPr>
            <p:ph type="sldNum" sz="quarter" idx="12"/>
          </p:nvPr>
        </p:nvSpPr>
        <p:spPr/>
        <p:txBody>
          <a:bodyPr/>
          <a:lstStyle>
            <a:extLst/>
          </a:lstStyle>
          <a:p>
            <a:fld id="{EF19208F-A8B5-488F-A84E-011090336E3A}"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solidFill>
                  <a:schemeClr val="tx2"/>
                </a:solidFill>
              </a:defRPr>
            </a:lvl1pPr>
            <a:extLst/>
          </a:lstStyle>
          <a:p>
            <a:fld id="{54E4370D-5652-4EF8-BB64-1C363C98FA13}" type="datetimeFigureOut">
              <a:rPr lang="el-GR" smtClean="0"/>
              <a:pPr/>
              <a:t>4/2/2020</a:t>
            </a:fld>
            <a:endParaRPr lang="el-GR" dirty="0"/>
          </a:p>
        </p:txBody>
      </p:sp>
      <p:sp>
        <p:nvSpPr>
          <p:cNvPr id="3" name="2 - Θέση υποσέλιδου"/>
          <p:cNvSpPr>
            <a:spLocks noGrp="1"/>
          </p:cNvSpPr>
          <p:nvPr>
            <p:ph type="ftr" sz="quarter" idx="11"/>
          </p:nvPr>
        </p:nvSpPr>
        <p:spPr/>
        <p:txBody>
          <a:bodyPr/>
          <a:lstStyle>
            <a:lvl1pPr>
              <a:defRPr>
                <a:solidFill>
                  <a:schemeClr val="tx2"/>
                </a:solidFill>
              </a:defRPr>
            </a:lvl1pPr>
            <a:extLst/>
          </a:lstStyle>
          <a:p>
            <a:endParaRPr lang="el-GR" dirty="0"/>
          </a:p>
        </p:txBody>
      </p:sp>
      <p:sp>
        <p:nvSpPr>
          <p:cNvPr id="4" name="3 - Θέση αριθμού διαφάνειας"/>
          <p:cNvSpPr>
            <a:spLocks noGrp="1"/>
          </p:cNvSpPr>
          <p:nvPr>
            <p:ph type="sldNum" sz="quarter" idx="12"/>
          </p:nvPr>
        </p:nvSpPr>
        <p:spPr/>
        <p:txBody>
          <a:bodyPr/>
          <a:lstStyle>
            <a:extLst/>
          </a:lstStyle>
          <a:p>
            <a:fld id="{EF19208F-A8B5-488F-A84E-011090336E3A}"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54E4370D-5652-4EF8-BB64-1C363C98FA13}" type="datetimeFigureOut">
              <a:rPr lang="el-GR" smtClean="0"/>
              <a:pPr/>
              <a:t>4/2/2020</a:t>
            </a:fld>
            <a:endParaRPr lang="el-GR" dirty="0"/>
          </a:p>
        </p:txBody>
      </p:sp>
      <p:sp>
        <p:nvSpPr>
          <p:cNvPr id="6" name="5 - Θέση υποσέλιδου"/>
          <p:cNvSpPr>
            <a:spLocks noGrp="1"/>
          </p:cNvSpPr>
          <p:nvPr>
            <p:ph type="ftr" sz="quarter" idx="11"/>
          </p:nvPr>
        </p:nvSpPr>
        <p:spPr/>
        <p:txBody>
          <a:bodyPr/>
          <a:lstStyle>
            <a:extLst/>
          </a:lstStyle>
          <a:p>
            <a:endParaRPr lang="el-GR" dirty="0"/>
          </a:p>
        </p:txBody>
      </p:sp>
      <p:sp>
        <p:nvSpPr>
          <p:cNvPr id="7" name="6 - Θέση αριθμού διαφάνειας"/>
          <p:cNvSpPr>
            <a:spLocks noGrp="1"/>
          </p:cNvSpPr>
          <p:nvPr>
            <p:ph type="sldNum" sz="quarter" idx="12"/>
          </p:nvPr>
        </p:nvSpPr>
        <p:spPr/>
        <p:txBody>
          <a:bodyPr/>
          <a:lstStyle>
            <a:extLst/>
          </a:lstStyle>
          <a:p>
            <a:fld id="{EF19208F-A8B5-488F-A84E-011090336E3A}" type="slidenum">
              <a:rPr lang="el-GR" smtClean="0"/>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2"/>
      </p:bgRef>
    </p:bg>
    <p:spTree>
      <p:nvGrpSpPr>
        <p:cNvPr id="1" name=""/>
        <p:cNvGrpSpPr/>
        <p:nvPr/>
      </p:nvGrpSpPr>
      <p:grpSpPr>
        <a:xfrm>
          <a:off x="0" y="0"/>
          <a:ext cx="0" cy="0"/>
          <a:chOff x="0" y="0"/>
          <a:chExt cx="0" cy="0"/>
        </a:xfrm>
      </p:grpSpPr>
      <p:sp>
        <p:nvSpPr>
          <p:cNvPr id="8" name="7 - Ορθογώνιο"/>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8 - Ορθογώνιο"/>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1 - Τίτλος"/>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l-GR" smtClean="0"/>
              <a:t>Kλικ για επεξεργασία του τίτλου</a:t>
            </a:r>
            <a:endParaRPr kumimoji="0" lang="en-US" dirty="0"/>
          </a:p>
        </p:txBody>
      </p:sp>
      <p:sp>
        <p:nvSpPr>
          <p:cNvPr id="4" name="3 - Θέση κειμένου"/>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extLst/>
          </a:lstStyle>
          <a:p>
            <a:fld id="{54E4370D-5652-4EF8-BB64-1C363C98FA13}" type="datetimeFigureOut">
              <a:rPr lang="el-GR" smtClean="0"/>
              <a:pPr/>
              <a:t>4/2/2020</a:t>
            </a:fld>
            <a:endParaRPr lang="el-GR" dirty="0"/>
          </a:p>
        </p:txBody>
      </p:sp>
      <p:sp>
        <p:nvSpPr>
          <p:cNvPr id="6" name="5 - Θέση υποσέλιδου"/>
          <p:cNvSpPr>
            <a:spLocks noGrp="1"/>
          </p:cNvSpPr>
          <p:nvPr>
            <p:ph type="ftr" sz="quarter" idx="11"/>
          </p:nvPr>
        </p:nvSpPr>
        <p:spPr/>
        <p:txBody>
          <a:bodyPr/>
          <a:lstStyle>
            <a:extLst/>
          </a:lstStyle>
          <a:p>
            <a:endParaRPr lang="el-GR" dirty="0"/>
          </a:p>
        </p:txBody>
      </p:sp>
      <p:sp>
        <p:nvSpPr>
          <p:cNvPr id="7" name="6 - Θέση αριθμού διαφάνειας"/>
          <p:cNvSpPr>
            <a:spLocks noGrp="1"/>
          </p:cNvSpPr>
          <p:nvPr>
            <p:ph type="sldNum" sz="quarter" idx="12"/>
          </p:nvPr>
        </p:nvSpPr>
        <p:spPr/>
        <p:txBody>
          <a:bodyPr/>
          <a:lstStyle>
            <a:extLst/>
          </a:lstStyle>
          <a:p>
            <a:fld id="{EF19208F-A8B5-488F-A84E-011090336E3A}" type="slidenum">
              <a:rPr lang="el-GR" smtClean="0"/>
              <a:pPr/>
              <a:t>‹#›</a:t>
            </a:fld>
            <a:endParaRPr lang="el-GR" dirty="0"/>
          </a:p>
        </p:txBody>
      </p:sp>
      <p:sp>
        <p:nvSpPr>
          <p:cNvPr id="10" name="9 - Θέση εικόνας"/>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l-GR" dirty="0" smtClean="0"/>
              <a:t>Κάντε κλικ στο εικονίδιο για να προσθέσετε μια εικόνα</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2 - Θέση τίτλου"/>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l-GR" smtClean="0"/>
              <a:t>Kλικ για επεξεργασία του τίτλου</a:t>
            </a:r>
            <a:endParaRPr kumimoji="0" lang="en-US"/>
          </a:p>
        </p:txBody>
      </p:sp>
      <p:sp>
        <p:nvSpPr>
          <p:cNvPr id="31" name="30 - Θέση κειμένου"/>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7" name="26 - Θέση ημερομηνίας"/>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54E4370D-5652-4EF8-BB64-1C363C98FA13}" type="datetimeFigureOut">
              <a:rPr lang="el-GR" smtClean="0"/>
              <a:pPr/>
              <a:t>4/2/2020</a:t>
            </a:fld>
            <a:endParaRPr lang="el-GR" dirty="0"/>
          </a:p>
        </p:txBody>
      </p:sp>
      <p:sp>
        <p:nvSpPr>
          <p:cNvPr id="4" name="3 - Θέση υποσέλιδου"/>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l-GR" dirty="0"/>
          </a:p>
        </p:txBody>
      </p:sp>
      <p:sp>
        <p:nvSpPr>
          <p:cNvPr id="16" name="15 - Θέση αριθμού διαφάνειας"/>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EF19208F-A8B5-488F-A84E-011090336E3A}" type="slidenum">
              <a:rPr lang="el-GR" smtClean="0"/>
              <a:pPr/>
              <a:t>‹#›</a:t>
            </a:fld>
            <a:endParaRPr lang="el-GR"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Η μουσική την δεκαετία του ‘60 </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Η μουσική στην Αμερική την δεκαετία αυτή</a:t>
            </a:r>
            <a:endParaRPr lang="el-GR" dirty="0"/>
          </a:p>
        </p:txBody>
      </p:sp>
      <p:sp>
        <p:nvSpPr>
          <p:cNvPr id="3" name="2 - Θέση περιεχομένου"/>
          <p:cNvSpPr>
            <a:spLocks noGrp="1"/>
          </p:cNvSpPr>
          <p:nvPr>
            <p:ph idx="1"/>
          </p:nvPr>
        </p:nvSpPr>
        <p:spPr/>
        <p:txBody>
          <a:bodyPr>
            <a:normAutofit fontScale="77500" lnSpcReduction="20000"/>
          </a:bodyPr>
          <a:lstStyle/>
          <a:p>
            <a:pPr algn="just">
              <a:buNone/>
            </a:pPr>
            <a:r>
              <a:rPr lang="en-US" dirty="0" smtClean="0"/>
              <a:t>	</a:t>
            </a:r>
            <a:r>
              <a:rPr lang="el-GR" sz="3500" dirty="0"/>
              <a:t>Το </a:t>
            </a:r>
            <a:r>
              <a:rPr lang="en-US" sz="3500" dirty="0"/>
              <a:t>Rock </a:t>
            </a:r>
            <a:r>
              <a:rPr lang="el-GR" sz="3500" dirty="0"/>
              <a:t>’</a:t>
            </a:r>
            <a:r>
              <a:rPr lang="en-US" sz="3500" dirty="0"/>
              <a:t>n’ roll </a:t>
            </a:r>
            <a:r>
              <a:rPr lang="el-GR" sz="3500" dirty="0"/>
              <a:t> ήταν υπόθεση Αμερικανική περισσότερο μέχρι την βρετανική μουσική εισβολή του ’64. Τη δεκαετία του ’60 η μουσική έγινε ψυχεδελική, πολιτικοποιημένη λόγω των πάμπολων αναταραχών και χωρίστηκε σε πολλές νέες κατηγορίες όπως </a:t>
            </a:r>
            <a:r>
              <a:rPr lang="en-US" sz="3500" dirty="0"/>
              <a:t>Rock, Soul, Pop </a:t>
            </a:r>
            <a:r>
              <a:rPr lang="el-GR" sz="3500" dirty="0"/>
              <a:t>και </a:t>
            </a:r>
            <a:r>
              <a:rPr lang="en-US" sz="3500" dirty="0"/>
              <a:t>Reggae. </a:t>
            </a:r>
            <a:r>
              <a:rPr lang="el-GR" sz="3500" dirty="0"/>
              <a:t>Πολλά συγκροτήματα  αναδείχθηκαν όπως οι </a:t>
            </a:r>
            <a:r>
              <a:rPr lang="en-US" sz="3500" dirty="0"/>
              <a:t>The beatles, Bob Marley, Deep Purple, Jimi Hendrix, Bob Dylan </a:t>
            </a:r>
            <a:r>
              <a:rPr lang="el-GR" sz="3500" dirty="0"/>
              <a:t>κ.α. Τέλος, το διασημότερο φεστιβάλ ήταν το </a:t>
            </a:r>
            <a:r>
              <a:rPr lang="en-US" sz="3500" dirty="0"/>
              <a:t>Woodstock </a:t>
            </a:r>
            <a:r>
              <a:rPr lang="el-GR" sz="3500" dirty="0"/>
              <a:t>το '69</a:t>
            </a:r>
            <a:r>
              <a:rPr lang="en-US" sz="3500" dirty="0"/>
              <a:t>, </a:t>
            </a:r>
            <a:r>
              <a:rPr lang="el-GR" sz="3500" dirty="0"/>
              <a:t>αλλά εξίσου σημαντικό ήταν το φεστιβάλ της αγάπης το '67 στο </a:t>
            </a:r>
            <a:r>
              <a:rPr lang="en-US" sz="3500" dirty="0"/>
              <a:t>San</a:t>
            </a:r>
            <a:r>
              <a:rPr lang="el-GR" sz="3500" dirty="0"/>
              <a:t> </a:t>
            </a:r>
            <a:r>
              <a:rPr lang="en-US" sz="3500" dirty="0"/>
              <a:t>Francisco</a:t>
            </a:r>
            <a:endParaRPr lang="el-GR" sz="35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403648" y="1916832"/>
            <a:ext cx="7242048" cy="1143000"/>
          </a:xfrm>
        </p:spPr>
        <p:txBody>
          <a:bodyPr/>
          <a:lstStyle/>
          <a:p>
            <a:r>
              <a:rPr lang="el-GR" dirty="0" smtClean="0"/>
              <a:t>ΤέλοΣ παρουσίασηΣ</a:t>
            </a:r>
            <a:endParaRPr lang="el-GR" dirty="0"/>
          </a:p>
        </p:txBody>
      </p:sp>
      <p:sp>
        <p:nvSpPr>
          <p:cNvPr id="3" name="2 - TextBox"/>
          <p:cNvSpPr txBox="1"/>
          <p:nvPr/>
        </p:nvSpPr>
        <p:spPr>
          <a:xfrm>
            <a:off x="4572000" y="4005064"/>
            <a:ext cx="3312368" cy="1938992"/>
          </a:xfrm>
          <a:prstGeom prst="rect">
            <a:avLst/>
          </a:prstGeom>
          <a:noFill/>
        </p:spPr>
        <p:txBody>
          <a:bodyPr wrap="square" rtlCol="0">
            <a:spAutoFit/>
          </a:bodyPr>
          <a:lstStyle/>
          <a:p>
            <a:r>
              <a:rPr lang="el-GR" sz="2400" dirty="0" smtClean="0"/>
              <a:t>Αθηνά Αναστασιάδου</a:t>
            </a:r>
          </a:p>
          <a:p>
            <a:r>
              <a:rPr lang="el-GR" sz="2400" dirty="0" smtClean="0"/>
              <a:t>Μελπομένη Δεληνάσιου</a:t>
            </a:r>
          </a:p>
          <a:p>
            <a:r>
              <a:rPr lang="el-GR" sz="2400" dirty="0" smtClean="0"/>
              <a:t>Αλίκη Δημαράκη</a:t>
            </a:r>
          </a:p>
          <a:p>
            <a:r>
              <a:rPr lang="el-GR" sz="2400" dirty="0" smtClean="0"/>
              <a:t>Αλεξάνδρα Ιωάννου</a:t>
            </a:r>
            <a:endParaRPr lang="el-GR"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txBody>
          <a:bodyPr>
            <a:normAutofit fontScale="90000"/>
          </a:bodyPr>
          <a:lstStyle/>
          <a:p>
            <a:r>
              <a:rPr lang="el-GR" dirty="0" smtClean="0"/>
              <a:t>Η μουσική τη δεκαετία του ‘60</a:t>
            </a:r>
            <a:endParaRPr lang="el-GR" dirty="0"/>
          </a:p>
        </p:txBody>
      </p:sp>
      <p:sp>
        <p:nvSpPr>
          <p:cNvPr id="5" name="4 - Θέση περιεχομένου"/>
          <p:cNvSpPr>
            <a:spLocks noGrp="1"/>
          </p:cNvSpPr>
          <p:nvPr>
            <p:ph idx="1"/>
          </p:nvPr>
        </p:nvSpPr>
        <p:spPr/>
        <p:txBody>
          <a:bodyPr>
            <a:normAutofit/>
          </a:bodyPr>
          <a:lstStyle/>
          <a:p>
            <a:pPr algn="just">
              <a:buNone/>
            </a:pPr>
            <a:r>
              <a:rPr lang="el-GR" dirty="0" smtClean="0"/>
              <a:t>	Η δεκαετία αυτή θεωρείται ως εκείνη που άλλαξε τα άπαντα στη μουσική της πατρίδας μας. Τη </a:t>
            </a:r>
            <a:r>
              <a:rPr lang="el-GR" dirty="0"/>
              <a:t>δεκαετία του ’60 δημιουργήθηκαν νέες μουσικές τάσεις σε σχέση με τις υπόλοιπες δεκαετίες του περασμένου αιώνα. Αξίζει να σημειωθεί ότι όλα σχεδόν τα σημαντικά μουσικά ρεύματα άνθισαν στη </a:t>
            </a:r>
            <a:r>
              <a:rPr lang="el-GR" dirty="0" smtClean="0"/>
              <a:t>δεκαετία αυτ</a:t>
            </a:r>
            <a:r>
              <a:rPr lang="el-GR" dirty="0"/>
              <a:t>ή</a:t>
            </a:r>
            <a:r>
              <a:rPr lang="el-GR" dirty="0" smtClean="0"/>
              <a:t>. </a:t>
            </a:r>
            <a:r>
              <a:rPr lang="el-GR" dirty="0"/>
              <a:t>Παραδείγματα αποτελούν η πανκ, ψυχεδελική, σόουλ, χέβι μέταλ ακόμα και το χιπ χοπ με τα τραγούδια του </a:t>
            </a:r>
            <a:r>
              <a:rPr lang="en-US" dirty="0"/>
              <a:t>James Brown</a:t>
            </a:r>
            <a:r>
              <a:rPr lang="el-GR" dirty="0"/>
              <a:t>. Ιδιαίτερα δυνατό επίσης </a:t>
            </a:r>
            <a:r>
              <a:rPr lang="el-GR" dirty="0" smtClean="0"/>
              <a:t>ήταν και </a:t>
            </a:r>
            <a:r>
              <a:rPr lang="el-GR" dirty="0"/>
              <a:t>το γαλλικό τραγούδι</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Βασικοί ΈλληνεΣ εκπρόσωποι τηΣ μουσικήΣ την δεκαετία αυτή</a:t>
            </a:r>
            <a:endParaRPr lang="el-GR" dirty="0"/>
          </a:p>
        </p:txBody>
      </p:sp>
      <p:sp>
        <p:nvSpPr>
          <p:cNvPr id="3" name="2 - Θέση περιεχομένου"/>
          <p:cNvSpPr>
            <a:spLocks noGrp="1"/>
          </p:cNvSpPr>
          <p:nvPr>
            <p:ph idx="1"/>
          </p:nvPr>
        </p:nvSpPr>
        <p:spPr>
          <a:xfrm>
            <a:off x="457200" y="1609416"/>
            <a:ext cx="7427168" cy="5491992"/>
          </a:xfrm>
        </p:spPr>
        <p:txBody>
          <a:bodyPr>
            <a:normAutofit fontScale="25000" lnSpcReduction="20000"/>
          </a:bodyPr>
          <a:lstStyle/>
          <a:p>
            <a:pPr algn="just">
              <a:buNone/>
            </a:pPr>
            <a:r>
              <a:rPr lang="el-GR" sz="9600" dirty="0" smtClean="0"/>
              <a:t>	Η </a:t>
            </a:r>
            <a:r>
              <a:rPr lang="el-GR" sz="9600" dirty="0"/>
              <a:t>ελληνική μουσική στη συγκεκριμένη δεκαετία έζησε το αποκορύφωμά της και μέσα στη δεκαετία συνθέτες όπως οι Μίκης Θεοδωράκης, Μάνος Χατζιδάκις, Σταύρος Ξαρχάκος μας παρουσίασαν μερικά από τα σημαντικότερα έργα τους, ενώ άλλοι</a:t>
            </a:r>
            <a:r>
              <a:rPr lang="el-GR" sz="9600" dirty="0" smtClean="0"/>
              <a:t>, </a:t>
            </a:r>
            <a:r>
              <a:rPr lang="el-GR" sz="9600" dirty="0"/>
              <a:t>έκαναν μέσα στη δεκαετία την πρώτη τους εμφάνιση. </a:t>
            </a:r>
            <a:r>
              <a:rPr lang="el-GR" sz="9600" dirty="0" smtClean="0"/>
              <a:t>Μάνος </a:t>
            </a:r>
            <a:r>
              <a:rPr lang="el-GR" sz="9600" dirty="0"/>
              <a:t>Λοΐζος, Γιάννης </a:t>
            </a:r>
            <a:r>
              <a:rPr lang="el-GR" sz="9600" dirty="0" smtClean="0"/>
              <a:t>Σπανός, </a:t>
            </a:r>
            <a:r>
              <a:rPr lang="el-GR" sz="9600" dirty="0"/>
              <a:t>Κώστας Χατζής και ο μοναδικός Διονύσης Σαββόπουλος -που ήταν ο μόνος που έγραφε τη μουσική, τους στίχους και ερμήνευε ο ίδιος τα τραγούδια του- πρόλαβαν όλοι τους να κυκλοφορήσουν σημαντικούς δίσκους μέσα στη δεκαετία.  </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67544" y="1052736"/>
            <a:ext cx="7239000" cy="4846320"/>
          </a:xfrm>
        </p:spPr>
        <p:txBody>
          <a:bodyPr/>
          <a:lstStyle/>
          <a:p>
            <a:pPr>
              <a:buNone/>
            </a:pPr>
            <a:r>
              <a:rPr lang="el-GR" sz="2800" dirty="0" smtClean="0"/>
              <a:t>	Σημαντική  επίσης ήταν και η επιρροή του λαϊκού τραγουδιού στη δεκαετία, με συνθέτες όπως οι Απόστολος Καλδάρας, Γιώργος Ζαμπέτας και ο παλαιότερος Βασίλης Τσιτσάνης, που τραγούδια τους ερμήνευσαν με επιτυχία ονόματα όπως οι Στέλιος Καζαντζίδης, Βίκυ Μοσχολιού, Μιχάλης Μενιδιάτης, Καίτη Γκρέυ, Γρηγόρης Μπιθικώτσης και άλλα μεγάλα ονόματα του λαϊκού μας τραγουδιού  </a:t>
            </a:r>
          </a:p>
          <a:p>
            <a:pPr>
              <a:buNone/>
            </a:pP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ΠοιοΣ είναι ο ΣτέλιοΣ ΚαζαντζίδηΣ</a:t>
            </a:r>
            <a:endParaRPr lang="el-GR" dirty="0"/>
          </a:p>
        </p:txBody>
      </p:sp>
      <p:sp>
        <p:nvSpPr>
          <p:cNvPr id="3" name="2 - Θέση περιεχομένου"/>
          <p:cNvSpPr>
            <a:spLocks noGrp="1"/>
          </p:cNvSpPr>
          <p:nvPr>
            <p:ph idx="1"/>
          </p:nvPr>
        </p:nvSpPr>
        <p:spPr/>
        <p:txBody>
          <a:bodyPr>
            <a:normAutofit/>
          </a:bodyPr>
          <a:lstStyle/>
          <a:p>
            <a:pPr algn="just">
              <a:buNone/>
            </a:pPr>
            <a:r>
              <a:rPr lang="el-GR" dirty="0" smtClean="0"/>
              <a:t>	</a:t>
            </a:r>
            <a:r>
              <a:rPr lang="el-GR" dirty="0"/>
              <a:t>Ο Στέλιος Καζαντζίδης έζησε από τον Αύγουστο του 1931 έως τον Σεπτέμβριο του 2001, γεννήθηκε στη Νέα </a:t>
            </a:r>
            <a:r>
              <a:rPr lang="el-GR" dirty="0" smtClean="0"/>
              <a:t>Ιωνία </a:t>
            </a:r>
            <a:r>
              <a:rPr lang="el-GR" dirty="0"/>
              <a:t>και υπήρξε ένας μεγάλος Έλληνας λαϊκός τραγουδιστής. Δάσκαλος του Καζαντζίδη ήταν ο Στέλιος Χρυσίνης, ένας τυφλός συνθέτης.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ΕπιτυχίεΣ του Στέλιου Καζαντζίδη</a:t>
            </a:r>
            <a:endParaRPr lang="el-GR" dirty="0"/>
          </a:p>
        </p:txBody>
      </p:sp>
      <p:sp>
        <p:nvSpPr>
          <p:cNvPr id="3" name="2 - Θέση περιεχομένου"/>
          <p:cNvSpPr>
            <a:spLocks noGrp="1"/>
          </p:cNvSpPr>
          <p:nvPr>
            <p:ph idx="1"/>
          </p:nvPr>
        </p:nvSpPr>
        <p:spPr>
          <a:xfrm>
            <a:off x="467544" y="1628800"/>
            <a:ext cx="7239000" cy="6048672"/>
          </a:xfrm>
        </p:spPr>
        <p:txBody>
          <a:bodyPr>
            <a:normAutofit fontScale="32500" lnSpcReduction="20000"/>
          </a:bodyPr>
          <a:lstStyle/>
          <a:p>
            <a:pPr algn="just">
              <a:buNone/>
            </a:pPr>
            <a:r>
              <a:rPr lang="el-GR" dirty="0" smtClean="0"/>
              <a:t>	 </a:t>
            </a:r>
            <a:r>
              <a:rPr lang="el-GR" sz="7400" dirty="0"/>
              <a:t>Στα 1952, ο Καζαντζίδης κάνει το δισκογραφικό ντεμπούτο του με ένα τραγούδι του Απόστολου Καλδάρα το οποίο έφερε τον τίτλο «Για μπάνιο πάω». Το τραγούδι του «Οι βαλίτσες» γίνεται μεγάλη επιτυχία. Μετά την μεταπολίτευση κυκλοφόρησε το άλμπουμ «Στην Ανατολή», σε μουσική Μίκη Θεοδωράκη. Περιελάμβανε σπουδαία τραγούδια, όπως τα: «Άπονες Εξουσίες», «Και δεν μίλησε κανείς», «Στην Ανατολή». Ο επόμενος δίσκος -στην «ΜΙΝΟΣ»- με τίτλο «Στον δρόμο της Επιστροφής», ξεπερνά σε πωλήσεις -μόνο στην ελληνική αγορά- τις 400.000 χιλιάδες. Στα τέλη του 1975 έρχεται ο δίσκος "Υπάρχω". Ακολουθεί ο δίσκος "Ελεύθερος" στην </a:t>
            </a:r>
            <a:r>
              <a:rPr lang="en-US" sz="7400" dirty="0"/>
              <a:t>Polygram</a:t>
            </a:r>
            <a:r>
              <a:rPr lang="el-GR" sz="7400" dirty="0"/>
              <a:t>. Οι δίσκοι του γίνονται χρυσοί και πλατινένιοι κάνοντας ρεκόρ πωλήσεων</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ΠοιοΣ είναι ο Μίκης Θεοδωράκης</a:t>
            </a:r>
            <a:endParaRPr lang="el-GR" dirty="0"/>
          </a:p>
        </p:txBody>
      </p:sp>
      <p:sp>
        <p:nvSpPr>
          <p:cNvPr id="3" name="2 - Θέση περιεχομένου"/>
          <p:cNvSpPr>
            <a:spLocks noGrp="1"/>
          </p:cNvSpPr>
          <p:nvPr>
            <p:ph idx="1"/>
          </p:nvPr>
        </p:nvSpPr>
        <p:spPr/>
        <p:txBody>
          <a:bodyPr>
            <a:normAutofit/>
          </a:bodyPr>
          <a:lstStyle/>
          <a:p>
            <a:pPr algn="just">
              <a:buNone/>
            </a:pPr>
            <a:r>
              <a:rPr lang="en-US" dirty="0"/>
              <a:t>	</a:t>
            </a:r>
            <a:r>
              <a:rPr lang="el-GR" dirty="0" smtClean="0"/>
              <a:t>Ο </a:t>
            </a:r>
            <a:r>
              <a:rPr lang="el-GR" dirty="0"/>
              <a:t>Μίκης Θεοδωράκης είναι Έλληνας συνθέτης μικρασιατικής και κρητικής καταγωγής. Παράλληλα υπήρξε πολιτικός, πρώην υπουργός, τέσσερις φορές εκλεγμένος βουλευτής του ελληνικού κοινοβουλίου με το Κ.Κ.Ε και την Ν.Δ και ακτιβιστής τιμημένος με το βραβείο ειρήνης Λένιν το 1983. Ακόμα, ήταν υποψήφιος για </a:t>
            </a:r>
            <a:r>
              <a:rPr lang="en-US" dirty="0"/>
              <a:t>Grammy </a:t>
            </a:r>
            <a:r>
              <a:rPr lang="el-GR" dirty="0"/>
              <a:t>το 1966 για το μουσικό θέμα της ταινίας Ζορμπάς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ΕπιτυχίεΣ του Μίκη Θεοδωράκη</a:t>
            </a:r>
            <a:endParaRPr lang="el-GR" dirty="0"/>
          </a:p>
        </p:txBody>
      </p:sp>
      <p:sp>
        <p:nvSpPr>
          <p:cNvPr id="3" name="2 - Θέση περιεχομένου"/>
          <p:cNvSpPr>
            <a:spLocks noGrp="1"/>
          </p:cNvSpPr>
          <p:nvPr>
            <p:ph idx="1"/>
          </p:nvPr>
        </p:nvSpPr>
        <p:spPr/>
        <p:txBody>
          <a:bodyPr>
            <a:normAutofit fontScale="77500" lnSpcReduction="20000"/>
          </a:bodyPr>
          <a:lstStyle/>
          <a:p>
            <a:pPr algn="just">
              <a:buNone/>
            </a:pPr>
            <a:r>
              <a:rPr lang="el-GR" dirty="0" smtClean="0"/>
              <a:t>	</a:t>
            </a:r>
            <a:r>
              <a:rPr lang="el-GR" sz="3500" dirty="0"/>
              <a:t>Ο Μίκης Θεοδωράκης έχει συνθέσει το συρτάκι «Ζορμπάς» το 1964 το οποίο είναι βασισμένο σε παραδοσιακή κρητική μουσική. Επίσης έχει ασχοληθεί με την κλασσική μουσική γράφοντας συμφωνίες, μπαλέτα, όπερες και μουσική δωματίου. Ακόμα, έχει γράψει μουσική για γνωστές ταινίες όπως «Φαίδρα»(1962) και «Αλέξης Ζορμπάς»(1964). Τέλος, μερικές δισκογραφίες του είναι «Η γειτονιά των αγγέλων», «Το τραγούδι του νεκρού αδελφού»(1962), «Αλέξης Ζορμπάς»(1965) και «Επιτάφιος»(1964)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ΝίκοΣ ΓούναρηΣ</a:t>
            </a:r>
            <a:endParaRPr lang="el-GR" dirty="0"/>
          </a:p>
        </p:txBody>
      </p:sp>
      <p:sp>
        <p:nvSpPr>
          <p:cNvPr id="3" name="2 - Θέση περιεχομένου"/>
          <p:cNvSpPr>
            <a:spLocks noGrp="1"/>
          </p:cNvSpPr>
          <p:nvPr>
            <p:ph idx="1"/>
          </p:nvPr>
        </p:nvSpPr>
        <p:spPr/>
        <p:txBody>
          <a:bodyPr>
            <a:normAutofit fontScale="70000" lnSpcReduction="20000"/>
          </a:bodyPr>
          <a:lstStyle/>
          <a:p>
            <a:pPr algn="just">
              <a:buNone/>
            </a:pPr>
            <a:r>
              <a:rPr lang="el-GR" dirty="0" smtClean="0"/>
              <a:t>	</a:t>
            </a:r>
            <a:r>
              <a:rPr lang="el-GR" sz="3500" dirty="0" smtClean="0"/>
              <a:t>Ο Νίκος Γούναρης γεννήθηκε στις 3 Μαρτίου του 1915. Υπηρέτησε με συνέπεια το λεγόμενο ελαφρό λαϊκό τραγούδι και ήταν κύριος εκφραστής αυτού του είδους. Πρωτοεμφανίστηκε το 1936 και αναδείχθηκε στην κατοχή παράλληλα με την συμμετοχή του στην αντίσταση. Προσέφερε ανεκτίμητες υπηρεσίες στον αγώνα της απελευθέρωσης και για τις πράξεις του τιμήθηκε με το Αριστείο της Εθνικής Αντίστασης. Μεγάλες επιτυχίες του υπήρξαν τα τραγούδια «Αυτός ο άλλος», «Ένα βράδυ που ’βρεχε», «Σκαλί σκαλί θα κατεβώ» και «Άρχισαν τα όργανα». Πέθανε από καρκίνο στις 5 Μαρτίου 1965</a:t>
            </a:r>
            <a:endParaRPr lang="el-GR" sz="35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φθονία">
  <a:themeElements>
    <a:clrScheme name="Αφθονία">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Αφθονία">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Αφθονία">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148</TotalTime>
  <Words>59</Words>
  <Application>Microsoft Office PowerPoint</Application>
  <PresentationFormat>Προβολή στην οθόνη (4:3)</PresentationFormat>
  <Paragraphs>23</Paragraphs>
  <Slides>11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Αφθονία</vt:lpstr>
      <vt:lpstr>Η μουσική την δεκαετία του ‘60 </vt:lpstr>
      <vt:lpstr>Η μουσική τη δεκαετία του ‘60</vt:lpstr>
      <vt:lpstr>Βασικοί ΈλληνεΣ εκπρόσωποι τηΣ μουσικήΣ την δεκαετία αυτή</vt:lpstr>
      <vt:lpstr>Διαφάνεια 4</vt:lpstr>
      <vt:lpstr>ΠοιοΣ είναι ο ΣτέλιοΣ ΚαζαντζίδηΣ</vt:lpstr>
      <vt:lpstr>ΕπιτυχίεΣ του Στέλιου Καζαντζίδη</vt:lpstr>
      <vt:lpstr>ΠοιοΣ είναι ο Μίκης Θεοδωράκης</vt:lpstr>
      <vt:lpstr>ΕπιτυχίεΣ του Μίκη Θεοδωράκη</vt:lpstr>
      <vt:lpstr>ΝίκοΣ ΓούναρηΣ</vt:lpstr>
      <vt:lpstr>Η μουσική στην Αμερική την δεκαετία αυτή</vt:lpstr>
      <vt:lpstr>ΤέλοΣ παρουσίασηΣ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μουσική στην Ελλάδα τη δεκαετία του ‘60</dc:title>
  <dc:creator>user</dc:creator>
  <cp:lastModifiedBy>user</cp:lastModifiedBy>
  <cp:revision>17</cp:revision>
  <dcterms:created xsi:type="dcterms:W3CDTF">2020-01-18T11:21:14Z</dcterms:created>
  <dcterms:modified xsi:type="dcterms:W3CDTF">2020-02-04T06:31:44Z</dcterms:modified>
</cp:coreProperties>
</file>