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D116-94FE-4354-A673-4B1F204B31BC}" type="datetimeFigureOut">
              <a:rPr lang="el-GR" smtClean="0"/>
              <a:pPr/>
              <a:t>23/10/2013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2147-1426-409C-8E30-4ED7ABB24D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/>
          <a:lstStyle/>
          <a:p>
            <a:r>
              <a:rPr lang="el-GR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ΣΤΡΑΤΙΩΤΗΣ-ΑΓΡΟΤΗΣ</a:t>
            </a:r>
            <a:endParaRPr lang="el-GR" i="1" u="sng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1412776"/>
            <a:ext cx="92913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Στον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τομέα της οργάνωσης της αγροτικής παραγωγής, που ήταν και η βάση της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βυζαντινής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οικονομίας, φαίνεται πως τον 7ο και 8ο αιώνα επικράτησε η τάση απλοποίησης και κρατικού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συγκεντρωτισμού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όπως και στους άλλους τομείς της οικονομίας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 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Οι στρατιώτες είχαν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λάβει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από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 κράτος εκτάσεις γης, τις γνωστές ως στρατιωτικά κτήματα, με αντάλλαγμα προσωπική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στρατιωτική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θητεία ή την υποχρέωση να καταβάλουν τα χρήματα για τη συντήρηση ενός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στρατιώτη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Η γενίκευση του θεσμού συνέβαλε στην αύξηση του αριθμού των ελεύθερων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αγροτών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καθώς ολόκληρες </a:t>
            </a:r>
            <a:r>
              <a:rPr lang="el-GR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στρατείες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αποτελούνταν από κατόχους τέτοιων κτημάτων, οι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οποίοι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θα μπορούσαν γενικότερα να συμπεριληφθούν στους πιο ευκατάστατους καλλιεργητές.</a:t>
            </a:r>
          </a:p>
        </p:txBody>
      </p:sp>
      <p:pic>
        <p:nvPicPr>
          <p:cNvPr id="6" name="5 - Εικόνα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789040"/>
            <a:ext cx="4680520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l-GR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Η προέλευση της γης</a:t>
            </a:r>
            <a:endParaRPr lang="el-GR" i="1" u="sng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251520" y="764704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304208" y="2060848"/>
            <a:ext cx="88637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Οι στρατιώτες – αγρότες  είχαν λάβει από το κράτος εκτάσεις γης , τις οποίες 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καλλιεργούσαν και ήταν υπεύθυνοι για τη φροντίδα τους . Όλοι οι στρατιώτες –αγρότες 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λειτουργούσαν  σύμφωνα με τον γεωργικό νόμο και γνώριζαν τις υποχρεώσεις και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τα δικαιώματα  τους .Τέλος, με το πέρασμα του χρόνου δημιουργούσαν  μεγάλη ιδιοκτησία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με αποτέλεσμα  να μπορούν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γενικότερα να συμπεριληφθούν στους πιο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ευκατάστατους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καλλιεργητές.</a:t>
            </a:r>
          </a:p>
        </p:txBody>
      </p:sp>
      <p:pic>
        <p:nvPicPr>
          <p:cNvPr id="6" name="5 - Εικόνα" descr="11th-century-peasants-in-byzantine_viney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861048"/>
            <a:ext cx="6477000" cy="28023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el-GR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Τα πλεονεκτήματα του στρατιώτη - αγρότη </a:t>
            </a:r>
            <a:endParaRPr lang="el-GR" i="1" u="sng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179512" y="548680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179512" y="1988840"/>
            <a:ext cx="8642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Η μακρά παραμονή των στρατιωτών σε ένα μέρος εξαιτίας της αμυντικής μορφής του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πολέμου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εναντίον των Αράβων ευνοούσε την σύνδεσή τους με τον ντόπιο πληθυσμό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και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συνεπώς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την  επένδυση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των χρημάτων που κέρδιζαν από τη στρατιωτική υπηρεσία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στην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αγορά γης. </a:t>
            </a:r>
          </a:p>
        </p:txBody>
      </p:sp>
      <p:sp>
        <p:nvSpPr>
          <p:cNvPr id="10" name="9 - Έλλειψη"/>
          <p:cNvSpPr/>
          <p:nvPr/>
        </p:nvSpPr>
        <p:spPr>
          <a:xfrm>
            <a:off x="251520" y="2060848"/>
            <a:ext cx="216024" cy="2160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123517" y="3284984"/>
            <a:ext cx="9232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Μετά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την εγκατάσταση των στρατιωτών στα μικρασιατικά εδάφη και με αφορμή τα σοβαρά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οικονομικά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προβλήματα που αντιμετώπιζε το βυζαντινό κράτος, λόγω των πολέμων και των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απωλειών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εδαφών στο </a:t>
            </a:r>
            <a:r>
              <a:rPr lang="el-G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α΄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μισό του 7ου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αιώνα,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άρχισε η διαδικασία της σύνδεσής τους με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τη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γη στην οποία ήταν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εγκατεστημένοι.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179512" y="3356992"/>
            <a:ext cx="216024" cy="2160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TextBox"/>
          <p:cNvSpPr txBox="1"/>
          <p:nvPr/>
        </p:nvSpPr>
        <p:spPr>
          <a:xfrm>
            <a:off x="251520" y="4581128"/>
            <a:ext cx="8672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Τα αγροκτήματα που παραχωρούνταν στους στρατιώτες μπορούσαν να μεταβιβαστούν</a:t>
            </a:r>
          </a:p>
          <a:p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α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πό πατερά σε γιο.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251520" y="4653136"/>
            <a:ext cx="216024" cy="2160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l-GR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r>
              <a:rPr lang="el-GR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Οι υποχρεώσεις των στρατιωτών - αγροτών</a:t>
            </a:r>
            <a:endParaRPr lang="el-GR" b="1" i="1" u="sng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251520" y="548680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539552" y="2204864"/>
            <a:ext cx="8455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Οι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καλλιεργητές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των στρατιωτικών κτημάτων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είχαν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υποχρέωση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να προσφέρουν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στρατιωτικής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φύσης υπηρεσίες, κάθε φορά που το κράτος τις χρειαζόταν: είτε με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προσωπική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ένοπλη υπηρεσία είτε με καταβολή χρηματικού ποσού ικανού να εξοπλίσει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και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να συντηρήσει έναν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στρατιώτη.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467544" y="2276872"/>
            <a:ext cx="216024" cy="2160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467201" y="3573016"/>
            <a:ext cx="8676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   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Ήταν υπεύθυνοι για την προμήθεια ατομικού εξοπλισμού , δηλαδή άλογα ,όπλα ακόμα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και τα βασικά αγαθά για τις ανάγκες τους  σε περίπτωση μάχης. 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395536" y="3645024"/>
            <a:ext cx="288032" cy="2160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539552" y="4437112"/>
            <a:ext cx="8041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Ήταν υποχρεωμένοι να ακλουθούν τους κανόνες του ‘’Γεωργικού Νόμου’’ και να 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εκτελούν τις απαιτούμενες ενέργειες που τους όριζε το κράτος.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395536" y="4509120"/>
            <a:ext cx="216024" cy="2160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Οι κίνδυνοι και τα μειονεκτήματα των στρατιωτών - αγροτών</a:t>
            </a:r>
            <a:endParaRPr lang="el-GR" i="1" u="sng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683568" y="260648"/>
            <a:ext cx="978408" cy="484632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395536" y="2420888"/>
            <a:ext cx="9018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  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κράτος να προχώρησε και στην παραχώρηση ή πώληση γης στους στρατιώτες με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σκοπό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τη δημιουργία στρατιωτών, οι οποίοι δε θα πληρώνονταν πλέον τακτικά για τις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στρατιωτικές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τους υπηρεσίες, αλλά θα κάλυπταν σε μεγάλο μέρος τις ανάγκες τους από 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την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καλλιέργεια της γης τους. </a:t>
            </a:r>
          </a:p>
        </p:txBody>
      </p:sp>
      <p:sp>
        <p:nvSpPr>
          <p:cNvPr id="6" name="5 - Έλλειψη"/>
          <p:cNvSpPr/>
          <p:nvPr/>
        </p:nvSpPr>
        <p:spPr>
          <a:xfrm>
            <a:off x="179512" y="2492896"/>
            <a:ext cx="288032" cy="28803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179512" y="4149080"/>
            <a:ext cx="288032" cy="28803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395536" y="4077072"/>
            <a:ext cx="8278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 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Οι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στρατιώτες αυτοί δεν ήταν πλέον επαγγελματίες, καθώς, ως συνέπεια της ιδιότητας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του στρατιώτη-γεωργού  δεν υπηρετούσαν ενεργά  όλο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 χρόνο αλλά μόνο την περίοδο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των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επιχειρήσεων και ανάλογα με τις ανάγκες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προέκυπταν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l-GR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Στρατιώτης – αγρότης την εποχή του Βυζαντίου</a:t>
            </a:r>
            <a:endParaRPr lang="el-GR" i="1" u="sng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67544" y="2636912"/>
            <a:ext cx="2835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Μάθημα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Ιστορία</a:t>
            </a:r>
            <a:endParaRPr lang="el-GR" sz="2800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8" y="3212976"/>
            <a:ext cx="2715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Τάξη</a:t>
            </a:r>
            <a:r>
              <a:rPr lang="el-G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Β’ Λυκείου</a:t>
            </a:r>
            <a:endParaRPr lang="el-GR" sz="2800" i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1560" y="3933056"/>
            <a:ext cx="186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Τμήμα</a:t>
            </a:r>
            <a:r>
              <a:rPr lang="el-G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B’1</a:t>
            </a:r>
            <a:endParaRPr lang="el-GR" sz="2800" i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95536" y="4653136"/>
            <a:ext cx="559518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Μαθήτριες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l-GR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Ανδριανάκη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Μαριλίνα</a:t>
            </a:r>
            <a:endParaRPr lang="el-GR" sz="2800" i="1" u="sng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l-GR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Γεωργιάδου Αναστασία </a:t>
            </a:r>
          </a:p>
          <a:p>
            <a:r>
              <a:rPr lang="el-G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Γεωργιάδου Ελένη</a:t>
            </a:r>
          </a:p>
          <a:p>
            <a:r>
              <a:rPr lang="el-G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</a:t>
            </a:r>
            <a:r>
              <a:rPr lang="el-GR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Γιαννίση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Έλενα</a:t>
            </a:r>
          </a:p>
          <a:p>
            <a:r>
              <a:rPr lang="el-G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l-G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l-G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423</Words>
  <Application>Microsoft Office PowerPoint</Application>
  <PresentationFormat>Προβολή στην οθόνη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ΣΤΡΑΤΙΩΤΗΣ-ΑΓΡΟΤΗΣ</vt:lpstr>
      <vt:lpstr>Η προέλευση της γης</vt:lpstr>
      <vt:lpstr>Τα πλεονεκτήματα του στρατιώτη - αγρότη </vt:lpstr>
      <vt:lpstr> Οι υποχρεώσεις των στρατιωτών - αγροτών</vt:lpstr>
      <vt:lpstr>Οι κίνδυνοι και τα μειονεκτήματα των στρατιωτών - αγροτών</vt:lpstr>
      <vt:lpstr>Στρατιώτης – αγρότης την εποχή του Βυζαντίου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ΣΤΡΑΤΙΩΤΗΣ-ΑΓΡΟΤΗΣ</dc:title>
  <dc:creator>Marios</dc:creator>
  <cp:lastModifiedBy>ανδρεας</cp:lastModifiedBy>
  <cp:revision>11</cp:revision>
  <dcterms:created xsi:type="dcterms:W3CDTF">2013-10-09T17:42:03Z</dcterms:created>
  <dcterms:modified xsi:type="dcterms:W3CDTF">2013-10-23T14:42:36Z</dcterms:modified>
</cp:coreProperties>
</file>