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Ευτυχία Μελά" initials="ΕΜ" lastIdx="1" clrIdx="0"/>
  <p:cmAuthor id="1" name="Evaggelos Mavrikakis" initials="EM" lastIdx="9" clrIdx="1"/>
  <p:cmAuthor id="2" name="Microsoft Office User" initials="Offic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19" autoAdjust="0"/>
    <p:restoredTop sz="95897"/>
  </p:normalViewPr>
  <p:slideViewPr>
    <p:cSldViewPr snapToGrid="0">
      <p:cViewPr varScale="1">
        <p:scale>
          <a:sx n="65" d="100"/>
          <a:sy n="65" d="100"/>
        </p:scale>
        <p:origin x="-84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ggelos Mavrikakis" userId="df794a9a865ef3b9" providerId="LiveId" clId="{56ED2CC8-E260-43A2-B668-ADFFC0A0A16C}"/>
    <pc:docChg chg="delSld modSld">
      <pc:chgData name="Evaggelos Mavrikakis" userId="df794a9a865ef3b9" providerId="LiveId" clId="{56ED2CC8-E260-43A2-B668-ADFFC0A0A16C}" dt="2020-05-05T19:26:35.099" v="39" actId="20577"/>
      <pc:docMkLst>
        <pc:docMk/>
      </pc:docMkLst>
      <pc:sldChg chg="modSp mod">
        <pc:chgData name="Evaggelos Mavrikakis" userId="df794a9a865ef3b9" providerId="LiveId" clId="{56ED2CC8-E260-43A2-B668-ADFFC0A0A16C}" dt="2020-05-05T19:22:24.539" v="20" actId="20577"/>
        <pc:sldMkLst>
          <pc:docMk/>
          <pc:sldMk cId="252839205" sldId="256"/>
        </pc:sldMkLst>
        <pc:spChg chg="mod">
          <ac:chgData name="Evaggelos Mavrikakis" userId="df794a9a865ef3b9" providerId="LiveId" clId="{56ED2CC8-E260-43A2-B668-ADFFC0A0A16C}" dt="2020-05-05T19:22:24.539" v="20" actId="20577"/>
          <ac:spMkLst>
            <pc:docMk/>
            <pc:sldMk cId="252839205" sldId="256"/>
            <ac:spMk id="3" creationId="{00000000-0000-0000-0000-000000000000}"/>
          </ac:spMkLst>
        </pc:spChg>
      </pc:sldChg>
      <pc:sldChg chg="del">
        <pc:chgData name="Evaggelos Mavrikakis" userId="df794a9a865ef3b9" providerId="LiveId" clId="{56ED2CC8-E260-43A2-B668-ADFFC0A0A16C}" dt="2020-05-05T19:25:07.114" v="35" actId="2696"/>
        <pc:sldMkLst>
          <pc:docMk/>
          <pc:sldMk cId="206665491" sldId="257"/>
        </pc:sldMkLst>
      </pc:sldChg>
      <pc:sldChg chg="modSp mod">
        <pc:chgData name="Evaggelos Mavrikakis" userId="df794a9a865ef3b9" providerId="LiveId" clId="{56ED2CC8-E260-43A2-B668-ADFFC0A0A16C}" dt="2020-05-05T19:22:45.224" v="21" actId="20577"/>
        <pc:sldMkLst>
          <pc:docMk/>
          <pc:sldMk cId="3101288487" sldId="258"/>
        </pc:sldMkLst>
        <pc:spChg chg="mod">
          <ac:chgData name="Evaggelos Mavrikakis" userId="df794a9a865ef3b9" providerId="LiveId" clId="{56ED2CC8-E260-43A2-B668-ADFFC0A0A16C}" dt="2020-05-05T19:22:45.224" v="21" actId="20577"/>
          <ac:spMkLst>
            <pc:docMk/>
            <pc:sldMk cId="3101288487" sldId="258"/>
            <ac:spMk id="2" creationId="{00000000-0000-0000-0000-000000000000}"/>
          </ac:spMkLst>
        </pc:spChg>
        <pc:spChg chg="mod">
          <ac:chgData name="Evaggelos Mavrikakis" userId="df794a9a865ef3b9" providerId="LiveId" clId="{56ED2CC8-E260-43A2-B668-ADFFC0A0A16C}" dt="2020-05-05T16:47:58.640" v="11" actId="20577"/>
          <ac:spMkLst>
            <pc:docMk/>
            <pc:sldMk cId="3101288487" sldId="258"/>
            <ac:spMk id="3" creationId="{00000000-0000-0000-0000-000000000000}"/>
          </ac:spMkLst>
        </pc:spChg>
      </pc:sldChg>
      <pc:sldChg chg="modSp mod">
        <pc:chgData name="Evaggelos Mavrikakis" userId="df794a9a865ef3b9" providerId="LiveId" clId="{56ED2CC8-E260-43A2-B668-ADFFC0A0A16C}" dt="2020-05-05T19:23:14.494" v="34" actId="20577"/>
        <pc:sldMkLst>
          <pc:docMk/>
          <pc:sldMk cId="1514760346" sldId="259"/>
        </pc:sldMkLst>
        <pc:spChg chg="mod">
          <ac:chgData name="Evaggelos Mavrikakis" userId="df794a9a865ef3b9" providerId="LiveId" clId="{56ED2CC8-E260-43A2-B668-ADFFC0A0A16C}" dt="2020-05-05T19:23:14.494" v="34" actId="20577"/>
          <ac:spMkLst>
            <pc:docMk/>
            <pc:sldMk cId="1514760346" sldId="259"/>
            <ac:spMk id="3" creationId="{00000000-0000-0000-0000-000000000000}"/>
          </ac:spMkLst>
        </pc:spChg>
      </pc:sldChg>
      <pc:sldChg chg="modSp mod">
        <pc:chgData name="Evaggelos Mavrikakis" userId="df794a9a865ef3b9" providerId="LiveId" clId="{56ED2CC8-E260-43A2-B668-ADFFC0A0A16C}" dt="2020-05-05T19:26:29.759" v="37" actId="20577"/>
        <pc:sldMkLst>
          <pc:docMk/>
          <pc:sldMk cId="2863441783" sldId="262"/>
        </pc:sldMkLst>
        <pc:spChg chg="mod">
          <ac:chgData name="Evaggelos Mavrikakis" userId="df794a9a865ef3b9" providerId="LiveId" clId="{56ED2CC8-E260-43A2-B668-ADFFC0A0A16C}" dt="2020-05-05T16:48:13.906" v="12" actId="20577"/>
          <ac:spMkLst>
            <pc:docMk/>
            <pc:sldMk cId="2863441783" sldId="262"/>
            <ac:spMk id="3" creationId="{00000000-0000-0000-0000-000000000000}"/>
          </ac:spMkLst>
        </pc:spChg>
        <pc:spChg chg="mod">
          <ac:chgData name="Evaggelos Mavrikakis" userId="df794a9a865ef3b9" providerId="LiveId" clId="{56ED2CC8-E260-43A2-B668-ADFFC0A0A16C}" dt="2020-05-05T19:26:29.759" v="37" actId="20577"/>
          <ac:spMkLst>
            <pc:docMk/>
            <pc:sldMk cId="2863441783" sldId="262"/>
            <ac:spMk id="4" creationId="{00000000-0000-0000-0000-000000000000}"/>
          </ac:spMkLst>
        </pc:spChg>
      </pc:sldChg>
      <pc:sldChg chg="modSp mod">
        <pc:chgData name="Evaggelos Mavrikakis" userId="df794a9a865ef3b9" providerId="LiveId" clId="{56ED2CC8-E260-43A2-B668-ADFFC0A0A16C}" dt="2020-05-05T19:26:35.099" v="39" actId="20577"/>
        <pc:sldMkLst>
          <pc:docMk/>
          <pc:sldMk cId="987535402" sldId="263"/>
        </pc:sldMkLst>
        <pc:spChg chg="mod">
          <ac:chgData name="Evaggelos Mavrikakis" userId="df794a9a865ef3b9" providerId="LiveId" clId="{56ED2CC8-E260-43A2-B668-ADFFC0A0A16C}" dt="2020-05-05T19:26:35.099" v="39" actId="20577"/>
          <ac:spMkLst>
            <pc:docMk/>
            <pc:sldMk cId="987535402" sldId="263"/>
            <ac:spMk id="4" creationId="{00000000-0000-0000-0000-000000000000}"/>
          </ac:spMkLst>
        </pc:spChg>
      </pc:sldChg>
    </pc:docChg>
  </pc:docChgLst>
  <pc:docChgLst>
    <pc:chgData name="Evaggelos Mavrikakis" userId="df794a9a865ef3b9" providerId="LiveId" clId="{CD037969-F11F-4009-ADDD-EDC5FA04EFC8}"/>
    <pc:docChg chg="custSel modSld">
      <pc:chgData name="Evaggelos Mavrikakis" userId="df794a9a865ef3b9" providerId="LiveId" clId="{CD037969-F11F-4009-ADDD-EDC5FA04EFC8}" dt="2020-04-28T12:59:37.293" v="131"/>
      <pc:docMkLst>
        <pc:docMk/>
      </pc:docMkLst>
      <pc:sldChg chg="modSp addCm modCm">
        <pc:chgData name="Evaggelos Mavrikakis" userId="df794a9a865ef3b9" providerId="LiveId" clId="{CD037969-F11F-4009-ADDD-EDC5FA04EFC8}" dt="2020-04-27T18:48:47.101" v="55" actId="400"/>
        <pc:sldMkLst>
          <pc:docMk/>
          <pc:sldMk cId="206665491" sldId="257"/>
        </pc:sldMkLst>
        <pc:spChg chg="mod">
          <ac:chgData name="Evaggelos Mavrikakis" userId="df794a9a865ef3b9" providerId="LiveId" clId="{CD037969-F11F-4009-ADDD-EDC5FA04EFC8}" dt="2020-04-27T18:48:47.101" v="55" actId="400"/>
          <ac:spMkLst>
            <pc:docMk/>
            <pc:sldMk cId="206665491" sldId="257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5:46.700" v="129"/>
        <pc:sldMkLst>
          <pc:docMk/>
          <pc:sldMk cId="3101288487" sldId="258"/>
        </pc:sldMkLst>
      </pc:sldChg>
      <pc:sldChg chg="addCm modCm">
        <pc:chgData name="Evaggelos Mavrikakis" userId="df794a9a865ef3b9" providerId="LiveId" clId="{CD037969-F11F-4009-ADDD-EDC5FA04EFC8}" dt="2020-04-27T18:42:35.537" v="1"/>
        <pc:sldMkLst>
          <pc:docMk/>
          <pc:sldMk cId="1514760346" sldId="259"/>
        </pc:sldMkLst>
      </pc:sldChg>
      <pc:sldChg chg="modSp addCm modCm">
        <pc:chgData name="Evaggelos Mavrikakis" userId="df794a9a865ef3b9" providerId="LiveId" clId="{CD037969-F11F-4009-ADDD-EDC5FA04EFC8}" dt="2020-04-27T18:44:20.076" v="47"/>
        <pc:sldMkLst>
          <pc:docMk/>
          <pc:sldMk cId="4240211222" sldId="260"/>
        </pc:sldMkLst>
        <pc:spChg chg="mod">
          <ac:chgData name="Evaggelos Mavrikakis" userId="df794a9a865ef3b9" providerId="LiveId" clId="{CD037969-F11F-4009-ADDD-EDC5FA04EFC8}" dt="2020-04-27T18:43:19.392" v="43" actId="20577"/>
          <ac:spMkLst>
            <pc:docMk/>
            <pc:sldMk cId="4240211222" sldId="260"/>
            <ac:spMk id="3" creationId="{00000000-0000-0000-0000-000000000000}"/>
          </ac:spMkLst>
        </pc:spChg>
      </pc:sldChg>
      <pc:sldChg chg="modSp addCm modCm">
        <pc:chgData name="Evaggelos Mavrikakis" userId="df794a9a865ef3b9" providerId="LiveId" clId="{CD037969-F11F-4009-ADDD-EDC5FA04EFC8}" dt="2020-04-27T18:48:15.146" v="54" actId="400"/>
        <pc:sldMkLst>
          <pc:docMk/>
          <pc:sldMk cId="554834102" sldId="261"/>
        </pc:sldMkLst>
        <pc:spChg chg="mod">
          <ac:chgData name="Evaggelos Mavrikakis" userId="df794a9a865ef3b9" providerId="LiveId" clId="{CD037969-F11F-4009-ADDD-EDC5FA04EFC8}" dt="2020-04-27T18:48:15.146" v="54" actId="400"/>
          <ac:spMkLst>
            <pc:docMk/>
            <pc:sldMk cId="554834102" sldId="261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9:37.293" v="131"/>
        <pc:sldMkLst>
          <pc:docMk/>
          <pc:sldMk cId="2863441783" sldId="262"/>
        </pc:sldMkLst>
      </pc:sldChg>
      <pc:sldChg chg="modSp addCm delCm modCm">
        <pc:chgData name="Evaggelos Mavrikakis" userId="df794a9a865ef3b9" providerId="LiveId" clId="{CD037969-F11F-4009-ADDD-EDC5FA04EFC8}" dt="2020-04-27T18:51:35.535" v="127" actId="1592"/>
        <pc:sldMkLst>
          <pc:docMk/>
          <pc:sldMk cId="987535402" sldId="263"/>
        </pc:sldMkLst>
        <pc:spChg chg="mod">
          <ac:chgData name="Evaggelos Mavrikakis" userId="df794a9a865ef3b9" providerId="LiveId" clId="{CD037969-F11F-4009-ADDD-EDC5FA04EFC8}" dt="2020-04-27T18:51:29.911" v="126" actId="20577"/>
          <ac:spMkLst>
            <pc:docMk/>
            <pc:sldMk cId="987535402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9017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814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14986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08975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48127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3865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65857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68161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1052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838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7885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9895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8697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713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9093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97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4099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8/5/2020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5094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061156"/>
          </a:xfrm>
        </p:spPr>
        <p:txBody>
          <a:bodyPr>
            <a:normAutofit/>
          </a:bodyPr>
          <a:lstStyle/>
          <a:p>
            <a:r>
              <a:rPr lang="el-GR" b="1"/>
              <a:t>ΣΕΝΑΡΙΑ για ΑΣΚΗΣΗ</a:t>
            </a:r>
            <a:endParaRPr lang="el-GR" sz="54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95784" y="3737505"/>
            <a:ext cx="9144000" cy="1048984"/>
          </a:xfrm>
        </p:spPr>
        <p:txBody>
          <a:bodyPr>
            <a:normAutofit/>
          </a:bodyPr>
          <a:lstStyle/>
          <a:p>
            <a:r>
              <a:rPr lang="el-GR" sz="2400" b="1" dirty="0"/>
              <a:t>Πως </a:t>
            </a:r>
            <a:r>
              <a:rPr lang="el-GR" sz="2400" b="1" dirty="0" err="1"/>
              <a:t>διαχειριζ</a:t>
            </a:r>
            <a:r>
              <a:rPr lang="en-US" sz="2400" b="1" dirty="0"/>
              <a:t>o</a:t>
            </a:r>
            <a:r>
              <a:rPr lang="el-GR" sz="2400" b="1" dirty="0" err="1"/>
              <a:t>μαστε</a:t>
            </a:r>
            <a:r>
              <a:rPr lang="el-GR" sz="2400" b="1" dirty="0"/>
              <a:t> στο </a:t>
            </a:r>
            <a:r>
              <a:rPr lang="el-GR" sz="2400" b="1" dirty="0" err="1"/>
              <a:t>σχολειο</a:t>
            </a:r>
            <a:r>
              <a:rPr lang="el-GR" sz="2400" b="1" dirty="0"/>
              <a:t> το </a:t>
            </a:r>
            <a:r>
              <a:rPr lang="en-US" sz="2400" b="1" dirty="0"/>
              <a:t>COVID 19</a:t>
            </a:r>
            <a:endParaRPr lang="el-GR" sz="2400" b="1" dirty="0"/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84281" y="805392"/>
            <a:ext cx="1548616" cy="995539"/>
          </a:xfrm>
          <a:prstGeom prst="rect">
            <a:avLst/>
          </a:prstGeo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5" name="Ορθογώνιο 4"/>
          <p:cNvSpPr/>
          <p:nvPr/>
        </p:nvSpPr>
        <p:spPr>
          <a:xfrm>
            <a:off x="6549608" y="5363105"/>
            <a:ext cx="4583289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400" i="1" dirty="0"/>
              <a:t>Τμήμα Μικροβιακής Αντοχής και Λοιμώξεων που συνδέονται με Φροντίδα Υγείας - ΕΟΔΥ</a:t>
            </a:r>
          </a:p>
        </p:txBody>
      </p:sp>
    </p:spTree>
    <p:extLst>
      <p:ext uri="{BB962C8B-B14F-4D97-AF65-F5344CB8AC3E}">
        <p14:creationId xmlns:p14="http://schemas.microsoft.com/office/powerpoint/2010/main" xmlns="" val="25283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πριν και αφού μπούμε στην τάξη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Περιμένουμε υπομονετικά στη σειρά</a:t>
            </a:r>
          </a:p>
          <a:p>
            <a:r>
              <a:rPr lang="el-GR" b="1" dirty="0">
                <a:solidFill>
                  <a:srgbClr val="FF0000"/>
                </a:solidFill>
              </a:rPr>
              <a:t>Βάζουμε αντισηπτικό διάλυμα στα χέρια μας </a:t>
            </a:r>
          </a:p>
          <a:p>
            <a:r>
              <a:rPr lang="el-GR" dirty="0"/>
              <a:t>Εάν το θρανίο μας δεν είναι καθαρό, το καθαρίζουμε σχολαστικά</a:t>
            </a:r>
            <a:endParaRPr lang="en-US" dirty="0"/>
          </a:p>
          <a:p>
            <a:r>
              <a:rPr lang="el-GR" dirty="0"/>
              <a:t>Φροντίζουμε ο χώρος να αερίζεται καλά</a:t>
            </a:r>
            <a:r>
              <a:rPr lang="en-US" dirty="0"/>
              <a:t> </a:t>
            </a:r>
            <a:r>
              <a:rPr lang="el-GR" dirty="0"/>
              <a:t>με φυσικό τρόπο</a:t>
            </a:r>
          </a:p>
          <a:p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1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128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19200" y="886179"/>
            <a:ext cx="8761413" cy="706964"/>
          </a:xfrm>
        </p:spPr>
        <p:txBody>
          <a:bodyPr/>
          <a:lstStyle/>
          <a:p>
            <a:r>
              <a:rPr lang="el-GR" sz="2800" b="1" dirty="0"/>
              <a:t>Τι κάνουμε όταν βγαίνουμε από την τάξη - Διάλειμμα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Βγαίνουμε με σειρά </a:t>
            </a:r>
            <a:r>
              <a:rPr lang="el-GR" dirty="0"/>
              <a:t>χωρίς να στριμωχνόμαστε και να πέφτουμε </a:t>
            </a:r>
            <a:r>
              <a:rPr lang="en-US" dirty="0"/>
              <a:t>o </a:t>
            </a:r>
            <a:r>
              <a:rPr lang="el-GR" dirty="0"/>
              <a:t>ένας πάνω στον άλλο</a:t>
            </a:r>
          </a:p>
          <a:p>
            <a:r>
              <a:rPr lang="el-GR" b="1" dirty="0">
                <a:solidFill>
                  <a:schemeClr val="accent6">
                    <a:lumMod val="50000"/>
                  </a:schemeClr>
                </a:solidFill>
              </a:rPr>
              <a:t>Κατεβαίνουμε τις σκάλες χωρίς να συνωστιζόμαστε </a:t>
            </a:r>
            <a:endParaRPr lang="el-GR" b="1" strike="sngStrike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l-GR" b="1" dirty="0">
                <a:solidFill>
                  <a:schemeClr val="accent5">
                    <a:lumMod val="50000"/>
                  </a:schemeClr>
                </a:solidFill>
              </a:rPr>
              <a:t>Στο προαύλιο κρατάμε αποστάσεις</a:t>
            </a:r>
            <a:r>
              <a:rPr lang="el-GR" dirty="0"/>
              <a:t>. Μιλάμε με τους φίλους μας αλλά αποφεύγουμε τη στενή επαφή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2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76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το πρωί πριν ξεκινήσουμε για το σχολείο δεν νιώθουμε καλά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αναφέρουμε στους γονείς μας για να ενημερώσουν το γιατρό και το σχολείο</a:t>
            </a:r>
          </a:p>
          <a:p>
            <a:r>
              <a:rPr lang="el-GR" dirty="0"/>
              <a:t>Βάζουμε θερμόμετρο</a:t>
            </a:r>
          </a:p>
          <a:p>
            <a:r>
              <a:rPr lang="el-GR" dirty="0"/>
              <a:t>Παραμένουμε σπίτι και παρακολουθούμε την υγεία μας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3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021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δεν έχουμε διαθέσιμο αντισηπτικό διάλυμα για να καθαρίσουμε τα χέρια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Ζητάμε από κάποιο καθηγητή μας</a:t>
            </a:r>
          </a:p>
          <a:p>
            <a:pPr marL="0" indent="0">
              <a:buNone/>
            </a:pPr>
            <a:r>
              <a:rPr lang="el-GR" dirty="0"/>
              <a:t>Βρίσκουμε βρύση και σαπούνι και σαπουνίζουμε καλά τα χέρια μας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>
                <a:solidFill>
                  <a:schemeClr val="accent5">
                    <a:lumMod val="50000"/>
                  </a:schemeClr>
                </a:solidFill>
              </a:rPr>
              <a:t>Μέχρι να καταφέρουμε να καθαρίσουμε τα χέρια μας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el-GR" b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l-GR" dirty="0"/>
              <a:t>Δεν ακουμπάμε το πρόσωπό μας με τα χέρια μας</a:t>
            </a:r>
          </a:p>
          <a:p>
            <a:r>
              <a:rPr lang="el-GR" dirty="0"/>
              <a:t>Δεν πιάνουμε τα προσωπικά μας αντικείμενα</a:t>
            </a:r>
          </a:p>
          <a:p>
            <a:r>
              <a:rPr lang="el-GR" dirty="0"/>
              <a:t>Δεν ακουμπάμε τους άλλους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4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483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πρέπει να δανειστούμε ένα αντικείμενο από ένα συμμαθητή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dirty="0">
                <a:solidFill>
                  <a:schemeClr val="accent2">
                    <a:lumMod val="50000"/>
                  </a:schemeClr>
                </a:solidFill>
              </a:rPr>
              <a:t>Είναι πολύ σημαντικό να καταλάβουμε ότι δεν πρέπει να μοιραζόμαστε αντικείμενα με τους συμμαθητές μας. </a:t>
            </a:r>
            <a:r>
              <a:rPr lang="el-GR" dirty="0" err="1">
                <a:solidFill>
                  <a:schemeClr val="accent2">
                    <a:lumMod val="50000"/>
                  </a:schemeClr>
                </a:solidFill>
              </a:rPr>
              <a:t>Γι</a:t>
            </a:r>
            <a:r>
              <a:rPr lang="el-GR" dirty="0">
                <a:solidFill>
                  <a:schemeClr val="accent2">
                    <a:lumMod val="50000"/>
                  </a:schemeClr>
                </a:solidFill>
              </a:rPr>
              <a:t> αυτό το λόγο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r>
              <a:rPr lang="el-GR" dirty="0"/>
              <a:t>Πριν ξεκινήσουμε το πρωί από το σπίτι πρέπει να έχουμε φροντίσει να έχουμε όλα αυτά που χρειαζόμαστε για την συγκεκριμένη ημέρα στο σχολείο</a:t>
            </a:r>
          </a:p>
          <a:p>
            <a:r>
              <a:rPr lang="el-GR" dirty="0"/>
              <a:t>Δεν δανειζόμαστε και δεν δανείζουμε αντικείμενα όπως στυλό, μολύβια, γόμες, τετράδια, χαρτάκια </a:t>
            </a:r>
            <a:r>
              <a:rPr lang="el-GR" dirty="0" err="1"/>
              <a:t>κ.ά</a:t>
            </a:r>
            <a:endParaRPr lang="el-GR" dirty="0"/>
          </a:p>
          <a:p>
            <a:r>
              <a:rPr lang="el-GR" dirty="0"/>
              <a:t>Δεν μοιραζόμαστε κινητά τηλέφωνα, για τα οποία ακολουθούμε τους κανονισμούς του σχολείου</a:t>
            </a:r>
          </a:p>
          <a:p>
            <a:r>
              <a:rPr lang="el-GR" dirty="0"/>
              <a:t>Στη περίπτωση που πρέπει να δανειστούμε ή να δανείσουμε κάτι το καθαρίζουμε όπως επίσης και τα χέρια μας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2863441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με τον κοινό εξοπλισμό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Αποφεύγουμε τη χρήση κοινού εξοπλισμού</a:t>
            </a:r>
          </a:p>
          <a:p>
            <a:r>
              <a:rPr lang="el-GR" dirty="0"/>
              <a:t>Στον πίνακα γράφει ο καθηγητής με υλικά που θα χρησιμοποιεί </a:t>
            </a:r>
            <a:r>
              <a:rPr lang="el-GR" b="1" dirty="0"/>
              <a:t>μόνο</a:t>
            </a:r>
            <a:r>
              <a:rPr lang="el-GR" dirty="0"/>
              <a:t> εκείνος</a:t>
            </a:r>
          </a:p>
          <a:p>
            <a:r>
              <a:rPr lang="el-GR" dirty="0"/>
              <a:t>Στο μάθημα της φυσικής αγωγής δεν χρησιμοποιούμε αντικείμενα με τα οποία έρχονται σε επαφή πολλά άτομα  ή δεν πραγματοποιούμε ασκήσεις που απαιτούν στενή επαφή </a:t>
            </a:r>
          </a:p>
          <a:p>
            <a:r>
              <a:rPr lang="el-GR" sz="1900" b="1" dirty="0">
                <a:solidFill>
                  <a:schemeClr val="accent2">
                    <a:lumMod val="50000"/>
                  </a:schemeClr>
                </a:solidFill>
              </a:rPr>
              <a:t>Ειδικά, το πρακτικό μάθημα Εργαστηρίων Πληροφορικής πραγματοποιείται με κάλυψη των πληκτρολογίων με μεμβράνη οικιακής χρήσεως, η οποία αφαιρείται με την εναλλαγή κάθε χρήστη. Συνιστάται η χρήση αλκοολούχου αντισηπτικού διαλύματος, </a:t>
            </a:r>
            <a:r>
              <a:rPr lang="el-GR" sz="1900" b="1" u="sng" dirty="0">
                <a:solidFill>
                  <a:schemeClr val="accent2">
                    <a:lumMod val="50000"/>
                  </a:schemeClr>
                </a:solidFill>
              </a:rPr>
              <a:t>πριν και μετά την είσοδο </a:t>
            </a:r>
            <a:r>
              <a:rPr lang="el-GR" sz="1900" b="1" dirty="0">
                <a:solidFill>
                  <a:schemeClr val="accent2">
                    <a:lumMod val="50000"/>
                  </a:schemeClr>
                </a:solidFill>
              </a:rPr>
              <a:t>στην αίθουσα, ώστε να τηρείται η σωστή υγιεινή των χεριών.</a:t>
            </a:r>
          </a:p>
          <a:p>
            <a:r>
              <a:rPr lang="el-GR" dirty="0"/>
              <a:t>Ο εξοπλισμός που χρησιμοποιείται από πολλούς χρήστες θα πρέπει να καθαρίζεται συχνά και οι χρήστες μετά από κάθε επαφή να πλένουν καλά τα χέρια τους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xmlns="" val="987535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113</TotalTime>
  <Words>430</Words>
  <Application>Microsoft Office PowerPoint</Application>
  <PresentationFormat>Προσαρμογή</PresentationFormat>
  <Paragraphs>42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Αίθουσα συσκέψεων "Ιόν"</vt:lpstr>
      <vt:lpstr>ΣΕΝΑΡΙΑ για ΑΣΚΗΣΗ</vt:lpstr>
      <vt:lpstr>Τι κάνουμε πριν και αφού μπούμε στην τάξη</vt:lpstr>
      <vt:lpstr>Τι κάνουμε όταν βγαίνουμε από την τάξη - Διάλειμμα</vt:lpstr>
      <vt:lpstr>Τι κάνουμε όταν το πρωί πριν ξεκινήσουμε για το σχολείο δεν νιώθουμε καλά</vt:lpstr>
      <vt:lpstr>Τι κάνουμε όταν δεν έχουμε διαθέσιμο αντισηπτικό διάλυμα για να καθαρίσουμε τα χέρια μας</vt:lpstr>
      <vt:lpstr>Τι κάνουμε όταν πρέπει να δανειστούμε ένα αντικείμενο από ένα συμμαθητή μας</vt:lpstr>
      <vt:lpstr>Τι κάνουμε με τον κοινό εξοπλισμό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ΠΕΡΙΠΤΩΣΕΙΣ</dc:title>
  <dc:creator>Flora</dc:creator>
  <cp:lastModifiedBy>Owner</cp:lastModifiedBy>
  <cp:revision>39</cp:revision>
  <dcterms:created xsi:type="dcterms:W3CDTF">2020-04-25T20:59:36Z</dcterms:created>
  <dcterms:modified xsi:type="dcterms:W3CDTF">2020-05-08T11:29:10Z</dcterms:modified>
</cp:coreProperties>
</file>