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7" r:id="rId2"/>
    <p:sldId id="257" r:id="rId3"/>
    <p:sldId id="258" r:id="rId4"/>
    <p:sldId id="259" r:id="rId5"/>
    <p:sldId id="260" r:id="rId6"/>
    <p:sldId id="261" r:id="rId7"/>
    <p:sldId id="266" r:id="rId8"/>
    <p:sldId id="267" r:id="rId9"/>
    <p:sldId id="268" r:id="rId10"/>
    <p:sldId id="269" r:id="rId11"/>
    <p:sldId id="270" r:id="rId12"/>
    <p:sldId id="271" r:id="rId13"/>
    <p:sldId id="272" r:id="rId14"/>
    <p:sldId id="275" r:id="rId15"/>
    <p:sldId id="276"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0925" autoAdjust="0"/>
    <p:restoredTop sz="94660"/>
  </p:normalViewPr>
  <p:slideViewPr>
    <p:cSldViewPr>
      <p:cViewPr varScale="1">
        <p:scale>
          <a:sx n="50" d="100"/>
          <a:sy n="50" d="100"/>
        </p:scale>
        <p:origin x="-72" y="-6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2EC37346-1E7A-4785-BD30-005FE3CC1DBA}" type="datetimeFigureOut">
              <a:rPr lang="el-GR" smtClean="0"/>
              <a:pPr/>
              <a:t>25/5/2015</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83331DB-6824-48EF-A68D-6BD6453FBD8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EC37346-1E7A-4785-BD30-005FE3CC1DBA}" type="datetimeFigureOut">
              <a:rPr lang="el-GR" smtClean="0"/>
              <a:pPr/>
              <a:t>25/5/2015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83331DB-6824-48EF-A68D-6BD6453FBD8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EC37346-1E7A-4785-BD30-005FE3CC1DBA}" type="datetimeFigureOut">
              <a:rPr lang="el-GR" smtClean="0"/>
              <a:pPr/>
              <a:t>25/5/2015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83331DB-6824-48EF-A68D-6BD6453FBD8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2EC37346-1E7A-4785-BD30-005FE3CC1DBA}" type="datetimeFigureOut">
              <a:rPr lang="el-GR" smtClean="0"/>
              <a:pPr/>
              <a:t>25/5/2015</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A83331DB-6824-48EF-A68D-6BD6453FBD8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2EC37346-1E7A-4785-BD30-005FE3CC1DBA}" type="datetimeFigureOut">
              <a:rPr lang="el-GR" smtClean="0"/>
              <a:pPr/>
              <a:t>25/5/2015</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A83331DB-6824-48EF-A68D-6BD6453FBD8E}"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2EC37346-1E7A-4785-BD30-005FE3CC1DBA}" type="datetimeFigureOut">
              <a:rPr lang="el-GR" smtClean="0"/>
              <a:pPr/>
              <a:t>25/5/2015</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A83331DB-6824-48EF-A68D-6BD6453FBD8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2EC37346-1E7A-4785-BD30-005FE3CC1DBA}" type="datetimeFigureOut">
              <a:rPr lang="el-GR" smtClean="0"/>
              <a:pPr/>
              <a:t>25/5/2015</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A83331DB-6824-48EF-A68D-6BD6453FBD8E}"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EC37346-1E7A-4785-BD30-005FE3CC1DBA}" type="datetimeFigureOut">
              <a:rPr lang="el-GR" smtClean="0"/>
              <a:pPr/>
              <a:t>25/5/2015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83331DB-6824-48EF-A68D-6BD6453FBD8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2EC37346-1E7A-4785-BD30-005FE3CC1DBA}" type="datetimeFigureOut">
              <a:rPr lang="el-GR" smtClean="0"/>
              <a:pPr/>
              <a:t>25/5/2015</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A83331DB-6824-48EF-A68D-6BD6453FBD8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2EC37346-1E7A-4785-BD30-005FE3CC1DBA}" type="datetimeFigureOut">
              <a:rPr lang="el-GR" smtClean="0"/>
              <a:pPr/>
              <a:t>25/5/2015</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A83331DB-6824-48EF-A68D-6BD6453FBD8E}"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2EC37346-1E7A-4785-BD30-005FE3CC1DBA}" type="datetimeFigureOut">
              <a:rPr lang="el-GR" smtClean="0"/>
              <a:pPr/>
              <a:t>25/5/2015</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A83331DB-6824-48EF-A68D-6BD6453FBD8E}"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EC37346-1E7A-4785-BD30-005FE3CC1DBA}" type="datetimeFigureOut">
              <a:rPr lang="el-GR" smtClean="0"/>
              <a:pPr/>
              <a:t>25/5/2015</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83331DB-6824-48EF-A68D-6BD6453FBD8E}"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DSC05471"/>
          <p:cNvPicPr>
            <a:picLocks noChangeAspect="1" noChangeArrowheads="1"/>
          </p:cNvPicPr>
          <p:nvPr/>
        </p:nvPicPr>
        <p:blipFill>
          <a:blip r:embed="rId2" cstate="print"/>
          <a:srcRect/>
          <a:stretch>
            <a:fillRect/>
          </a:stretch>
        </p:blipFill>
        <p:spPr bwMode="auto">
          <a:xfrm>
            <a:off x="395536" y="764704"/>
            <a:ext cx="8208912" cy="525658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nnamed"/>
          <p:cNvPicPr>
            <a:picLocks noChangeAspect="1" noChangeArrowheads="1"/>
          </p:cNvPicPr>
          <p:nvPr/>
        </p:nvPicPr>
        <p:blipFill>
          <a:blip r:embed="rId2" cstate="print"/>
          <a:srcRect/>
          <a:stretch>
            <a:fillRect/>
          </a:stretch>
        </p:blipFill>
        <p:spPr bwMode="auto">
          <a:xfrm>
            <a:off x="467544" y="476672"/>
            <a:ext cx="8136904"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unnamed"/>
          <p:cNvPicPr>
            <a:picLocks noChangeAspect="1" noChangeArrowheads="1"/>
          </p:cNvPicPr>
          <p:nvPr/>
        </p:nvPicPr>
        <p:blipFill>
          <a:blip r:embed="rId2" cstate="print"/>
          <a:srcRect/>
          <a:stretch>
            <a:fillRect/>
          </a:stretch>
        </p:blipFill>
        <p:spPr bwMode="auto">
          <a:xfrm>
            <a:off x="539552" y="476672"/>
            <a:ext cx="8064896"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unnamed"/>
          <p:cNvPicPr>
            <a:picLocks noChangeAspect="1" noChangeArrowheads="1"/>
          </p:cNvPicPr>
          <p:nvPr/>
        </p:nvPicPr>
        <p:blipFill>
          <a:blip r:embed="rId2" cstate="print"/>
          <a:srcRect/>
          <a:stretch>
            <a:fillRect/>
          </a:stretch>
        </p:blipFill>
        <p:spPr bwMode="auto">
          <a:xfrm>
            <a:off x="683568" y="548680"/>
            <a:ext cx="7848872"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unnamed"/>
          <p:cNvPicPr>
            <a:picLocks noChangeAspect="1" noChangeArrowheads="1"/>
          </p:cNvPicPr>
          <p:nvPr/>
        </p:nvPicPr>
        <p:blipFill>
          <a:blip r:embed="rId2" cstate="print"/>
          <a:srcRect/>
          <a:stretch>
            <a:fillRect/>
          </a:stretch>
        </p:blipFill>
        <p:spPr bwMode="auto">
          <a:xfrm>
            <a:off x="683568" y="476672"/>
            <a:ext cx="7776864" cy="4896544"/>
          </a:xfrm>
          <a:prstGeom prst="rect">
            <a:avLst/>
          </a:prstGeom>
          <a:noFill/>
          <a:ln w="9525">
            <a:noFill/>
            <a:miter lim="800000"/>
            <a:headEnd/>
            <a:tailEnd/>
          </a:ln>
        </p:spPr>
      </p:pic>
      <p:sp>
        <p:nvSpPr>
          <p:cNvPr id="28675" name="Rectangle 3"/>
          <p:cNvSpPr>
            <a:spLocks noChangeArrowheads="1"/>
          </p:cNvSpPr>
          <p:nvPr/>
        </p:nvSpPr>
        <p:spPr bwMode="auto">
          <a:xfrm>
            <a:off x="611560" y="5554006"/>
            <a:ext cx="8532440" cy="101566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1"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ΑΛΕΞΑΝΔΡΟΣ ΠΑΠΑΔΟΠΟΥΛΟΣ</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1" i="1"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ΝΤΙΑΝΑ ΡΑΚΟΒΙΤΣ</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1" i="1"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ΠΡΟΥΣΙ ΡΕΤΖΙΝΑ(Γ.Ε.Λ. Μυκόνου)</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KOIMHSH_THEOTOKOY_AMARYNTHOS"/>
          <p:cNvPicPr>
            <a:picLocks noChangeAspect="1" noChangeArrowheads="1"/>
          </p:cNvPicPr>
          <p:nvPr/>
        </p:nvPicPr>
        <p:blipFill>
          <a:blip r:embed="rId2" cstate="print"/>
          <a:srcRect/>
          <a:stretch>
            <a:fillRect/>
          </a:stretch>
        </p:blipFill>
        <p:spPr bwMode="auto">
          <a:xfrm>
            <a:off x="827584" y="764704"/>
            <a:ext cx="7488832"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2276872"/>
            <a:ext cx="8712968" cy="2308324"/>
          </a:xfrm>
          <a:prstGeom prst="rect">
            <a:avLst/>
          </a:prstGeom>
        </p:spPr>
        <p:txBody>
          <a:bodyPr wrap="square">
            <a:spAutoFit/>
          </a:bodyPr>
          <a:lstStyle/>
          <a:p>
            <a:r>
              <a:rPr lang="el-GR" dirty="0"/>
              <a:t>Οι μαθητικές ομάδες που συμμετέχουν στη δημιουργία της εφημερίδας μας, ανήκουν στα σχολεία</a:t>
            </a:r>
          </a:p>
          <a:p>
            <a:r>
              <a:rPr lang="el-GR" dirty="0"/>
              <a:t>   (με αλφαβητική σειρά</a:t>
            </a:r>
            <a:r>
              <a:rPr lang="el-GR" dirty="0" smtClean="0"/>
              <a:t>):   ΓΕΛ</a:t>
            </a:r>
            <a:r>
              <a:rPr lang="el-GR" dirty="0"/>
              <a:t>. ΑΜΑΡΥΝΘΟΥ (υπεύθυνη καθηγήτρια: </a:t>
            </a:r>
            <a:r>
              <a:rPr lang="el-GR" dirty="0" err="1"/>
              <a:t>Φραγκομανώλη</a:t>
            </a:r>
            <a:r>
              <a:rPr lang="el-GR" dirty="0"/>
              <a:t> Σταυρούλα)</a:t>
            </a:r>
          </a:p>
          <a:p>
            <a:r>
              <a:rPr lang="el-GR" dirty="0"/>
              <a:t>                                          </a:t>
            </a:r>
            <a:r>
              <a:rPr lang="el-GR" dirty="0" smtClean="0"/>
              <a:t>   </a:t>
            </a:r>
            <a:r>
              <a:rPr lang="el-GR" dirty="0"/>
              <a:t>ΓΕΛ. ΒΑΣΙΛΙΚΟΥ ( υπεύθυνη καθηγήτρια: Κατσαρού Βασιλική) </a:t>
            </a:r>
          </a:p>
          <a:p>
            <a:r>
              <a:rPr lang="el-GR" dirty="0"/>
              <a:t>                                          </a:t>
            </a:r>
            <a:r>
              <a:rPr lang="el-GR" dirty="0" smtClean="0"/>
              <a:t>   </a:t>
            </a:r>
            <a:r>
              <a:rPr lang="el-GR" dirty="0"/>
              <a:t>ΓΕΛ. ΜΥΚΟΝΟΥ (υπεύθυνος καθηγητής: Μεταξάς Παναγιώτης)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11560" y="546943"/>
            <a:ext cx="799288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ea typeface="Times New Roman" pitchFamily="18" charset="0"/>
                <a:cs typeface="Arial" pitchFamily="34" charset="0"/>
              </a:rPr>
              <a:t>O</a:t>
            </a:r>
            <a:r>
              <a:rPr kumimoji="0" lang="el-GR" sz="3200" b="1" i="1" u="none" strike="noStrike" cap="none" normalizeH="0" baseline="0" dirty="0" smtClean="0">
                <a:ln>
                  <a:noFill/>
                </a:ln>
                <a:solidFill>
                  <a:schemeClr val="tx1"/>
                </a:solidFill>
                <a:effectLst/>
                <a:ea typeface="Times New Roman" pitchFamily="18" charset="0"/>
                <a:cs typeface="Arial" pitchFamily="34" charset="0"/>
              </a:rPr>
              <a:t>ι άνθρωποι καθημερινά ελπίζουν…</a:t>
            </a:r>
            <a:endParaRPr kumimoji="0" lang="el-GR" sz="3200" b="1" i="1"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3200" b="1" i="1" u="none" strike="noStrike" cap="none" normalizeH="0" baseline="0" dirty="0" smtClean="0">
                <a:ln>
                  <a:noFill/>
                </a:ln>
                <a:solidFill>
                  <a:schemeClr val="tx1"/>
                </a:solidFill>
                <a:effectLst/>
                <a:ea typeface="Times New Roman" pitchFamily="18" charset="0"/>
                <a:cs typeface="Arial" pitchFamily="34" charset="0"/>
              </a:rPr>
              <a:t> ελπίζουν να δουν το φως μέσα στο σκοτάδι, να βιώσουν τη χαρά μέσα στη λύπη, να ανταμώσουν τη λύτρωση μέσα από τον αγώνα τους.</a:t>
            </a:r>
            <a:endParaRPr kumimoji="0" lang="el-GR" sz="3200" b="1" i="1"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3200" b="1" i="1" u="none" strike="noStrike" cap="none" normalizeH="0" baseline="0" dirty="0" smtClean="0">
                <a:ln>
                  <a:noFill/>
                </a:ln>
                <a:solidFill>
                  <a:schemeClr val="tx1"/>
                </a:solidFill>
                <a:effectLst/>
                <a:ea typeface="Times New Roman" pitchFamily="18" charset="0"/>
                <a:cs typeface="Arial" pitchFamily="34" charset="0"/>
              </a:rPr>
              <a:t>Κάποιοι, περιμένουν αυτή τη στιγμή για χρόνια πολλά…</a:t>
            </a:r>
            <a:endParaRPr kumimoji="0" lang="el-GR" sz="3200" b="1" i="1"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200" b="1" i="1"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3200" b="1" i="1" dirty="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3200" b="1" i="1" u="none" strike="noStrike" cap="none" normalizeH="0" baseline="0" dirty="0" smtClean="0">
                <a:ln>
                  <a:noFill/>
                </a:ln>
                <a:solidFill>
                  <a:schemeClr val="tx1"/>
                </a:solidFill>
                <a:effectLst/>
                <a:ea typeface="Times New Roman" pitchFamily="18" charset="0"/>
                <a:cs typeface="Arial" pitchFamily="34" charset="0"/>
              </a:rPr>
              <a:t>Οι μαθητές μας γράφουν και προσεύχονται για αυτούς.</a:t>
            </a:r>
            <a:endParaRPr kumimoji="0" lang="el-GR" sz="3200" b="1" i="1"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51520" y="786994"/>
            <a:ext cx="864096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ea typeface="Times New Roman" pitchFamily="18" charset="0"/>
                <a:cs typeface="Arial" pitchFamily="34" charset="0"/>
              </a:rPr>
              <a:t>…. Μόλις άνοιξα τα μάτια η γιαγιά μου ήταν ήδη στο δωμάτιό μου χαμογελαστή όπως πάντα σαν να ήξερε ότι ήθελα να της μιλήσω. Της τα είπα όλα. Της είπα πως θεωρώ άδικο για τους Έλληνες οι οποίοι κουράστηκαν κι έριξαν κόπο και ιδρώτα για να φτιάξουν αυτές τις όμορφες αδελφές, τώρα να μην μπορούν να τις καμαρώσουν όλες μαζί. Επίσης είναι θλιβερό για μια μάνα, όπως η Ελλάδα να χάνει το ένα της παιδί. Πάλι δεν κρατήθηκα και ξέσπασα σε κλάματα .Η γιαγιά, σκούπισε τα δάκρυά μου και με το νεύμα της κατάλαβα πως συμφώνησε μαζί μου.</a:t>
            </a:r>
            <a:endParaRPr kumimoji="0" lang="el-GR" sz="2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356851"/>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ea typeface="Times New Roman" pitchFamily="18" charset="0"/>
                <a:cs typeface="Arial" pitchFamily="34" charset="0"/>
              </a:rPr>
              <a:t>   Ήταν σαν να ένιωσε περήφανη για την εγγονή της.</a:t>
            </a:r>
            <a:endParaRPr kumimoji="0" lang="el-GR"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ea typeface="Times New Roman" pitchFamily="18" charset="0"/>
                <a:cs typeface="Arial" pitchFamily="34" charset="0"/>
              </a:rPr>
              <a:t> …Άραγε πως να αισθάνεται η Καρυάτιδα στο Βρετανικό μουσείο μόνη της μακριά από τις αδελφές της .Φαντάζομαι κάτι παρόμοιο με την αδερφή μου και με πιάνουν τα κλάματα .Η Καρυάτιδα πλάστηκε από ελληνικά χέρια και αγαθά και είναι παράξενο έως και άσχημο να βρίσκεται στην Αγγλία Πότε...πότε θα επιστρέψει. Γιατί δεν κάνουμε κάτι να τη πάρουμε εμείς;  γιατί τόση αδικία...; </a:t>
            </a:r>
            <a:endParaRPr kumimoji="0" lang="el-GR"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b="1" i="1" u="none" strike="noStrike" cap="none" normalizeH="0" baseline="0" dirty="0" smtClean="0">
                <a:ln>
                  <a:noFill/>
                </a:ln>
                <a:solidFill>
                  <a:schemeClr val="tx1"/>
                </a:solidFill>
                <a:effectLst/>
                <a:ea typeface="Times New Roman" pitchFamily="18" charset="0"/>
                <a:cs typeface="Arial" pitchFamily="34" charset="0"/>
              </a:rPr>
              <a:t>                 </a:t>
            </a:r>
            <a:r>
              <a:rPr kumimoji="0" lang="en-US" sz="2800" b="1" i="1" u="none" strike="noStrike" cap="none" normalizeH="0" baseline="0" dirty="0" smtClean="0">
                <a:ln>
                  <a:noFill/>
                </a:ln>
                <a:solidFill>
                  <a:schemeClr val="tx1"/>
                </a:solidFill>
                <a:effectLst/>
                <a:ea typeface="Times New Roman" pitchFamily="18" charset="0"/>
                <a:cs typeface="Arial" pitchFamily="34" charset="0"/>
              </a:rPr>
              <a:t> </a:t>
            </a:r>
            <a:r>
              <a:rPr kumimoji="0" lang="el-GR" sz="2800" b="1" i="1" u="none" strike="noStrike" cap="none" normalizeH="0" baseline="0" dirty="0" smtClean="0">
                <a:ln>
                  <a:noFill/>
                </a:ln>
                <a:solidFill>
                  <a:schemeClr val="tx1"/>
                </a:solidFill>
                <a:effectLst/>
                <a:ea typeface="Times New Roman" pitchFamily="18" charset="0"/>
                <a:cs typeface="Arial" pitchFamily="34" charset="0"/>
              </a:rPr>
              <a:t> ΠΕΡΙΜΕΝΕΙ ΑΚΟΜΑ ΤΗ ΛΥΤΡΩΣΗ ΤΗΣ!</a:t>
            </a:r>
            <a:endParaRPr kumimoji="0" lang="el-GR"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b="1" i="1" u="none" strike="noStrike" cap="none" normalizeH="0" baseline="0" dirty="0" smtClean="0">
                <a:ln>
                  <a:noFill/>
                </a:ln>
                <a:solidFill>
                  <a:schemeClr val="tx1"/>
                </a:solidFill>
                <a:effectLst/>
                <a:ea typeface="Times New Roman" pitchFamily="18" charset="0"/>
                <a:cs typeface="Arial" pitchFamily="34" charset="0"/>
              </a:rPr>
              <a:t>      &lt;&lt; </a:t>
            </a:r>
            <a:r>
              <a:rPr kumimoji="0" lang="en-US" sz="2800" b="1" i="1" u="none" strike="noStrike" cap="none" normalizeH="0" baseline="0" dirty="0" smtClean="0">
                <a:ln>
                  <a:noFill/>
                </a:ln>
                <a:solidFill>
                  <a:schemeClr val="tx1"/>
                </a:solidFill>
                <a:effectLst/>
                <a:ea typeface="Times New Roman" pitchFamily="18" charset="0"/>
                <a:cs typeface="Arial" pitchFamily="34" charset="0"/>
              </a:rPr>
              <a:t>MHNYMA</a:t>
            </a:r>
            <a:r>
              <a:rPr kumimoji="0" lang="el-GR" sz="2800" b="1" i="1" u="none" strike="noStrike" cap="none" normalizeH="0" baseline="0" dirty="0" smtClean="0">
                <a:ln>
                  <a:noFill/>
                </a:ln>
                <a:solidFill>
                  <a:schemeClr val="tx1"/>
                </a:solidFill>
                <a:effectLst/>
                <a:ea typeface="Times New Roman" pitchFamily="18" charset="0"/>
                <a:cs typeface="Arial" pitchFamily="34" charset="0"/>
              </a:rPr>
              <a:t>  ΑΠΟ  ΚΑΡΔΙΑΣ &gt;&gt;</a:t>
            </a:r>
            <a:endParaRPr kumimoji="0" lang="el-GR" sz="28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2800" b="1" i="1" u="none" strike="noStrike" cap="none" normalizeH="0" baseline="0" dirty="0" smtClean="0">
                <a:ln>
                  <a:noFill/>
                </a:ln>
                <a:solidFill>
                  <a:schemeClr val="tx1"/>
                </a:solidFill>
                <a:effectLst/>
                <a:ea typeface="Times New Roman" pitchFamily="18" charset="0"/>
                <a:cs typeface="Arial" pitchFamily="34" charset="0"/>
              </a:rPr>
              <a:t>                                                              </a:t>
            </a:r>
            <a:r>
              <a:rPr kumimoji="0" lang="el-GR" sz="2800" b="1" i="1" u="none" strike="noStrike" cap="none" normalizeH="0" baseline="0" dirty="0" smtClean="0">
                <a:ln>
                  <a:noFill/>
                </a:ln>
                <a:solidFill>
                  <a:schemeClr val="tx1"/>
                </a:solidFill>
                <a:effectLst/>
                <a:ea typeface="Times New Roman" pitchFamily="18" charset="0"/>
                <a:cs typeface="Arial" pitchFamily="34" charset="0"/>
              </a:rPr>
              <a:t> (απόσπασμα)                                                    </a:t>
            </a:r>
            <a:endParaRPr kumimoji="0" lang="en-US" sz="2800" b="1" i="1"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800" b="1" i="1" dirty="0">
                <a:ea typeface="Times New Roman" pitchFamily="18" charset="0"/>
                <a:cs typeface="Arial" pitchFamily="34" charset="0"/>
              </a:rPr>
              <a:t> </a:t>
            </a:r>
            <a:r>
              <a:rPr lang="en-US" sz="2800" b="1" i="1" dirty="0" smtClean="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b="1" i="1" u="none" strike="noStrike" cap="none" normalizeH="0" baseline="0" dirty="0" smtClean="0">
                <a:ln>
                  <a:noFill/>
                </a:ln>
                <a:solidFill>
                  <a:schemeClr val="tx1"/>
                </a:solidFill>
                <a:effectLst/>
                <a:ea typeface="Times New Roman" pitchFamily="18" charset="0"/>
                <a:cs typeface="Arial" pitchFamily="34" charset="0"/>
              </a:rPr>
              <a:t> ΒΙΚΥ ΜΠΑΚΑΛΟΥΔΗ </a:t>
            </a:r>
            <a:r>
              <a:rPr kumimoji="0" lang="en-US" sz="2800" b="1" i="1" u="none" strike="noStrike" cap="none" normalizeH="0" baseline="0" dirty="0" smtClean="0">
                <a:ln>
                  <a:noFill/>
                </a:ln>
                <a:solidFill>
                  <a:schemeClr val="tx1"/>
                </a:solidFill>
                <a:effectLst/>
                <a:ea typeface="Times New Roman" pitchFamily="18" charset="0"/>
                <a:cs typeface="Arial" pitchFamily="34" charset="0"/>
              </a:rPr>
              <a:t>(</a:t>
            </a:r>
            <a:r>
              <a:rPr kumimoji="0" lang="el-GR" sz="2800" b="1" i="1" u="none" strike="noStrike" cap="none" normalizeH="0" baseline="0" dirty="0" smtClean="0">
                <a:ln>
                  <a:noFill/>
                </a:ln>
                <a:solidFill>
                  <a:schemeClr val="tx1"/>
                </a:solidFill>
                <a:effectLst/>
                <a:ea typeface="Times New Roman" pitchFamily="18" charset="0"/>
                <a:cs typeface="Arial" pitchFamily="34" charset="0"/>
              </a:rPr>
              <a:t>ΓΕΛ.</a:t>
            </a:r>
            <a:r>
              <a:rPr kumimoji="0" lang="el-GR" sz="2800" b="1" i="1" u="none" strike="noStrike" cap="none" normalizeH="0" dirty="0" smtClean="0">
                <a:ln>
                  <a:noFill/>
                </a:ln>
                <a:solidFill>
                  <a:schemeClr val="tx1"/>
                </a:solidFill>
                <a:effectLst/>
                <a:ea typeface="Times New Roman" pitchFamily="18" charset="0"/>
                <a:cs typeface="Arial" pitchFamily="34" charset="0"/>
              </a:rPr>
              <a:t> ΒΑΣΙΛΙΚΟΥ)</a:t>
            </a:r>
            <a:endParaRPr kumimoji="0" lang="el-GR"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b="1" i="1" u="none" strike="noStrike" cap="none" normalizeH="0" baseline="0" dirty="0" smtClean="0">
                <a:ln>
                  <a:noFill/>
                </a:ln>
                <a:solidFill>
                  <a:schemeClr val="tx1"/>
                </a:solidFill>
                <a:effectLst/>
                <a:ea typeface="Times New Roman" pitchFamily="18" charset="0"/>
                <a:cs typeface="Arial" pitchFamily="34" charset="0"/>
              </a:rPr>
              <a:t>                                                                                                                 </a:t>
            </a:r>
            <a:r>
              <a:rPr kumimoji="0" lang="en-US" sz="2800" b="1" i="1" u="none" strike="noStrike" cap="none" normalizeH="0" baseline="0" dirty="0" smtClean="0">
                <a:ln>
                  <a:noFill/>
                </a:ln>
                <a:solidFill>
                  <a:schemeClr val="tx1"/>
                </a:solidFill>
                <a:effectLst/>
                <a:ea typeface="Times New Roman" pitchFamily="18" charset="0"/>
                <a:cs typeface="Arial" pitchFamily="34" charset="0"/>
              </a:rPr>
              <a:t>                                 </a:t>
            </a:r>
            <a:endParaRPr kumimoji="0" lang="el-GR" sz="2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Εικόνα 2" descr="C:\Users\Antonis\Desktop\DSC04090.JPG"/>
          <p:cNvPicPr>
            <a:picLocks noChangeAspect="1" noChangeArrowheads="1"/>
          </p:cNvPicPr>
          <p:nvPr/>
        </p:nvPicPr>
        <p:blipFill>
          <a:blip r:embed="rId2" cstate="print"/>
          <a:srcRect/>
          <a:stretch>
            <a:fillRect/>
          </a:stretch>
        </p:blipFill>
        <p:spPr bwMode="auto">
          <a:xfrm>
            <a:off x="1043608" y="476672"/>
            <a:ext cx="7272808" cy="5616624"/>
          </a:xfrm>
          <a:prstGeom prst="rect">
            <a:avLst/>
          </a:prstGeom>
          <a:noFill/>
          <a:ln w="9525">
            <a:noFill/>
            <a:miter lim="800000"/>
            <a:headEnd/>
            <a:tailEnd/>
          </a:ln>
        </p:spPr>
      </p:pic>
      <p:sp>
        <p:nvSpPr>
          <p:cNvPr id="3" name="2 - Ορθογώνιο"/>
          <p:cNvSpPr/>
          <p:nvPr/>
        </p:nvSpPr>
        <p:spPr>
          <a:xfrm>
            <a:off x="1619672" y="6198990"/>
            <a:ext cx="7524327" cy="400110"/>
          </a:xfrm>
          <a:prstGeom prst="rect">
            <a:avLst/>
          </a:prstGeom>
        </p:spPr>
        <p:txBody>
          <a:bodyPr wrap="square">
            <a:spAutoFit/>
          </a:bodyPr>
          <a:lstStyle/>
          <a:p>
            <a:r>
              <a:rPr lang="el-GR" sz="2000" b="1" i="1" dirty="0"/>
              <a:t> ΤΟΛΙΝΑ </a:t>
            </a:r>
            <a:r>
              <a:rPr lang="el-GR" sz="2000" b="1" i="1" dirty="0" smtClean="0"/>
              <a:t>ΜΑΡΓΑΡΙΤΗ   (ΓΕΛ. ΒΑΣΙΛΙΚΟΥ) </a:t>
            </a:r>
            <a:endParaRPr lang="el-GR" sz="2000"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Εικόνα 3" descr="C:\Users\Antonis\Desktop\DSC04096.JPG"/>
          <p:cNvPicPr>
            <a:picLocks noChangeAspect="1" noChangeArrowheads="1"/>
          </p:cNvPicPr>
          <p:nvPr/>
        </p:nvPicPr>
        <p:blipFill>
          <a:blip r:embed="rId2" cstate="print"/>
          <a:srcRect/>
          <a:stretch>
            <a:fillRect/>
          </a:stretch>
        </p:blipFill>
        <p:spPr bwMode="auto">
          <a:xfrm>
            <a:off x="683568" y="404664"/>
            <a:ext cx="7776864" cy="5688632"/>
          </a:xfrm>
          <a:prstGeom prst="rect">
            <a:avLst/>
          </a:prstGeom>
          <a:noFill/>
          <a:ln w="9525">
            <a:noFill/>
            <a:miter lim="800000"/>
            <a:headEnd/>
            <a:tailEnd/>
          </a:ln>
        </p:spPr>
      </p:pic>
      <p:sp>
        <p:nvSpPr>
          <p:cNvPr id="18435" name="Rectangle 3"/>
          <p:cNvSpPr>
            <a:spLocks noChangeArrowheads="1"/>
          </p:cNvSpPr>
          <p:nvPr/>
        </p:nvSpPr>
        <p:spPr bwMode="auto">
          <a:xfrm>
            <a:off x="0" y="6090651"/>
            <a:ext cx="914400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ΕΛΕΝΗ  ΧΑΡΙΤΟΥ   (ΓΕΛ. ΒΑΣΙΛΙΚΟΥ)</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l-GR" sz="800" b="0" i="0" u="none" strike="noStrike" cap="none" normalizeH="0" baseline="0" dirty="0" smtClean="0">
                <a:ln>
                  <a:noFill/>
                </a:ln>
                <a:solidFill>
                  <a:schemeClr val="tx1"/>
                </a:solidFill>
                <a:effectLst/>
                <a:latin typeface="Arial" pitchFamily="34" charset="0"/>
                <a:cs typeface="Arial" pitchFamily="34"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noChangeArrowheads="1"/>
          </p:cNvPicPr>
          <p:nvPr/>
        </p:nvPicPr>
        <p:blipFill>
          <a:blip r:embed="rId2" cstate="print"/>
          <a:srcRect/>
          <a:stretch>
            <a:fillRect/>
          </a:stretch>
        </p:blipFill>
        <p:spPr bwMode="auto">
          <a:xfrm rot="5400000">
            <a:off x="1943710" y="-495434"/>
            <a:ext cx="5328590" cy="7416826"/>
          </a:xfrm>
          <a:prstGeom prst="rect">
            <a:avLst/>
          </a:prstGeom>
          <a:noFill/>
        </p:spPr>
      </p:pic>
      <p:sp>
        <p:nvSpPr>
          <p:cNvPr id="4" name="3 - Ορθογώνιο"/>
          <p:cNvSpPr/>
          <p:nvPr/>
        </p:nvSpPr>
        <p:spPr>
          <a:xfrm>
            <a:off x="539552" y="5949280"/>
            <a:ext cx="6768752" cy="646331"/>
          </a:xfrm>
          <a:prstGeom prst="rect">
            <a:avLst/>
          </a:prstGeom>
        </p:spPr>
        <p:txBody>
          <a:bodyPr wrap="square">
            <a:spAutoFit/>
          </a:bodyPr>
          <a:lstStyle/>
          <a:p>
            <a:pPr lvl="0" fontAlgn="base">
              <a:spcBef>
                <a:spcPct val="0"/>
              </a:spcBef>
              <a:spcAft>
                <a:spcPct val="0"/>
              </a:spcAft>
            </a:pPr>
            <a:r>
              <a:rPr kumimoji="0" lang="el-GR"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ΡΑΦΑΕΛΛΑ ΧΑΛΔΑΙΟΥ.</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l-GR"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(ΓΕΛ.ΑΜΑΡΥΝΘΟΥ)</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1"/>
            <a:ext cx="8820472" cy="830997"/>
          </a:xfrm>
          <a:prstGeom prst="rect">
            <a:avLst/>
          </a:prstGeom>
        </p:spPr>
        <p:txBody>
          <a:bodyPr wrap="square">
            <a:spAutoFit/>
          </a:bodyPr>
          <a:lstStyle/>
          <a:p>
            <a:pPr algn="ctr"/>
            <a:r>
              <a:rPr lang="en-US" sz="2400" b="1" dirty="0"/>
              <a:t>O</a:t>
            </a:r>
            <a:r>
              <a:rPr lang="el-GR" sz="2400" b="1" dirty="0"/>
              <a:t>ι μαθητές του Γ.Ε.Λ της </a:t>
            </a:r>
            <a:r>
              <a:rPr lang="el-GR" sz="2400" b="1" dirty="0" smtClean="0"/>
              <a:t>Μυκόνου ,&lt;&lt;φωτογραφίζουν&gt;&gt; την αισιοδοξία, τη χαρά , τη δημιουργία, τη ζωή. </a:t>
            </a:r>
            <a:endParaRPr lang="el-GR" sz="2400" dirty="0"/>
          </a:p>
        </p:txBody>
      </p:sp>
      <p:pic>
        <p:nvPicPr>
          <p:cNvPr id="23554" name="Picture 2" descr="unnamed"/>
          <p:cNvPicPr>
            <a:picLocks noChangeAspect="1" noChangeArrowheads="1"/>
          </p:cNvPicPr>
          <p:nvPr/>
        </p:nvPicPr>
        <p:blipFill>
          <a:blip r:embed="rId2" cstate="print"/>
          <a:srcRect/>
          <a:stretch>
            <a:fillRect/>
          </a:stretch>
        </p:blipFill>
        <p:spPr bwMode="auto">
          <a:xfrm>
            <a:off x="683568" y="1124744"/>
            <a:ext cx="7776864"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unnamed"/>
          <p:cNvPicPr>
            <a:picLocks noChangeAspect="1" noChangeArrowheads="1"/>
          </p:cNvPicPr>
          <p:nvPr/>
        </p:nvPicPr>
        <p:blipFill>
          <a:blip r:embed="rId2" cstate="print"/>
          <a:srcRect/>
          <a:stretch>
            <a:fillRect/>
          </a:stretch>
        </p:blipFill>
        <p:spPr bwMode="auto">
          <a:xfrm>
            <a:off x="683568" y="476672"/>
            <a:ext cx="7776864"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95</TotalTime>
  <Words>374</Words>
  <Application>Microsoft Office PowerPoint</Application>
  <PresentationFormat>Προβολή στην οθόνη (4:3)</PresentationFormat>
  <Paragraphs>28</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Ζωντάνια</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Antonis</dc:creator>
  <cp:lastModifiedBy>pm</cp:lastModifiedBy>
  <cp:revision>11</cp:revision>
  <dcterms:created xsi:type="dcterms:W3CDTF">2015-04-14T10:03:42Z</dcterms:created>
  <dcterms:modified xsi:type="dcterms:W3CDTF">2015-05-25T14:09:50Z</dcterms:modified>
</cp:coreProperties>
</file>