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79" r:id="rId2"/>
    <p:sldId id="374" r:id="rId3"/>
    <p:sldId id="297" r:id="rId4"/>
    <p:sldId id="347" r:id="rId5"/>
    <p:sldId id="349" r:id="rId6"/>
    <p:sldId id="350" r:id="rId7"/>
    <p:sldId id="355" r:id="rId8"/>
    <p:sldId id="371" r:id="rId9"/>
    <p:sldId id="384" r:id="rId10"/>
    <p:sldId id="3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134" autoAdjust="0"/>
  </p:normalViewPr>
  <p:slideViewPr>
    <p:cSldViewPr snapToGrid="0">
      <p:cViewPr varScale="1">
        <p:scale>
          <a:sx n="76" d="100"/>
          <a:sy n="76" d="100"/>
        </p:scale>
        <p:origin x="94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urnara1969@gmail.com" userId="e7053f73155f13fb" providerId="LiveId" clId="{D49034D9-3014-4B91-8C60-93E1C80441B0}"/>
    <pc:docChg chg="undo custSel addSld delSld modSld sldOrd">
      <pc:chgData name="pournara1969@gmail.com" userId="e7053f73155f13fb" providerId="LiveId" clId="{D49034D9-3014-4B91-8C60-93E1C80441B0}" dt="2022-02-24T17:11:53.004" v="325" actId="1076"/>
      <pc:docMkLst>
        <pc:docMk/>
      </pc:docMkLst>
      <pc:sldChg chg="addSp modSp new del mod modAnim">
        <pc:chgData name="pournara1969@gmail.com" userId="e7053f73155f13fb" providerId="LiveId" clId="{D49034D9-3014-4B91-8C60-93E1C80441B0}" dt="2022-02-24T16:06:16.416" v="8" actId="2696"/>
        <pc:sldMkLst>
          <pc:docMk/>
          <pc:sldMk cId="931003011" sldId="356"/>
        </pc:sldMkLst>
        <pc:spChg chg="add mod">
          <ac:chgData name="pournara1969@gmail.com" userId="e7053f73155f13fb" providerId="LiveId" clId="{D49034D9-3014-4B91-8C60-93E1C80441B0}" dt="2022-02-24T15:54:59.427" v="7" actId="1076"/>
          <ac:spMkLst>
            <pc:docMk/>
            <pc:sldMk cId="931003011" sldId="356"/>
            <ac:spMk id="3" creationId="{4145FCF1-CFC1-4265-9F48-9C6FB3B983CF}"/>
          </ac:spMkLst>
        </pc:spChg>
        <pc:picChg chg="add mod">
          <ac:chgData name="pournara1969@gmail.com" userId="e7053f73155f13fb" providerId="LiveId" clId="{D49034D9-3014-4B91-8C60-93E1C80441B0}" dt="2022-02-24T15:54:56.592" v="6" actId="1076"/>
          <ac:picMkLst>
            <pc:docMk/>
            <pc:sldMk cId="931003011" sldId="356"/>
            <ac:picMk id="4" creationId="{9420E737-00DC-4BB3-A5AB-CF4BA44F1C95}"/>
          </ac:picMkLst>
        </pc:picChg>
      </pc:sldChg>
      <pc:sldChg chg="new del">
        <pc:chgData name="pournara1969@gmail.com" userId="e7053f73155f13fb" providerId="LiveId" clId="{D49034D9-3014-4B91-8C60-93E1C80441B0}" dt="2022-02-24T16:11:28.599" v="11" actId="2696"/>
        <pc:sldMkLst>
          <pc:docMk/>
          <pc:sldMk cId="1106353946" sldId="356"/>
        </pc:sldMkLst>
      </pc:sldChg>
      <pc:sldChg chg="add">
        <pc:chgData name="pournara1969@gmail.com" userId="e7053f73155f13fb" providerId="LiveId" clId="{D49034D9-3014-4B91-8C60-93E1C80441B0}" dt="2022-02-24T16:11:18.894" v="10"/>
        <pc:sldMkLst>
          <pc:docMk/>
          <pc:sldMk cId="1336257023" sldId="371"/>
        </pc:sldMkLst>
      </pc:sldChg>
      <pc:sldChg chg="del">
        <pc:chgData name="pournara1969@gmail.com" userId="e7053f73155f13fb" providerId="LiveId" clId="{D49034D9-3014-4B91-8C60-93E1C80441B0}" dt="2022-02-24T15:51:39.915" v="0" actId="2696"/>
        <pc:sldMkLst>
          <pc:docMk/>
          <pc:sldMk cId="1159064205" sldId="372"/>
        </pc:sldMkLst>
      </pc:sldChg>
      <pc:sldChg chg="new del ord">
        <pc:chgData name="pournara1969@gmail.com" userId="e7053f73155f13fb" providerId="LiveId" clId="{D49034D9-3014-4B91-8C60-93E1C80441B0}" dt="2022-02-24T16:12:41.084" v="15" actId="2696"/>
        <pc:sldMkLst>
          <pc:docMk/>
          <pc:sldMk cId="1303892195" sldId="372"/>
        </pc:sldMkLst>
      </pc:sldChg>
      <pc:sldChg chg="addSp delSp modSp new add del mod ord">
        <pc:chgData name="pournara1969@gmail.com" userId="e7053f73155f13fb" providerId="LiveId" clId="{D49034D9-3014-4B91-8C60-93E1C80441B0}" dt="2022-02-24T16:34:32.509" v="71" actId="2696"/>
        <pc:sldMkLst>
          <pc:docMk/>
          <pc:sldMk cId="1932804391" sldId="372"/>
        </pc:sldMkLst>
        <pc:spChg chg="add del mod">
          <ac:chgData name="pournara1969@gmail.com" userId="e7053f73155f13fb" providerId="LiveId" clId="{D49034D9-3014-4B91-8C60-93E1C80441B0}" dt="2022-02-24T16:33:28.479" v="62" actId="1076"/>
          <ac:spMkLst>
            <pc:docMk/>
            <pc:sldMk cId="1932804391" sldId="372"/>
            <ac:spMk id="4" creationId="{74256FE7-807B-4D8D-A463-23054FFEDBE7}"/>
          </ac:spMkLst>
        </pc:spChg>
        <pc:picChg chg="add mod">
          <ac:chgData name="pournara1969@gmail.com" userId="e7053f73155f13fb" providerId="LiveId" clId="{D49034D9-3014-4B91-8C60-93E1C80441B0}" dt="2022-02-24T16:33:39.879" v="66" actId="1076"/>
          <ac:picMkLst>
            <pc:docMk/>
            <pc:sldMk cId="1932804391" sldId="372"/>
            <ac:picMk id="2" creationId="{EB47B3E3-A13B-4393-B296-EE165D388C76}"/>
          </ac:picMkLst>
        </pc:picChg>
        <pc:picChg chg="add mod">
          <ac:chgData name="pournara1969@gmail.com" userId="e7053f73155f13fb" providerId="LiveId" clId="{D49034D9-3014-4B91-8C60-93E1C80441B0}" dt="2022-02-24T16:33:51.414" v="68" actId="1076"/>
          <ac:picMkLst>
            <pc:docMk/>
            <pc:sldMk cId="1932804391" sldId="372"/>
            <ac:picMk id="3" creationId="{C7AAA6C4-B2F0-47EA-A774-5050DAADFE92}"/>
          </ac:picMkLst>
        </pc:picChg>
        <pc:picChg chg="add mod">
          <ac:chgData name="pournara1969@gmail.com" userId="e7053f73155f13fb" providerId="LiveId" clId="{D49034D9-3014-4B91-8C60-93E1C80441B0}" dt="2022-02-24T16:33:44.483" v="67" actId="1076"/>
          <ac:picMkLst>
            <pc:docMk/>
            <pc:sldMk cId="1932804391" sldId="372"/>
            <ac:picMk id="5" creationId="{BFD6654B-90C2-4DAA-8900-9C07111CC72D}"/>
          </ac:picMkLst>
        </pc:picChg>
        <pc:picChg chg="add del mod">
          <ac:chgData name="pournara1969@gmail.com" userId="e7053f73155f13fb" providerId="LiveId" clId="{D49034D9-3014-4B91-8C60-93E1C80441B0}" dt="2022-02-24T16:31:22.706" v="41" actId="478"/>
          <ac:picMkLst>
            <pc:docMk/>
            <pc:sldMk cId="1932804391" sldId="372"/>
            <ac:picMk id="6" creationId="{2F9C5AC8-75B2-423B-8CAF-0278877770C9}"/>
          </ac:picMkLst>
        </pc:picChg>
      </pc:sldChg>
      <pc:sldChg chg="addSp modSp new add del mod">
        <pc:chgData name="pournara1969@gmail.com" userId="e7053f73155f13fb" providerId="LiveId" clId="{D49034D9-3014-4B91-8C60-93E1C80441B0}" dt="2022-02-24T17:03:24.177" v="212" actId="2696"/>
        <pc:sldMkLst>
          <pc:docMk/>
          <pc:sldMk cId="3888290163" sldId="373"/>
        </pc:sldMkLst>
        <pc:picChg chg="add mod">
          <ac:chgData name="pournara1969@gmail.com" userId="e7053f73155f13fb" providerId="LiveId" clId="{D49034D9-3014-4B91-8C60-93E1C80441B0}" dt="2022-02-24T16:31:19.124" v="40" actId="14100"/>
          <ac:picMkLst>
            <pc:docMk/>
            <pc:sldMk cId="3888290163" sldId="373"/>
            <ac:picMk id="2" creationId="{53291D4C-1D1A-44FF-B6A1-866F1D6F1E81}"/>
          </ac:picMkLst>
        </pc:picChg>
      </pc:sldChg>
      <pc:sldChg chg="addSp delSp modSp new mod ord modClrScheme chgLayout">
        <pc:chgData name="pournara1969@gmail.com" userId="e7053f73155f13fb" providerId="LiveId" clId="{D49034D9-3014-4B91-8C60-93E1C80441B0}" dt="2022-02-24T16:41:53.050" v="123"/>
        <pc:sldMkLst>
          <pc:docMk/>
          <pc:sldMk cId="564447358" sldId="374"/>
        </pc:sldMkLst>
        <pc:spChg chg="del">
          <ac:chgData name="pournara1969@gmail.com" userId="e7053f73155f13fb" providerId="LiveId" clId="{D49034D9-3014-4B91-8C60-93E1C80441B0}" dt="2022-02-24T16:32:47.225" v="49" actId="700"/>
          <ac:spMkLst>
            <pc:docMk/>
            <pc:sldMk cId="564447358" sldId="374"/>
            <ac:spMk id="2" creationId="{427631E1-CA1D-4D20-958E-E7159AA6A472}"/>
          </ac:spMkLst>
        </pc:spChg>
        <pc:spChg chg="del">
          <ac:chgData name="pournara1969@gmail.com" userId="e7053f73155f13fb" providerId="LiveId" clId="{D49034D9-3014-4B91-8C60-93E1C80441B0}" dt="2022-02-24T16:32:47.225" v="49" actId="700"/>
          <ac:spMkLst>
            <pc:docMk/>
            <pc:sldMk cId="564447358" sldId="374"/>
            <ac:spMk id="3" creationId="{869067F2-AE1C-49C6-99AA-FB822527E65C}"/>
          </ac:spMkLst>
        </pc:spChg>
        <pc:spChg chg="del">
          <ac:chgData name="pournara1969@gmail.com" userId="e7053f73155f13fb" providerId="LiveId" clId="{D49034D9-3014-4B91-8C60-93E1C80441B0}" dt="2022-02-24T16:32:47.225" v="49" actId="700"/>
          <ac:spMkLst>
            <pc:docMk/>
            <pc:sldMk cId="564447358" sldId="374"/>
            <ac:spMk id="4" creationId="{B83612EC-3B8F-48D2-AD0E-BC58792810CD}"/>
          </ac:spMkLst>
        </pc:spChg>
        <pc:spChg chg="add mod">
          <ac:chgData name="pournara1969@gmail.com" userId="e7053f73155f13fb" providerId="LiveId" clId="{D49034D9-3014-4B91-8C60-93E1C80441B0}" dt="2022-02-24T16:40:33.755" v="114" actId="113"/>
          <ac:spMkLst>
            <pc:docMk/>
            <pc:sldMk cId="564447358" sldId="374"/>
            <ac:spMk id="7" creationId="{B383591B-52FE-40FC-BBCF-160D131EB930}"/>
          </ac:spMkLst>
        </pc:spChg>
        <pc:spChg chg="add mod">
          <ac:chgData name="pournara1969@gmail.com" userId="e7053f73155f13fb" providerId="LiveId" clId="{D49034D9-3014-4B91-8C60-93E1C80441B0}" dt="2022-02-24T16:41:15.703" v="119" actId="20577"/>
          <ac:spMkLst>
            <pc:docMk/>
            <pc:sldMk cId="564447358" sldId="374"/>
            <ac:spMk id="9" creationId="{709B0E91-E728-4C79-88C6-FE20F21CE3EB}"/>
          </ac:spMkLst>
        </pc:spChg>
        <pc:spChg chg="add del mod">
          <ac:chgData name="pournara1969@gmail.com" userId="e7053f73155f13fb" providerId="LiveId" clId="{D49034D9-3014-4B91-8C60-93E1C80441B0}" dt="2022-02-24T16:40:09.287" v="108"/>
          <ac:spMkLst>
            <pc:docMk/>
            <pc:sldMk cId="564447358" sldId="374"/>
            <ac:spMk id="10" creationId="{8A7ECDE6-3E00-40C1-B7A6-0E733B1A1EBE}"/>
          </ac:spMkLst>
        </pc:spChg>
        <pc:picChg chg="add mod">
          <ac:chgData name="pournara1969@gmail.com" userId="e7053f73155f13fb" providerId="LiveId" clId="{D49034D9-3014-4B91-8C60-93E1C80441B0}" dt="2022-02-24T16:41:23.100" v="120" actId="1076"/>
          <ac:picMkLst>
            <pc:docMk/>
            <pc:sldMk cId="564447358" sldId="374"/>
            <ac:picMk id="5" creationId="{3C24AD13-FC2C-408B-AAC1-65BCBDA6B71F}"/>
          </ac:picMkLst>
        </pc:picChg>
        <pc:picChg chg="add mod">
          <ac:chgData name="pournara1969@gmail.com" userId="e7053f73155f13fb" providerId="LiveId" clId="{D49034D9-3014-4B91-8C60-93E1C80441B0}" dt="2022-02-24T16:41:25.709" v="121" actId="1076"/>
          <ac:picMkLst>
            <pc:docMk/>
            <pc:sldMk cId="564447358" sldId="374"/>
            <ac:picMk id="6" creationId="{5E85E174-1E26-4628-967F-68AB1764F8F3}"/>
          </ac:picMkLst>
        </pc:picChg>
      </pc:sldChg>
      <pc:sldChg chg="new del">
        <pc:chgData name="pournara1969@gmail.com" userId="e7053f73155f13fb" providerId="LiveId" clId="{D49034D9-3014-4B91-8C60-93E1C80441B0}" dt="2022-02-24T16:52:23.738" v="144" actId="2696"/>
        <pc:sldMkLst>
          <pc:docMk/>
          <pc:sldMk cId="711501140" sldId="375"/>
        </pc:sldMkLst>
      </pc:sldChg>
      <pc:sldChg chg="addSp delSp modSp add mod delAnim modAnim">
        <pc:chgData name="pournara1969@gmail.com" userId="e7053f73155f13fb" providerId="LiveId" clId="{D49034D9-3014-4B91-8C60-93E1C80441B0}" dt="2022-02-24T17:11:53.004" v="325" actId="1076"/>
        <pc:sldMkLst>
          <pc:docMk/>
          <pc:sldMk cId="602987513" sldId="383"/>
        </pc:sldMkLst>
        <pc:spChg chg="add del mod">
          <ac:chgData name="pournara1969@gmail.com" userId="e7053f73155f13fb" providerId="LiveId" clId="{D49034D9-3014-4B91-8C60-93E1C80441B0}" dt="2022-02-24T16:56:06.902" v="170" actId="478"/>
          <ac:spMkLst>
            <pc:docMk/>
            <pc:sldMk cId="602987513" sldId="383"/>
            <ac:spMk id="2" creationId="{CD46BA79-5A03-4EC1-B12E-D158E29D9EA9}"/>
          </ac:spMkLst>
        </pc:spChg>
        <pc:spChg chg="mod">
          <ac:chgData name="pournara1969@gmail.com" userId="e7053f73155f13fb" providerId="LiveId" clId="{D49034D9-3014-4B91-8C60-93E1C80441B0}" dt="2022-02-24T17:09:19.394" v="257" actId="1076"/>
          <ac:spMkLst>
            <pc:docMk/>
            <pc:sldMk cId="602987513" sldId="383"/>
            <ac:spMk id="7" creationId="{ADB6D76D-9959-40B7-9332-5EBCCF0F30ED}"/>
          </ac:spMkLst>
        </pc:spChg>
        <pc:spChg chg="del mod">
          <ac:chgData name="pournara1969@gmail.com" userId="e7053f73155f13fb" providerId="LiveId" clId="{D49034D9-3014-4B91-8C60-93E1C80441B0}" dt="2022-02-24T16:52:19.671" v="143"/>
          <ac:spMkLst>
            <pc:docMk/>
            <pc:sldMk cId="602987513" sldId="383"/>
            <ac:spMk id="9" creationId="{0E9AEF9E-B078-459E-B6F5-882A174FEA03}"/>
          </ac:spMkLst>
        </pc:spChg>
        <pc:spChg chg="mod">
          <ac:chgData name="pournara1969@gmail.com" userId="e7053f73155f13fb" providerId="LiveId" clId="{D49034D9-3014-4B91-8C60-93E1C80441B0}" dt="2022-02-24T17:11:47.567" v="324" actId="1076"/>
          <ac:spMkLst>
            <pc:docMk/>
            <pc:sldMk cId="602987513" sldId="383"/>
            <ac:spMk id="10" creationId="{BEA5D546-D612-427A-9CE2-BC754CEAD618}"/>
          </ac:spMkLst>
        </pc:spChg>
        <pc:spChg chg="mod">
          <ac:chgData name="pournara1969@gmail.com" userId="e7053f73155f13fb" providerId="LiveId" clId="{D49034D9-3014-4B91-8C60-93E1C80441B0}" dt="2022-02-24T17:01:38.109" v="202" actId="14100"/>
          <ac:spMkLst>
            <pc:docMk/>
            <pc:sldMk cId="602987513" sldId="383"/>
            <ac:spMk id="11" creationId="{DC5D771D-1231-45B6-841C-610A1CB7CA01}"/>
          </ac:spMkLst>
        </pc:spChg>
        <pc:spChg chg="add mod">
          <ac:chgData name="pournara1969@gmail.com" userId="e7053f73155f13fb" providerId="LiveId" clId="{D49034D9-3014-4B91-8C60-93E1C80441B0}" dt="2022-02-24T17:02:24.504" v="209" actId="1076"/>
          <ac:spMkLst>
            <pc:docMk/>
            <pc:sldMk cId="602987513" sldId="383"/>
            <ac:spMk id="12" creationId="{3ED3C510-F6C7-4688-9D87-4413CBB3E374}"/>
          </ac:spMkLst>
        </pc:spChg>
        <pc:picChg chg="mod ord">
          <ac:chgData name="pournara1969@gmail.com" userId="e7053f73155f13fb" providerId="LiveId" clId="{D49034D9-3014-4B91-8C60-93E1C80441B0}" dt="2022-02-24T17:08:25.084" v="244" actId="167"/>
          <ac:picMkLst>
            <pc:docMk/>
            <pc:sldMk cId="602987513" sldId="383"/>
            <ac:picMk id="5" creationId="{8EAA2F9C-5E41-4683-AF00-3EE0F8916042}"/>
          </ac:picMkLst>
        </pc:picChg>
        <pc:picChg chg="mod">
          <ac:chgData name="pournara1969@gmail.com" userId="e7053f73155f13fb" providerId="LiveId" clId="{D49034D9-3014-4B91-8C60-93E1C80441B0}" dt="2022-02-24T17:09:17.175" v="256" actId="1076"/>
          <ac:picMkLst>
            <pc:docMk/>
            <pc:sldMk cId="602987513" sldId="383"/>
            <ac:picMk id="6" creationId="{A0452BDC-2DDE-45CC-8A67-E626273EDF5E}"/>
          </ac:picMkLst>
        </pc:picChg>
        <pc:picChg chg="add mod ord modCrop">
          <ac:chgData name="pournara1969@gmail.com" userId="e7053f73155f13fb" providerId="LiveId" clId="{D49034D9-3014-4B91-8C60-93E1C80441B0}" dt="2022-02-24T17:08:48.180" v="249" actId="14100"/>
          <ac:picMkLst>
            <pc:docMk/>
            <pc:sldMk cId="602987513" sldId="383"/>
            <ac:picMk id="8" creationId="{200A2A3E-1F8F-4A73-9BF3-78F7C9CFA647}"/>
          </ac:picMkLst>
        </pc:picChg>
        <pc:picChg chg="add del mod">
          <ac:chgData name="pournara1969@gmail.com" userId="e7053f73155f13fb" providerId="LiveId" clId="{D49034D9-3014-4B91-8C60-93E1C80441B0}" dt="2022-02-24T17:03:53.363" v="213" actId="478"/>
          <ac:picMkLst>
            <pc:docMk/>
            <pc:sldMk cId="602987513" sldId="383"/>
            <ac:picMk id="8" creationId="{EDB518B9-DBB5-4F4B-9BB0-BA1DEC99B8CA}"/>
          </ac:picMkLst>
        </pc:picChg>
        <pc:picChg chg="add mod">
          <ac:chgData name="pournara1969@gmail.com" userId="e7053f73155f13fb" providerId="LiveId" clId="{D49034D9-3014-4B91-8C60-93E1C80441B0}" dt="2022-02-24T17:09:09.473" v="255" actId="1076"/>
          <ac:picMkLst>
            <pc:docMk/>
            <pc:sldMk cId="602987513" sldId="383"/>
            <ac:picMk id="9" creationId="{C823516C-CE81-43E6-986A-D8C914C52192}"/>
          </ac:picMkLst>
        </pc:picChg>
        <pc:picChg chg="add mod ord modCrop">
          <ac:chgData name="pournara1969@gmail.com" userId="e7053f73155f13fb" providerId="LiveId" clId="{D49034D9-3014-4B91-8C60-93E1C80441B0}" dt="2022-02-24T17:11:53.004" v="325" actId="1076"/>
          <ac:picMkLst>
            <pc:docMk/>
            <pc:sldMk cId="602987513" sldId="383"/>
            <ac:picMk id="13" creationId="{F49E6F39-79F6-4786-BD97-7F746FF768CB}"/>
          </ac:picMkLst>
        </pc:picChg>
      </pc:sldChg>
      <pc:sldChg chg="addSp modSp new">
        <pc:chgData name="pournara1969@gmail.com" userId="e7053f73155f13fb" providerId="LiveId" clId="{D49034D9-3014-4B91-8C60-93E1C80441B0}" dt="2022-02-24T17:04:01.309" v="215"/>
        <pc:sldMkLst>
          <pc:docMk/>
          <pc:sldMk cId="3835127376" sldId="384"/>
        </pc:sldMkLst>
        <pc:picChg chg="add mod">
          <ac:chgData name="pournara1969@gmail.com" userId="e7053f73155f13fb" providerId="LiveId" clId="{D49034D9-3014-4B91-8C60-93E1C80441B0}" dt="2022-02-24T17:04:01.309" v="215"/>
          <ac:picMkLst>
            <pc:docMk/>
            <pc:sldMk cId="3835127376" sldId="384"/>
            <ac:picMk id="2" creationId="{67F63BC7-A9F1-400B-9EE3-2424E95284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F945D8-6A56-49A8-9855-4A141B07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262281"/>
            <a:ext cx="6780974" cy="742241"/>
          </a:xfrm>
        </p:spPr>
        <p:txBody>
          <a:bodyPr>
            <a:normAutofit fontScale="90000"/>
          </a:bodyPr>
          <a:lstStyle/>
          <a:p>
            <a:r>
              <a:rPr lang="el-GR" dirty="0"/>
              <a:t>ΟΙ ΦΙΛΟΙ ΜΑΣ ΤΑ ΖΩΑ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0453AA4-69AE-4647-A042-77DB938D18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6815" y="1566692"/>
            <a:ext cx="3345925" cy="4284997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47CD2435-CF6A-46E9-B9A6-4D389454F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02623" y="500059"/>
            <a:ext cx="4142562" cy="25523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0943A-C649-4466-A3B5-A16DECC272B7}"/>
              </a:ext>
            </a:extLst>
          </p:cNvPr>
          <p:cNvSpPr txBox="1"/>
          <p:nvPr/>
        </p:nvSpPr>
        <p:spPr>
          <a:xfrm>
            <a:off x="273377" y="5851689"/>
            <a:ext cx="271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ΜΑΡΙΑ ΣΥΡΙΓΟΥ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4D3AFB9A-02A1-4ED8-AC52-DE5730414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568" y="1575120"/>
            <a:ext cx="3345926" cy="44612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CD6AC-BCB0-4E1A-99F7-EBB790FED781}"/>
              </a:ext>
            </a:extLst>
          </p:cNvPr>
          <p:cNvSpPr txBox="1"/>
          <p:nvPr/>
        </p:nvSpPr>
        <p:spPr>
          <a:xfrm>
            <a:off x="3967568" y="6150655"/>
            <a:ext cx="3155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ΒΟΥΚΕΛΑΤΟΥ ΜΑΡΙΝΑ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7AA3BD7-FD3D-4D7A-BE99-414C4820B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8" t="42177" r="49475" b="44955"/>
          <a:stretch/>
        </p:blipFill>
        <p:spPr>
          <a:xfrm>
            <a:off x="8102533" y="3295310"/>
            <a:ext cx="2962275" cy="2855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383D16-6A56-47EC-8702-7139ADC6143D}"/>
              </a:ext>
            </a:extLst>
          </p:cNvPr>
          <p:cNvSpPr txBox="1"/>
          <p:nvPr/>
        </p:nvSpPr>
        <p:spPr>
          <a:xfrm>
            <a:off x="8426382" y="6070374"/>
            <a:ext cx="231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ΡΑΦΑΗΛ ΓΙΟΥΛΟΥΝΤΑΣ</a:t>
            </a:r>
          </a:p>
        </p:txBody>
      </p:sp>
    </p:spTree>
    <p:extLst>
      <p:ext uri="{BB962C8B-B14F-4D97-AF65-F5344CB8AC3E}">
        <p14:creationId xmlns:p14="http://schemas.microsoft.com/office/powerpoint/2010/main" val="245776668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F49E6F39-79F6-4786-BD97-7F746FF76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91" t="26377" r="17933" b="24147"/>
          <a:stretch/>
        </p:blipFill>
        <p:spPr>
          <a:xfrm>
            <a:off x="7177860" y="3528936"/>
            <a:ext cx="3665355" cy="251926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EAA2F9C-5E41-4683-AF00-3EE0F8916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7" b="12109"/>
          <a:stretch/>
        </p:blipFill>
        <p:spPr>
          <a:xfrm>
            <a:off x="266652" y="1010069"/>
            <a:ext cx="4238623" cy="4662692"/>
          </a:xfrm>
          <a:prstGeom prst="rect">
            <a:avLst/>
          </a:prstGeom>
        </p:spPr>
      </p:pic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A0452BDC-2DDE-45CC-8A67-E626273ED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" b="1"/>
          <a:stretch/>
        </p:blipFill>
        <p:spPr>
          <a:xfrm>
            <a:off x="7177861" y="1010069"/>
            <a:ext cx="3665354" cy="2519265"/>
          </a:xfrm>
          <a:prstGeom prst="rect">
            <a:avLst/>
          </a:prstGeom>
        </p:spPr>
      </p:pic>
      <p:sp>
        <p:nvSpPr>
          <p:cNvPr id="7" name="Αστέρι: 5 ακτίνες 6">
            <a:extLst>
              <a:ext uri="{FF2B5EF4-FFF2-40B4-BE49-F238E27FC236}">
                <a16:creationId xmlns:a16="http://schemas.microsoft.com/office/drawing/2014/main" id="{ADB6D76D-9959-40B7-9332-5EBCCF0F30ED}"/>
              </a:ext>
            </a:extLst>
          </p:cNvPr>
          <p:cNvSpPr/>
          <p:nvPr/>
        </p:nvSpPr>
        <p:spPr>
          <a:xfrm>
            <a:off x="8613080" y="1397859"/>
            <a:ext cx="727196" cy="914400"/>
          </a:xfrm>
          <a:prstGeom prst="star5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5D546-D612-427A-9CE2-BC754CEAD618}"/>
              </a:ext>
            </a:extLst>
          </p:cNvPr>
          <p:cNvSpPr txBox="1"/>
          <p:nvPr/>
        </p:nvSpPr>
        <p:spPr>
          <a:xfrm>
            <a:off x="7192998" y="4343863"/>
            <a:ext cx="3665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ΧΙΟΝΟΜΠΑΛΕΣ= Η ΕΥΧΑΡΙΣΤΗ ΠΡΟΠΟΝΗΣΗ ΔΥΝΑΜΗΣ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5D771D-1231-45B6-841C-610A1CB7CA01}"/>
              </a:ext>
            </a:extLst>
          </p:cNvPr>
          <p:cNvSpPr txBox="1"/>
          <p:nvPr/>
        </p:nvSpPr>
        <p:spPr>
          <a:xfrm>
            <a:off x="577576" y="286580"/>
            <a:ext cx="677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ΜΕΤΡΩΝΤΑΣ ΔΥΝΑΜΕΙΣ ΚΑΙ ΒΗΜΑΤΑ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D3C510-F6C7-4688-9D87-4413CBB3E374}"/>
              </a:ext>
            </a:extLst>
          </p:cNvPr>
          <p:cNvSpPr txBox="1"/>
          <p:nvPr/>
        </p:nvSpPr>
        <p:spPr>
          <a:xfrm>
            <a:off x="-120840" y="5672761"/>
            <a:ext cx="60943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1950"/>
              </a:spcAft>
            </a:pPr>
            <a:r>
              <a:rPr lang="el-GR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>
                <a:solidFill>
                  <a:srgbClr val="222222"/>
                </a:solidFill>
                <a:ea typeface="Times New Roman" panose="02020603050405020304" pitchFamily="18" charset="0"/>
              </a:rPr>
              <a:t>Άσπρισαν οι δρόμοι, στρώθηκε η αυλή</a:t>
            </a:r>
            <a:br>
              <a:rPr lang="el-GR" b="1" dirty="0">
                <a:solidFill>
                  <a:srgbClr val="222222"/>
                </a:solidFill>
                <a:ea typeface="Times New Roman" panose="02020603050405020304" pitchFamily="18" charset="0"/>
              </a:rPr>
            </a:br>
            <a:r>
              <a:rPr lang="el-GR" b="1" dirty="0">
                <a:solidFill>
                  <a:srgbClr val="222222"/>
                </a:solidFill>
                <a:ea typeface="Times New Roman" panose="02020603050405020304" pitchFamily="18" charset="0"/>
              </a:rPr>
              <a:t>κι ο βοριάς σφυρίζει, τώρα πιο πολύ</a:t>
            </a:r>
          </a:p>
          <a:p>
            <a:pPr algn="ctr">
              <a:lnSpc>
                <a:spcPts val="1950"/>
              </a:lnSpc>
              <a:spcAft>
                <a:spcPts val="1950"/>
              </a:spcAft>
            </a:pPr>
            <a:r>
              <a:rPr lang="el-G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Χάρης Σακελλαρίου</a:t>
            </a:r>
            <a:endParaRPr lang="el-GR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950"/>
              </a:lnSpc>
              <a:spcAft>
                <a:spcPts val="1950"/>
              </a:spcAft>
            </a:pPr>
            <a:endParaRPr lang="el-GR" sz="1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00A2A3E-1F8F-4A73-9BF3-78F7C9CFA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3" t="13426" r="2187" b="13426"/>
          <a:stretch/>
        </p:blipFill>
        <p:spPr>
          <a:xfrm>
            <a:off x="2187921" y="1010069"/>
            <a:ext cx="3025480" cy="466269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823516C-CE81-43E6-986A-D8C914C52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7" b="12109"/>
          <a:stretch/>
        </p:blipFill>
        <p:spPr>
          <a:xfrm>
            <a:off x="2939238" y="997719"/>
            <a:ext cx="4238623" cy="466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C24AD13-FC2C-408B-AAC1-65BCBDA6B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33" y="797962"/>
            <a:ext cx="3917378" cy="454083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85E174-1E26-4628-967F-68AB1764F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16" b="9795"/>
          <a:stretch/>
        </p:blipFill>
        <p:spPr>
          <a:xfrm>
            <a:off x="8215654" y="448651"/>
            <a:ext cx="3536541" cy="5561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83591B-52FE-40FC-BBCF-160D131EB930}"/>
              </a:ext>
            </a:extLst>
          </p:cNvPr>
          <p:cNvSpPr txBox="1"/>
          <p:nvPr/>
        </p:nvSpPr>
        <p:spPr>
          <a:xfrm>
            <a:off x="4916780" y="914400"/>
            <a:ext cx="2873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Πλατιά το χιόνι στρώθηκε</a:t>
            </a:r>
            <a:b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σε κάμπους και σε δάση,</a:t>
            </a:r>
            <a:b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γυάλινα κάστρα τα βουνά,</a:t>
            </a:r>
            <a:b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λευκό όνειρο </a:t>
            </a:r>
            <a:r>
              <a:rPr lang="el-GR" sz="1800" dirty="0" err="1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είν'η</a:t>
            </a:r>
            <a:r>
              <a:rPr lang="el-GR" sz="1800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 πλάση.</a:t>
            </a:r>
          </a:p>
          <a:p>
            <a:endParaRPr lang="el-GR" sz="1800" dirty="0">
              <a:solidFill>
                <a:srgbClr val="252525"/>
              </a:solidFill>
              <a:effectLst/>
              <a:ea typeface="Times New Roman" panose="02020603050405020304" pitchFamily="18" charset="0"/>
            </a:endParaRPr>
          </a:p>
          <a:p>
            <a:r>
              <a:rPr lang="el-GR" sz="1800" b="1" dirty="0">
                <a:solidFill>
                  <a:srgbClr val="252525"/>
                </a:solidFill>
                <a:effectLst/>
                <a:ea typeface="Times New Roman" panose="02020603050405020304" pitchFamily="18" charset="0"/>
              </a:rPr>
              <a:t>ΚΩΣΤΑΣ ΚΑΡΥΩΤΑΚΗΣ</a:t>
            </a:r>
            <a:endParaRPr lang="el-GR" sz="1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9B0E91-E728-4C79-88C6-FE20F21CE3EB}"/>
              </a:ext>
            </a:extLst>
          </p:cNvPr>
          <p:cNvSpPr txBox="1"/>
          <p:nvPr/>
        </p:nvSpPr>
        <p:spPr>
          <a:xfrm>
            <a:off x="3306532" y="3789622"/>
            <a:ext cx="609432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  <a:spcAft>
                <a:spcPts val="1950"/>
              </a:spcAft>
            </a:pPr>
            <a: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Μες στο κρύο, έξω απ’ το σπίτι,</a:t>
            </a:r>
            <a:b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ξένο πέταξε σπουργίτι.</a:t>
            </a:r>
            <a:b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Φύλλο, σπόρος πουθενά,</a:t>
            </a:r>
            <a:b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πώς κρυώνει και πεινά!</a:t>
            </a:r>
          </a:p>
          <a:p>
            <a:pPr algn="ctr">
              <a:lnSpc>
                <a:spcPts val="1950"/>
              </a:lnSpc>
              <a:spcAft>
                <a:spcPts val="1950"/>
              </a:spcAft>
            </a:pPr>
            <a:r>
              <a:rPr lang="el-GR" sz="18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Πουλάκι του χειμώνα</a:t>
            </a:r>
            <a:br>
              <a:rPr lang="el-G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</a:br>
            <a:r>
              <a:rPr lang="el-GR" sz="1800" b="1" dirty="0">
                <a:solidFill>
                  <a:srgbClr val="222222"/>
                </a:solidFill>
                <a:effectLst/>
                <a:ea typeface="Times New Roman" panose="02020603050405020304" pitchFamily="18" charset="0"/>
              </a:rPr>
              <a:t>Μιχαήλ Δ. Στασινόπουλος</a:t>
            </a:r>
            <a:endParaRPr lang="el-GR" sz="1800" dirty="0">
              <a:effectLst/>
              <a:ea typeface="Times New Roman" panose="02020603050405020304" pitchFamily="18" charset="0"/>
            </a:endParaRPr>
          </a:p>
          <a:p>
            <a:pPr algn="ctr">
              <a:lnSpc>
                <a:spcPts val="1950"/>
              </a:lnSpc>
              <a:spcAft>
                <a:spcPts val="1950"/>
              </a:spcAft>
            </a:pPr>
            <a:endParaRPr lang="el-GR" sz="18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EF3C58-A41E-46EA-96B8-FF6C87C69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95" y="272494"/>
            <a:ext cx="7620000" cy="5200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33D4F-7545-43DF-8660-3962E16E111C}"/>
              </a:ext>
            </a:extLst>
          </p:cNvPr>
          <p:cNvSpPr txBox="1"/>
          <p:nvPr/>
        </p:nvSpPr>
        <p:spPr>
          <a:xfrm>
            <a:off x="641022" y="5599522"/>
            <a:ext cx="5015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Gustave_Courbet_1819-1877_-_Poor_Woman_of_the_Village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E14D4-299B-4595-823E-C07C2BCA15D7}"/>
              </a:ext>
            </a:extLst>
          </p:cNvPr>
          <p:cNvSpPr txBox="1"/>
          <p:nvPr/>
        </p:nvSpPr>
        <p:spPr>
          <a:xfrm>
            <a:off x="8314442" y="678731"/>
            <a:ext cx="369530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u="sng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Μεριμνήστε για τα Κατοικίδια Ζώα</a:t>
            </a:r>
          </a:p>
          <a:p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l-GR" sz="1800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-Βεβαιωθείτε ότι τα κατοικίδια βρίσκονται σε κλειστό χώρο και δεν είναι εκτεθειμένα στην κακοκαιρία. </a:t>
            </a:r>
          </a:p>
          <a:p>
            <a:endParaRPr lang="el-GR" sz="1800" spc="-35" dirty="0">
              <a:solidFill>
                <a:srgbClr val="212529"/>
              </a:solidFill>
              <a:effectLst/>
              <a:latin typeface="cf_asty_st"/>
              <a:ea typeface="Times New Roman" panose="02020603050405020304" pitchFamily="18" charset="0"/>
            </a:endParaRPr>
          </a:p>
          <a:p>
            <a:r>
              <a:rPr lang="el-GR" spc="-35" dirty="0">
                <a:solidFill>
                  <a:srgbClr val="212529"/>
                </a:solidFill>
                <a:latin typeface="cf_asty_st"/>
                <a:ea typeface="Times New Roman" panose="02020603050405020304" pitchFamily="18" charset="0"/>
              </a:rPr>
              <a:t>-</a:t>
            </a:r>
            <a:r>
              <a:rPr lang="el-GR" sz="1800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Σε πολύ χαμηλές θερμοκρασίες ελέγχετε το νερό του ζώου κάθε 1-2 ώρες για να βεβαιωθείτε ότι δεν έχει παγώσει. </a:t>
            </a:r>
          </a:p>
          <a:p>
            <a:endParaRPr lang="el-GR" sz="1800" spc="-35" dirty="0">
              <a:solidFill>
                <a:srgbClr val="212529"/>
              </a:solidFill>
              <a:effectLst/>
              <a:latin typeface="cf_asty_st"/>
              <a:ea typeface="Times New Roman" panose="02020603050405020304" pitchFamily="18" charset="0"/>
            </a:endParaRPr>
          </a:p>
          <a:p>
            <a:r>
              <a:rPr lang="el-GR" spc="-35" dirty="0">
                <a:solidFill>
                  <a:srgbClr val="212529"/>
                </a:solidFill>
                <a:latin typeface="cf_asty_st"/>
                <a:ea typeface="Times New Roman" panose="02020603050405020304" pitchFamily="18" charset="0"/>
              </a:rPr>
              <a:t>-</a:t>
            </a:r>
            <a:r>
              <a:rPr lang="el-GR" sz="1800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Η βόλτα </a:t>
            </a:r>
            <a:r>
              <a:rPr lang="el-GR" spc="-35" dirty="0">
                <a:solidFill>
                  <a:srgbClr val="212529"/>
                </a:solidFill>
                <a:latin typeface="cf_asty_st"/>
                <a:ea typeface="Times New Roman" panose="02020603050405020304" pitchFamily="18" charset="0"/>
              </a:rPr>
              <a:t>του ζώου </a:t>
            </a:r>
            <a:r>
              <a:rPr lang="el-GR" sz="1800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να διαρκεί </a:t>
            </a:r>
            <a:r>
              <a:rPr lang="el-GR" spc="-35" dirty="0">
                <a:solidFill>
                  <a:srgbClr val="212529"/>
                </a:solidFill>
                <a:latin typeface="cf_asty_st"/>
                <a:ea typeface="Times New Roman" panose="02020603050405020304" pitchFamily="18" charset="0"/>
              </a:rPr>
              <a:t>έως </a:t>
            </a:r>
            <a:r>
              <a:rPr lang="el-GR" sz="1800" spc="-35" dirty="0">
                <a:solidFill>
                  <a:srgbClr val="212529"/>
                </a:solidFill>
                <a:effectLst/>
                <a:latin typeface="cf_asty_st"/>
                <a:ea typeface="Times New Roman" panose="02020603050405020304" pitchFamily="18" charset="0"/>
              </a:rPr>
              <a:t>10 λεπτά καθώς ο πάγος μπορεί να τραυματίσει τα πόδια του ζώου.</a:t>
            </a:r>
            <a:endParaRPr lang="el-G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5178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6015ABF-2D89-46BB-909C-8CF2D161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94" y="1109709"/>
            <a:ext cx="9105420" cy="4385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F1F60A-1F16-4B61-B91D-301D0478EDB4}"/>
              </a:ext>
            </a:extLst>
          </p:cNvPr>
          <p:cNvSpPr txBox="1"/>
          <p:nvPr/>
        </p:nvSpPr>
        <p:spPr>
          <a:xfrm>
            <a:off x="1704513" y="639192"/>
            <a:ext cx="6098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ΠΡΟΣΟΧΗ ΣΤΙΣ ΕΠΑΦΕΣ ΜΑΣ ΜΕ ΤΑ ΑΓΡΙΑ ΖΩΑ</a:t>
            </a:r>
          </a:p>
        </p:txBody>
      </p:sp>
    </p:spTree>
    <p:extLst>
      <p:ext uri="{BB962C8B-B14F-4D97-AF65-F5344CB8AC3E}">
        <p14:creationId xmlns:p14="http://schemas.microsoft.com/office/powerpoint/2010/main" val="415973674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7D275A-DC69-4D68-A378-FE8D5B460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16" y="571564"/>
            <a:ext cx="10695117" cy="5611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83D2D-3C6D-4ABE-8E4E-EBEA0B704125}"/>
              </a:ext>
            </a:extLst>
          </p:cNvPr>
          <p:cNvSpPr txBox="1"/>
          <p:nvPr/>
        </p:nvSpPr>
        <p:spPr>
          <a:xfrm>
            <a:off x="2299317" y="5266167"/>
            <a:ext cx="27520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l-GR" b="0" i="0" dirty="0">
              <a:solidFill>
                <a:srgbClr val="252525"/>
              </a:solidFill>
              <a:effectLst/>
              <a:latin typeface="Roboto Slab"/>
            </a:endParaRPr>
          </a:p>
          <a:p>
            <a:pPr algn="l"/>
            <a:r>
              <a:rPr lang="el-GR" b="0" i="0" dirty="0">
                <a:solidFill>
                  <a:srgbClr val="252525"/>
                </a:solidFill>
                <a:effectLst/>
              </a:rPr>
              <a:t>Ένα τοπίο μονότονο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απέραντο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μοναχικό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είναι το χιονισμένο τοπίο</a:t>
            </a:r>
            <a:r>
              <a:rPr lang="el-GR" b="0" i="0" dirty="0">
                <a:solidFill>
                  <a:srgbClr val="252525"/>
                </a:solidFill>
                <a:effectLst/>
                <a:latin typeface="Roboto Slab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57CE6-D232-4C1E-BD9F-C330EAC2877F}"/>
              </a:ext>
            </a:extLst>
          </p:cNvPr>
          <p:cNvSpPr txBox="1"/>
          <p:nvPr/>
        </p:nvSpPr>
        <p:spPr>
          <a:xfrm>
            <a:off x="5236159" y="5267876"/>
            <a:ext cx="2974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l-GR" b="0" i="0" dirty="0">
              <a:solidFill>
                <a:srgbClr val="252525"/>
              </a:solidFill>
              <a:effectLst/>
              <a:latin typeface="Roboto Slab"/>
            </a:endParaRPr>
          </a:p>
          <a:p>
            <a:pPr algn="l"/>
            <a:r>
              <a:rPr lang="el-GR" b="0" i="0" dirty="0">
                <a:solidFill>
                  <a:srgbClr val="252525"/>
                </a:solidFill>
                <a:effectLst/>
              </a:rPr>
              <a:t>Αστροφεγγιά μετά το χιόνι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το τοπίο φωτίζεται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κι η λευκή αγνότητά του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μας εξαγνίζει</a:t>
            </a:r>
            <a:r>
              <a:rPr lang="el-GR" b="0" i="0" dirty="0">
                <a:solidFill>
                  <a:srgbClr val="252525"/>
                </a:solidFill>
                <a:effectLst/>
                <a:latin typeface="Roboto Slab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93BA9-7F2A-4D20-9DD8-35D7DA8BF274}"/>
              </a:ext>
            </a:extLst>
          </p:cNvPr>
          <p:cNvSpPr txBox="1"/>
          <p:nvPr/>
        </p:nvSpPr>
        <p:spPr>
          <a:xfrm>
            <a:off x="107642" y="5039940"/>
            <a:ext cx="2485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b="1" i="0" u="sng" dirty="0">
                <a:solidFill>
                  <a:srgbClr val="252525"/>
                </a:solidFill>
                <a:effectLst/>
              </a:rPr>
              <a:t>Χιονισμένο τοπίο- </a:t>
            </a:r>
          </a:p>
          <a:p>
            <a:pPr algn="just"/>
            <a:r>
              <a:rPr lang="el-GR" b="1" i="0" u="sng" dirty="0">
                <a:solidFill>
                  <a:srgbClr val="252525"/>
                </a:solidFill>
                <a:effectLst/>
              </a:rPr>
              <a:t>  ΛΗΔΑ-ΒΑΣΙΛΙΚΗ ΘΕΜΕΛΗ</a:t>
            </a:r>
            <a:endParaRPr lang="el-GR" b="0" i="0" dirty="0">
              <a:solidFill>
                <a:srgbClr val="252525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64536-2F44-48F1-89C1-598D0F2EA092}"/>
              </a:ext>
            </a:extLst>
          </p:cNvPr>
          <p:cNvSpPr txBox="1"/>
          <p:nvPr/>
        </p:nvSpPr>
        <p:spPr>
          <a:xfrm>
            <a:off x="8441090" y="5640105"/>
            <a:ext cx="2974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b="0" i="0" dirty="0">
                <a:solidFill>
                  <a:srgbClr val="252525"/>
                </a:solidFill>
                <a:effectLst/>
              </a:rPr>
              <a:t>Μην πατάτε το χιόνι,</a:t>
            </a:r>
            <a:br>
              <a:rPr lang="el-GR" b="0" i="0" dirty="0">
                <a:solidFill>
                  <a:srgbClr val="252525"/>
                </a:solidFill>
                <a:effectLst/>
              </a:rPr>
            </a:br>
            <a:r>
              <a:rPr lang="el-GR" b="0" i="0" dirty="0">
                <a:solidFill>
                  <a:srgbClr val="252525"/>
                </a:solidFill>
                <a:effectLst/>
              </a:rPr>
              <a:t>μην το λερώνετε.</a:t>
            </a:r>
          </a:p>
        </p:txBody>
      </p:sp>
    </p:spTree>
    <p:extLst>
      <p:ext uri="{BB962C8B-B14F-4D97-AF65-F5344CB8AC3E}">
        <p14:creationId xmlns:p14="http://schemas.microsoft.com/office/powerpoint/2010/main" val="209374625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7FD61EF-60E9-4E2C-BCE5-F8051B45F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" b="5228"/>
          <a:stretch/>
        </p:blipFill>
        <p:spPr>
          <a:xfrm>
            <a:off x="626742" y="347134"/>
            <a:ext cx="10782423" cy="5752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D31035-AEB8-4144-84C3-6264FE520218}"/>
              </a:ext>
            </a:extLst>
          </p:cNvPr>
          <p:cNvSpPr txBox="1"/>
          <p:nvPr/>
        </p:nvSpPr>
        <p:spPr>
          <a:xfrm>
            <a:off x="4432947" y="1030669"/>
            <a:ext cx="6250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ΜΗΝ ΑΦΗΝΕΤΕ ΤΑ ΠΤΗΝΑ ΧΩΡΙΣ ΤΡΟΦΗ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9B54B-4EB6-445B-A2DE-E5E38F520F24}"/>
              </a:ext>
            </a:extLst>
          </p:cNvPr>
          <p:cNvSpPr txBox="1"/>
          <p:nvPr/>
        </p:nvSpPr>
        <p:spPr>
          <a:xfrm>
            <a:off x="2027982" y="438408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rgbClr val="242424"/>
                </a:solidFill>
                <a:effectLst/>
                <a:latin typeface="Roboto Slab"/>
              </a:rPr>
              <a:t>Φτιάξτε μικρές ταΐστρες για τα πουλιά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ACC2C-E9E2-45DA-B54E-1DC9900F892B}"/>
              </a:ext>
            </a:extLst>
          </p:cNvPr>
          <p:cNvSpPr txBox="1"/>
          <p:nvPr/>
        </p:nvSpPr>
        <p:spPr>
          <a:xfrm>
            <a:off x="1250302" y="2114314"/>
            <a:ext cx="7913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Τα πουλάκια είναι στα δένδρα, τα πουλάκια είναι στα δάση,</a:t>
            </a:r>
            <a:br>
              <a:rPr lang="el-GR" b="1" dirty="0">
                <a:solidFill>
                  <a:schemeClr val="bg1"/>
                </a:solidFill>
              </a:rPr>
            </a:br>
            <a:r>
              <a:rPr lang="el-GR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τα πουλάκια θα τα πάρει ο βοριάς που θα περάσει.</a:t>
            </a:r>
          </a:p>
          <a:p>
            <a:r>
              <a:rPr lang="el-GR" b="1" dirty="0">
                <a:solidFill>
                  <a:schemeClr val="bg1"/>
                </a:solidFill>
                <a:latin typeface="Verdana" panose="020B0604030504040204" pitchFamily="34" charset="0"/>
              </a:rPr>
              <a:t>ΛΑΠΑΘΙΩΤΗΣ ΜΑΝΩΛΗΣ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3328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EC59B31-DF13-4782-AFE7-1734D39C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919" y="266974"/>
            <a:ext cx="4274377" cy="529512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1D42596-A675-4FF6-AC3C-0E674438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6" y="279921"/>
            <a:ext cx="3683974" cy="481459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D54F2F0-5E85-49B4-A2F4-9FE38C2FB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11" y="306629"/>
            <a:ext cx="3642853" cy="5215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DE791-C774-45B3-8D4B-CF00E0357F17}"/>
              </a:ext>
            </a:extLst>
          </p:cNvPr>
          <p:cNvSpPr txBox="1"/>
          <p:nvPr/>
        </p:nvSpPr>
        <p:spPr>
          <a:xfrm>
            <a:off x="8329946" y="5459505"/>
            <a:ext cx="3766457" cy="10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Και στης ζωής τους άγριους χειμώνες αλκυονίδες μέρες καρτερώ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Γ. Δροσίνης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4F79E-0875-4C88-AAA5-5CB15296A894}"/>
              </a:ext>
            </a:extLst>
          </p:cNvPr>
          <p:cNvSpPr txBox="1"/>
          <p:nvPr/>
        </p:nvSpPr>
        <p:spPr>
          <a:xfrm>
            <a:off x="-1494" y="5198205"/>
            <a:ext cx="3944413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Δεν έχει σημασία πόσος κρύος είναι ο χειμώνας πάντα θα υπάρχει η επόμενη άνοιξη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D138F-7009-4B3A-B4C7-4D22858487F4}"/>
              </a:ext>
            </a:extLst>
          </p:cNvPr>
          <p:cNvSpPr txBox="1"/>
          <p:nvPr/>
        </p:nvSpPr>
        <p:spPr>
          <a:xfrm>
            <a:off x="4055569" y="327624"/>
            <a:ext cx="3992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chemeClr val="bg1"/>
                </a:solidFill>
                <a:effectLst/>
              </a:rPr>
              <a:t>Στο παράθυρό μας στέκει ένα πουλί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b="0" i="0" dirty="0">
                <a:solidFill>
                  <a:schemeClr val="bg1"/>
                </a:solidFill>
                <a:effectLst/>
              </a:rPr>
              <a:t>και χτυπά το τζάμι και παρακαλεί: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b="0" i="0" dirty="0">
                <a:solidFill>
                  <a:schemeClr val="bg1"/>
                </a:solidFill>
                <a:effectLst/>
              </a:rPr>
              <a:t>-Πάρτε με κοντά σας, για να ζεσταθώ.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b="0" i="0" dirty="0">
                <a:solidFill>
                  <a:schemeClr val="bg1"/>
                </a:solidFill>
                <a:effectLst/>
              </a:rPr>
              <a:t>Τρέμω το καημένο κι έξω θα χαθώ.</a:t>
            </a:r>
          </a:p>
          <a:p>
            <a:r>
              <a:rPr lang="el-GR" dirty="0">
                <a:solidFill>
                  <a:schemeClr val="bg1"/>
                </a:solidFill>
              </a:rPr>
              <a:t>Μ. </a:t>
            </a:r>
            <a:r>
              <a:rPr lang="el-GR" dirty="0" err="1">
                <a:solidFill>
                  <a:schemeClr val="bg1"/>
                </a:solidFill>
              </a:rPr>
              <a:t>Λαπαθιώτης</a:t>
            </a:r>
            <a:r>
              <a:rPr lang="el-G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5979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A00F0B9-3B22-49F3-AC20-31169700B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3" b="10612"/>
          <a:stretch/>
        </p:blipFill>
        <p:spPr>
          <a:xfrm>
            <a:off x="482082" y="251924"/>
            <a:ext cx="7371184" cy="3424216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9E3EC1-9A76-491A-ACC1-D960D9CC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75" b="10340"/>
          <a:stretch/>
        </p:blipFill>
        <p:spPr>
          <a:xfrm>
            <a:off x="3981062" y="3676140"/>
            <a:ext cx="7371184" cy="3088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A8DEB1-1C40-4857-A562-20E8A6ECF0E4}"/>
              </a:ext>
            </a:extLst>
          </p:cNvPr>
          <p:cNvSpPr txBox="1"/>
          <p:nvPr/>
        </p:nvSpPr>
        <p:spPr>
          <a:xfrm>
            <a:off x="7986228" y="612467"/>
            <a:ext cx="39476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Αγάπη είπες;</a:t>
            </a:r>
          </a:p>
          <a:p>
            <a:r>
              <a:rPr lang="el-GR" dirty="0"/>
              <a:t>Ο καθένας την πελεκάει όπως θέλει.</a:t>
            </a:r>
          </a:p>
          <a:p>
            <a:r>
              <a:rPr lang="el-GR" dirty="0"/>
              <a:t>Άλλος με πέτρα.</a:t>
            </a:r>
          </a:p>
          <a:p>
            <a:r>
              <a:rPr lang="el-GR" dirty="0"/>
              <a:t>Άλλος με χιόνι.</a:t>
            </a:r>
          </a:p>
          <a:p>
            <a:r>
              <a:rPr lang="el-GR" dirty="0"/>
              <a:t>Η πιο σωστή να ξέρεις, είναι από χιόνι.</a:t>
            </a:r>
          </a:p>
          <a:p>
            <a:r>
              <a:rPr lang="el-GR" dirty="0"/>
              <a:t>Κρατάει όσο κι η αληθινή.</a:t>
            </a:r>
          </a:p>
          <a:p>
            <a:endParaRPr lang="el-GR" dirty="0"/>
          </a:p>
          <a:p>
            <a:r>
              <a:rPr lang="el-GR" dirty="0"/>
              <a:t>Μενέλαος </a:t>
            </a:r>
            <a:r>
              <a:rPr lang="el-GR" dirty="0" err="1"/>
              <a:t>Λουντέμης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2FCBA-2786-4AB4-8246-AD92F99BDDD4}"/>
              </a:ext>
            </a:extLst>
          </p:cNvPr>
          <p:cNvSpPr txBox="1"/>
          <p:nvPr/>
        </p:nvSpPr>
        <p:spPr>
          <a:xfrm>
            <a:off x="240263" y="4181774"/>
            <a:ext cx="6097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Καινούριο χιόνι πέφτει</a:t>
            </a:r>
          </a:p>
          <a:p>
            <a:r>
              <a:rPr lang="el-GR" dirty="0"/>
              <a:t>Επάνω στο παλιό</a:t>
            </a:r>
          </a:p>
          <a:p>
            <a:r>
              <a:rPr lang="el-GR" dirty="0"/>
              <a:t>Κι άλλες νιφάδες </a:t>
            </a:r>
          </a:p>
          <a:p>
            <a:r>
              <a:rPr lang="el-GR" dirty="0"/>
              <a:t>βιάζονται να γίνουν λάσπη.</a:t>
            </a:r>
          </a:p>
          <a:p>
            <a:endParaRPr lang="el-GR" dirty="0"/>
          </a:p>
          <a:p>
            <a:r>
              <a:rPr lang="el-GR" dirty="0"/>
              <a:t> Ντίνος Χριστιανόπουλος.</a:t>
            </a:r>
          </a:p>
        </p:txBody>
      </p:sp>
    </p:spTree>
    <p:extLst>
      <p:ext uri="{BB962C8B-B14F-4D97-AF65-F5344CB8AC3E}">
        <p14:creationId xmlns:p14="http://schemas.microsoft.com/office/powerpoint/2010/main" val="13362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5000"/>
    </mc:Choice>
    <mc:Fallback xmlns="">
      <p:transition spd="slow"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7F63BC7-A9F1-400B-9EE3-2424E952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179" y="422580"/>
            <a:ext cx="10270926" cy="601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/>
    </mc:Choice>
    <mc:Fallback xmlns="">
      <p:transition spd="slow" advClick="0" advTm="12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Ξυλογραφία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TM03090434[[fn=Ξυλογραφία]]</Template>
  <TotalTime>2869</TotalTime>
  <Words>387</Words>
  <Application>Microsoft Office PowerPoint</Application>
  <PresentationFormat>Ευρεία οθόνη</PresentationFormat>
  <Paragraphs>52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9" baseType="lpstr">
      <vt:lpstr>Cambria</vt:lpstr>
      <vt:lpstr>cf_asty_st</vt:lpstr>
      <vt:lpstr>Roboto Slab</vt:lpstr>
      <vt:lpstr>Rockwell</vt:lpstr>
      <vt:lpstr>Rockwell Condensed</vt:lpstr>
      <vt:lpstr>Times New Roman</vt:lpstr>
      <vt:lpstr>Verdana</vt:lpstr>
      <vt:lpstr>Wingdings</vt:lpstr>
      <vt:lpstr>Ξυλογραφία</vt:lpstr>
      <vt:lpstr>ΟΙ ΦΙΛΟΙ ΜΑΣ ΤΑ ΖΩΑ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ΧΙΟΝΟΔΡΑΣΕΙΣ</dc:title>
  <dc:creator>pournara1969@gmail.com</dc:creator>
  <cp:lastModifiedBy>pournara1969@gmail.com</cp:lastModifiedBy>
  <cp:revision>527</cp:revision>
  <dcterms:created xsi:type="dcterms:W3CDTF">2022-01-28T11:49:06Z</dcterms:created>
  <dcterms:modified xsi:type="dcterms:W3CDTF">2022-02-24T17:12:13Z</dcterms:modified>
</cp:coreProperties>
</file>