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58" r:id="rId5"/>
    <p:sldId id="262" r:id="rId6"/>
    <p:sldId id="261" r:id="rId7"/>
    <p:sldId id="265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30F72-6716-4A72-BFBB-7591317EADF8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5E1D4-976C-4D6E-8B84-F3852D66B3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30F72-6716-4A72-BFBB-7591317EADF8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5E1D4-976C-4D6E-8B84-F3852D66B3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30F72-6716-4A72-BFBB-7591317EADF8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5E1D4-976C-4D6E-8B84-F3852D66B3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30F72-6716-4A72-BFBB-7591317EADF8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5E1D4-976C-4D6E-8B84-F3852D66B3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30F72-6716-4A72-BFBB-7591317EADF8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5E1D4-976C-4D6E-8B84-F3852D66B3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30F72-6716-4A72-BFBB-7591317EADF8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5E1D4-976C-4D6E-8B84-F3852D66B3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30F72-6716-4A72-BFBB-7591317EADF8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5E1D4-976C-4D6E-8B84-F3852D66B3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30F72-6716-4A72-BFBB-7591317EADF8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5E1D4-976C-4D6E-8B84-F3852D66B3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30F72-6716-4A72-BFBB-7591317EADF8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5E1D4-976C-4D6E-8B84-F3852D66B3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30F72-6716-4A72-BFBB-7591317EADF8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5E1D4-976C-4D6E-8B84-F3852D66B3F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30F72-6716-4A72-BFBB-7591317EADF8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65E1D4-976C-4D6E-8B84-F3852D66B3F4}" type="slidenum">
              <a:rPr lang="el-GR" smtClean="0"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0630F72-6716-4A72-BFBB-7591317EADF8}" type="datetimeFigureOut">
              <a:rPr lang="el-GR" smtClean="0"/>
              <a:t>16/5/2023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565E1D4-976C-4D6E-8B84-F3852D66B3F4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29940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32656"/>
            <a:ext cx="61817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4067944" y="1556792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Ο Κωνσταντίνος </a:t>
            </a:r>
            <a:r>
              <a:rPr lang="el-GR" dirty="0" err="1"/>
              <a:t>Δόβας</a:t>
            </a:r>
            <a:r>
              <a:rPr lang="el-GR" dirty="0"/>
              <a:t> γεννήθηκε στην Κόνιτσα στις </a:t>
            </a:r>
            <a:r>
              <a:rPr lang="el-GR" dirty="0" smtClean="0"/>
              <a:t>20 Δεκεμβρίου</a:t>
            </a:r>
            <a:r>
              <a:rPr lang="el-GR" dirty="0"/>
              <a:t> του </a:t>
            </a:r>
            <a:r>
              <a:rPr lang="el-GR" dirty="0" smtClean="0"/>
              <a:t>1898 όταν ακόμα η πόλη ήταν υπό Οθωμανική κυριαρχία. </a:t>
            </a:r>
          </a:p>
          <a:p>
            <a:r>
              <a:rPr lang="el-GR" dirty="0" smtClean="0"/>
              <a:t>Εισήχθη στη </a:t>
            </a:r>
            <a:r>
              <a:rPr lang="el-GR" dirty="0"/>
              <a:t>Σχολή </a:t>
            </a:r>
            <a:r>
              <a:rPr lang="el-GR" dirty="0" smtClean="0"/>
              <a:t>Ευελπίδων από την οποία αποφοίτησε το 1918 με το βαθμό του Ανθυπολοχαγού. Έλαβε μέρος στον Α΄ Παγκόσμιο Πόλεμο, στην Μικρασιατική Εκστρατεία και στον πόλεμο του 1940-41. 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IMG-1ad5cc9d683496a8bd828ffeb1b3c9f6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2401917" cy="324036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76672"/>
            <a:ext cx="61722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- Εικόνα" descr="IMG-349f0fc460670178e69bcf1d5c6e0285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348880"/>
            <a:ext cx="2541747" cy="3429000"/>
          </a:xfrm>
          <a:prstGeom prst="rect">
            <a:avLst/>
          </a:prstGeom>
        </p:spPr>
      </p:pic>
      <p:pic>
        <p:nvPicPr>
          <p:cNvPr id="8" name="7 - Εικόνα" descr="IMG-1bf7b35733c661defe4c8703392d77ad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2132856"/>
            <a:ext cx="2458667" cy="3316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4717152" cy="4187952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Μετά την Απελευθέρωση, όντας Ταξίαρχος, διακρίθηκε ιδιαιτέρως κατά τη διάρκεια του Εμφυλίου Πολέμου και κυρίως κατά τη μάχη της Κόνιτσας, τον Δεκέμβριο του 1947, κατά την οποία τραυματίστηκε ελαφρά.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61722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- Εικόνα" descr="IMG_0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92080" y="2636912"/>
            <a:ext cx="3323861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3816424"/>
          </a:xfrm>
        </p:spPr>
        <p:txBody>
          <a:bodyPr>
            <a:normAutofit/>
          </a:bodyPr>
          <a:lstStyle/>
          <a:p>
            <a:r>
              <a:rPr lang="el-GR" sz="1800" dirty="0" smtClean="0"/>
              <a:t>Υπηρέτησε </a:t>
            </a:r>
            <a:r>
              <a:rPr lang="el-GR" sz="1800" dirty="0" smtClean="0"/>
              <a:t>σε διάφορες επιτελικές και μάχιμες θέσεις, διατελώντας μεταξύ άλλων </a:t>
            </a:r>
            <a:r>
              <a:rPr lang="el-GR" sz="1800" dirty="0" smtClean="0"/>
              <a:t>αρχηγός ΓΕΕΘΑ και Αρχηγός του στρατιωτικού οίκου του βασιλιά Παύλου. </a:t>
            </a:r>
          </a:p>
          <a:p>
            <a:r>
              <a:rPr lang="el-GR" sz="1800" dirty="0" smtClean="0"/>
              <a:t>Διετέλεσε υπηρεσιακός πρωθυπουργός από τις 20 Σεπτεμβρίου έως τις 4 Νοεμβρίου του 1961. </a:t>
            </a:r>
          </a:p>
          <a:p>
            <a:r>
              <a:rPr lang="el-GR" sz="1800" dirty="0" smtClean="0"/>
              <a:t>Απεβίωσε στις 24 Ιουλίου του </a:t>
            </a:r>
            <a:r>
              <a:rPr lang="el-GR" sz="1800" dirty="0" smtClean="0"/>
              <a:t>1973. </a:t>
            </a:r>
            <a:r>
              <a:rPr lang="el-GR" sz="1800" dirty="0" smtClean="0"/>
              <a:t>Ήταν νυμφευμένος </a:t>
            </a:r>
            <a:r>
              <a:rPr lang="el-GR" sz="1800" dirty="0" smtClean="0"/>
              <a:t>με </a:t>
            </a:r>
            <a:r>
              <a:rPr lang="el-GR" sz="1800" dirty="0" smtClean="0"/>
              <a:t>τη </a:t>
            </a:r>
            <a:r>
              <a:rPr lang="el-GR" sz="1800" dirty="0" err="1" smtClean="0"/>
              <a:t>Μικρασιάτισσα</a:t>
            </a:r>
            <a:r>
              <a:rPr lang="el-GR" sz="1800" dirty="0" smtClean="0"/>
              <a:t> καθηγήτρια βιολιού, Μαργαρίτα </a:t>
            </a:r>
            <a:r>
              <a:rPr lang="el-GR" sz="1800" dirty="0" err="1" smtClean="0"/>
              <a:t>Λευκιάδου</a:t>
            </a:r>
            <a:r>
              <a:rPr lang="el-GR" sz="1800" dirty="0" smtClean="0"/>
              <a:t>, αλλά δεν απέκτησε τέκνα.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844824"/>
            <a:ext cx="3997072" cy="2880320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Ο τάφος του Στρατηγού Κωνσταντίνου </a:t>
            </a:r>
            <a:r>
              <a:rPr lang="el-GR" sz="1800" dirty="0" err="1" smtClean="0"/>
              <a:t>Δόβα</a:t>
            </a:r>
            <a:r>
              <a:rPr lang="el-GR" sz="1800" dirty="0" smtClean="0"/>
              <a:t> και της συζύγου του Μαργαρίτας </a:t>
            </a:r>
            <a:r>
              <a:rPr lang="el-GR" sz="1800" dirty="0" err="1" smtClean="0"/>
              <a:t>Δόβα</a:t>
            </a:r>
            <a:r>
              <a:rPr lang="el-GR" sz="1800" dirty="0" smtClean="0"/>
              <a:t> βρίσκεται στο Κοιμητήριο </a:t>
            </a:r>
            <a:r>
              <a:rPr lang="el-GR" sz="1800" dirty="0" smtClean="0"/>
              <a:t>της Άνω Κόνιτσας. </a:t>
            </a:r>
            <a:endParaRPr lang="el-GR" sz="1800" dirty="0" smtClean="0"/>
          </a:p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61563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IMG-6f046973858e4ee46707e72c08e075d4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628800"/>
            <a:ext cx="2870497" cy="3811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412776"/>
            <a:ext cx="8183880" cy="3024336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Ο Στρατηγός Κωνσταντίνος </a:t>
            </a:r>
            <a:r>
              <a:rPr lang="el-GR" sz="1800" dirty="0" err="1" smtClean="0"/>
              <a:t>Δόβας</a:t>
            </a:r>
            <a:r>
              <a:rPr lang="el-GR" sz="1800" dirty="0" smtClean="0"/>
              <a:t> απέκτησε ένα μόνο περιουσιακό στοιχείο, ένα διαμέρισμα σε κεντρικό σημείο στην Αθήνα.  Επιθυμία του ήταν να διατεθεί σε κοινωφελή σκοπό.</a:t>
            </a:r>
          </a:p>
          <a:p>
            <a:r>
              <a:rPr lang="el-GR" sz="1800" dirty="0" smtClean="0"/>
              <a:t>Τέτοιος σκοπός θεωρήθηκε η βράβευση τριών Αριστούχων, από τις τρεις τάξεις του Λυκείου της γενέτειράς του Κόνιτσας, με την υπόδειξη ότι στην περίπτωση των περισσοτέρων των τριών αριστούχων να προτιμώνται οι οικονομικά ασθενέστεροι.  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764704"/>
            <a:ext cx="8245544" cy="4187952"/>
          </a:xfrm>
        </p:spPr>
        <p:txBody>
          <a:bodyPr/>
          <a:lstStyle/>
          <a:p>
            <a:r>
              <a:rPr lang="el-GR" sz="1800" dirty="0" smtClean="0"/>
              <a:t>Η </a:t>
            </a:r>
            <a:r>
              <a:rPr lang="el-GR" sz="1800" dirty="0" smtClean="0"/>
              <a:t>σύζυγός του Μαργαρίτα </a:t>
            </a:r>
            <a:r>
              <a:rPr lang="el-GR" sz="1800" dirty="0" err="1" smtClean="0"/>
              <a:t>Δόβα</a:t>
            </a:r>
            <a:r>
              <a:rPr lang="el-GR" sz="1800" dirty="0" smtClean="0"/>
              <a:t>, ευγενής ψυχή, αντάξια του συζύγου της, φρόντισε για την υλοποίηση αυτής της επιθυμίας, με την ίδρυση του Ιδρύματος Στρατηγού Κωνσταντίνου και Μαργαρίτας </a:t>
            </a:r>
            <a:r>
              <a:rPr lang="el-GR" sz="1800" dirty="0" err="1" smtClean="0"/>
              <a:t>Δόβα</a:t>
            </a:r>
            <a:r>
              <a:rPr lang="el-GR" sz="1800" dirty="0" smtClean="0"/>
              <a:t> το έτος 1981 και την απονομή χρηματικού </a:t>
            </a:r>
            <a:r>
              <a:rPr lang="el-GR" sz="1800" dirty="0" smtClean="0"/>
              <a:t>επάθλου.</a:t>
            </a:r>
            <a:endParaRPr lang="el-GR" sz="1800" dirty="0" smtClean="0"/>
          </a:p>
          <a:p>
            <a:r>
              <a:rPr lang="el-GR" sz="1800" dirty="0" smtClean="0"/>
              <a:t>Οι μαθητές και μαθήτριες του σχολείου μας απολαμβάνουν αυτή την ευεργεσία.</a:t>
            </a:r>
          </a:p>
          <a:p>
            <a:endParaRPr lang="el-GR" dirty="0"/>
          </a:p>
        </p:txBody>
      </p:sp>
      <p:pic>
        <p:nvPicPr>
          <p:cNvPr id="4" name="3 - Εικόνα" descr="IMG_0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707904" y="3645024"/>
            <a:ext cx="2267744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</TotalTime>
  <Words>235</Words>
  <Application>Microsoft Office PowerPoint</Application>
  <PresentationFormat>Προβολή στην οθόνη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Άποψη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testware</dc:creator>
  <cp:lastModifiedBy>testware</cp:lastModifiedBy>
  <cp:revision>7</cp:revision>
  <dcterms:created xsi:type="dcterms:W3CDTF">2023-05-16T15:19:42Z</dcterms:created>
  <dcterms:modified xsi:type="dcterms:W3CDTF">2023-05-16T16:23:29Z</dcterms:modified>
</cp:coreProperties>
</file>