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18BBC-FD7E-49DF-A0A6-D8D0C151C7D4}" type="datetimeFigureOut">
              <a:rPr lang="el-GR" smtClean="0"/>
              <a:pPr/>
              <a:t>9/10/2023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0105-0ACF-417A-8271-3C92FCF8E7B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18BBC-FD7E-49DF-A0A6-D8D0C151C7D4}" type="datetimeFigureOut">
              <a:rPr lang="el-GR" smtClean="0"/>
              <a:pPr/>
              <a:t>9/10/2023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0105-0ACF-417A-8271-3C92FCF8E7B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18BBC-FD7E-49DF-A0A6-D8D0C151C7D4}" type="datetimeFigureOut">
              <a:rPr lang="el-GR" smtClean="0"/>
              <a:pPr/>
              <a:t>9/10/2023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0105-0ACF-417A-8271-3C92FCF8E7B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18BBC-FD7E-49DF-A0A6-D8D0C151C7D4}" type="datetimeFigureOut">
              <a:rPr lang="el-GR" smtClean="0"/>
              <a:pPr/>
              <a:t>9/10/2023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0105-0ACF-417A-8271-3C92FCF8E7B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18BBC-FD7E-49DF-A0A6-D8D0C151C7D4}" type="datetimeFigureOut">
              <a:rPr lang="el-GR" smtClean="0"/>
              <a:pPr/>
              <a:t>9/10/2023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0105-0ACF-417A-8271-3C92FCF8E7B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18BBC-FD7E-49DF-A0A6-D8D0C151C7D4}" type="datetimeFigureOut">
              <a:rPr lang="el-GR" smtClean="0"/>
              <a:pPr/>
              <a:t>9/10/2023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0105-0ACF-417A-8271-3C92FCF8E7B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18BBC-FD7E-49DF-A0A6-D8D0C151C7D4}" type="datetimeFigureOut">
              <a:rPr lang="el-GR" smtClean="0"/>
              <a:pPr/>
              <a:t>9/10/2023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0105-0ACF-417A-8271-3C92FCF8E7B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18BBC-FD7E-49DF-A0A6-D8D0C151C7D4}" type="datetimeFigureOut">
              <a:rPr lang="el-GR" smtClean="0"/>
              <a:pPr/>
              <a:t>9/10/2023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0105-0ACF-417A-8271-3C92FCF8E7B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18BBC-FD7E-49DF-A0A6-D8D0C151C7D4}" type="datetimeFigureOut">
              <a:rPr lang="el-GR" smtClean="0"/>
              <a:pPr/>
              <a:t>9/10/2023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0105-0ACF-417A-8271-3C92FCF8E7B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18BBC-FD7E-49DF-A0A6-D8D0C151C7D4}" type="datetimeFigureOut">
              <a:rPr lang="el-GR" smtClean="0"/>
              <a:pPr/>
              <a:t>9/10/2023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0105-0ACF-417A-8271-3C92FCF8E7B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18BBC-FD7E-49DF-A0A6-D8D0C151C7D4}" type="datetimeFigureOut">
              <a:rPr lang="el-GR" smtClean="0"/>
              <a:pPr/>
              <a:t>9/10/2023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0105-0ACF-417A-8271-3C92FCF8E7B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18BBC-FD7E-49DF-A0A6-D8D0C151C7D4}" type="datetimeFigureOut">
              <a:rPr lang="el-GR" smtClean="0"/>
              <a:pPr/>
              <a:t>9/10/2023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C0105-0ACF-417A-8271-3C92FCF8E7B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4643469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l-GR" sz="3100" dirty="0" smtClean="0"/>
              <a:t>ΠΡΟΓΡΑΜΜΑ </a:t>
            </a:r>
            <a:r>
              <a:rPr lang="en-US" sz="3100" dirty="0" smtClean="0"/>
              <a:t>ERASMUS+KA 122</a:t>
            </a:r>
            <a:br>
              <a:rPr lang="en-US" sz="3100" dirty="0" smtClean="0"/>
            </a:br>
            <a:r>
              <a:rPr lang="el-GR" sz="3100" dirty="0" smtClean="0"/>
              <a:t>ΜΑΡΟΥΛΕΙΟΥ ΓΕΝΙΚΟΥ ΛΥΚΕΙΟΥ ΚΑΤΣΙΚΑ ΙΩΑΝΝΙΝΩΝ</a:t>
            </a:r>
            <a:br>
              <a:rPr lang="el-GR" sz="3100" dirty="0" smtClean="0"/>
            </a:br>
            <a:r>
              <a:rPr lang="el-GR" sz="3100" dirty="0" smtClean="0"/>
              <a:t>2022-2024</a:t>
            </a:r>
            <a:endParaRPr lang="el-GR" sz="31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5000636"/>
            <a:ext cx="6400800" cy="638164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1026" name="Picture 2" descr="C:\Users\user\Desktop\ΛΟΓΟΤΥΠΑ ΕΡΑΣΜΟΥΣ\eu_flag_co_funded_pos_rgb_left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3" y="357166"/>
            <a:ext cx="3214710" cy="1423985"/>
          </a:xfrm>
          <a:prstGeom prst="rect">
            <a:avLst/>
          </a:prstGeom>
          <a:noFill/>
        </p:spPr>
      </p:pic>
      <p:pic>
        <p:nvPicPr>
          <p:cNvPr id="1027" name="Picture 3" descr="C:\Users\user\Desktop\ΛΟΓΟΤΥΠΑ ΕΡΑΣΜΟΥΣ\LogoIK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285728"/>
            <a:ext cx="1495409" cy="1395590"/>
          </a:xfrm>
          <a:prstGeom prst="rect">
            <a:avLst/>
          </a:prstGeom>
          <a:noFill/>
        </p:spPr>
      </p:pic>
      <p:pic>
        <p:nvPicPr>
          <p:cNvPr id="1028" name="Picture 4" descr="C:\Users\user\Desktop\ΛΟΓΟΤΥΠΑ ΕΡΑΣΜΟΥΣ\New_Erasmus_2021-2027_EU_emblem_with_tagline-pos-EL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7" y="285728"/>
            <a:ext cx="2714644" cy="1500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ΤΙΤΛΟΣ ΠΡΟΓΡΑΜΜΑΤΟΣ: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   </a:t>
            </a:r>
          </a:p>
          <a:p>
            <a:pPr>
              <a:buNone/>
            </a:pPr>
            <a:r>
              <a:rPr lang="el-GR" dirty="0" smtClean="0"/>
              <a:t>    «Επαγγελματική ενδυνάμωση για ένα απαιτητικ</a:t>
            </a:r>
            <a:r>
              <a:rPr lang="el-GR" dirty="0"/>
              <a:t>ό</a:t>
            </a:r>
            <a:r>
              <a:rPr lang="el-GR" dirty="0" smtClean="0"/>
              <a:t> περιβάλλον εκπαίδευσης: επιμόρφωση σε εκπαιδευτικά μοντέλα για αποτελεσματική διδασκαλία σε μαθητές από μη υποστηρικτικά περιβάλλοντα»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ΣΥΜΜΕΤΟΧΗ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ΣΥΝΟΛΟ ΕΚΠΑΙΔΕΥΤΙΚΩΝ: 12 </a:t>
            </a:r>
          </a:p>
          <a:p>
            <a:endParaRPr lang="en-US" dirty="0" smtClean="0"/>
          </a:p>
          <a:p>
            <a:pPr>
              <a:buNone/>
            </a:pPr>
            <a:r>
              <a:rPr lang="el-GR" dirty="0" smtClean="0"/>
              <a:t>ΥΠΕΥΘΥΝΟΙ ΤΟΥ ΕΡΓΟΥ: ΑΝΔΡΟΥΤΣΟΣ Δ., δ/</a:t>
            </a:r>
            <a:r>
              <a:rPr lang="el-GR" dirty="0" err="1" smtClean="0"/>
              <a:t>ντής</a:t>
            </a:r>
            <a:r>
              <a:rPr lang="el-GR" dirty="0" smtClean="0"/>
              <a:t> του ΓΕ.Λ Κατσικά, ΝΟΥΤΣΟΥ ΕΛ., πρώην δ/</a:t>
            </a:r>
            <a:r>
              <a:rPr lang="el-GR" dirty="0" err="1" smtClean="0"/>
              <a:t>ντρια</a:t>
            </a:r>
            <a:r>
              <a:rPr lang="el-GR" dirty="0" smtClean="0"/>
              <a:t> του ΓΕ.Λ. Κατσικά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n-US" dirty="0" smtClean="0"/>
              <a:t>Contact person</a:t>
            </a:r>
            <a:r>
              <a:rPr lang="el-GR" dirty="0" smtClean="0"/>
              <a:t>: ΧΟΪΝΑ Ά.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ΣΥΜΜΕΤΕΧΟΝΤΕΣ ΕΚΠ/ΚΟΙ: ΒΑΛΑΚΟΣ ΑΠ., ΒΑΣΙΛΕΙΟΥ ΕΛ., ΓΚΟΥΡΑ Π., ΖΗΚΟΒΕΛΗΣ Β. , ΘΕΟΔΩΡΑΚΗ Λ., ΚΕΦΑΛΑ ΑΝ., ΚΙΤΣΟΥ Μ., ΜΑΤΣΑΚΙΔΟΥ Σ., ΦΡΑΓΚΟΥ ΕΙΡ.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l-GR" sz="2800" dirty="0" smtClean="0"/>
              <a:t>Από αυτούς οι 4 μόνο είχαν εμπειρία </a:t>
            </a:r>
            <a:r>
              <a:rPr lang="en-US" sz="2800" dirty="0" smtClean="0"/>
              <a:t>Erasmus </a:t>
            </a:r>
            <a:r>
              <a:rPr lang="el-GR" sz="2800" dirty="0" smtClean="0"/>
              <a:t>και αυτό είναι ένα από τα βασικά στοιχεία που διαφοροποιεί το έργο αυτό από τα 3 προηγούμενα </a:t>
            </a:r>
            <a:r>
              <a:rPr lang="en-US" sz="2800" dirty="0" smtClean="0"/>
              <a:t>Erasmus </a:t>
            </a:r>
            <a:r>
              <a:rPr lang="el-GR" sz="2800" dirty="0" smtClean="0"/>
              <a:t>που έχουν υλοποιηθεί στο ΓΕ.Λ. ΚΑΤΣΙΚΑ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ΒΑΣΙΚΟ ΧΑΡΑΚΤΗΡΙΣΤΙΚΟ ΤΟΥ ΠΡΟΓΡΑΜΜΑΤΟΣ: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ΣΥΝΔΕΣΗ ΤΩΝ ΑΝΑΓΚΩΝ ΤΟΥ ΣΧΟΛΕΙΟΥ ΜΕ ΤΟ ΠΕΡΙΕΧΟΜΕΝΟ ΤΩΝ </a:t>
            </a:r>
            <a:r>
              <a:rPr lang="el-GR" dirty="0" smtClean="0"/>
              <a:t>ΚΙΝΗΤΙΚΟΤΗΤΩΝ</a:t>
            </a:r>
            <a:r>
              <a:rPr lang="el-GR" dirty="0" smtClean="0"/>
              <a:t>:</a:t>
            </a:r>
          </a:p>
          <a:p>
            <a:pPr>
              <a:buNone/>
            </a:pPr>
            <a:endParaRPr lang="el-GR" dirty="0" smtClean="0"/>
          </a:p>
          <a:p>
            <a:pPr marL="514350" indent="-514350">
              <a:buAutoNum type="arabicPeriod"/>
            </a:pPr>
            <a:r>
              <a:rPr lang="el-GR" dirty="0" smtClean="0"/>
              <a:t>Βαθμός ευτυχίας μαθητών/τριών (ΙΣΛΑΝΔΙΑ)</a:t>
            </a:r>
          </a:p>
          <a:p>
            <a:pPr marL="514350" indent="-514350">
              <a:buFont typeface="Arial" pitchFamily="34" charset="0"/>
              <a:buAutoNum type="arabicPeriod" startAt="2"/>
            </a:pPr>
            <a:r>
              <a:rPr lang="el-GR" dirty="0" smtClean="0"/>
              <a:t>Καλλιέργεια θετικής στάσης απέναντι στη μάθηση/ στο σχολείο (ΦΙΝΛΑΝΔΙΑ)</a:t>
            </a:r>
          </a:p>
          <a:p>
            <a:pPr marL="514350" indent="-514350">
              <a:buFont typeface="Arial" pitchFamily="34" charset="0"/>
              <a:buAutoNum type="arabicPeriod" startAt="2"/>
            </a:pPr>
            <a:r>
              <a:rPr lang="el-GR" dirty="0" smtClean="0"/>
              <a:t>Αύξηση </a:t>
            </a:r>
            <a:r>
              <a:rPr lang="el-GR" dirty="0" smtClean="0"/>
              <a:t>επιπέδου </a:t>
            </a:r>
            <a:r>
              <a:rPr lang="el-GR" dirty="0" err="1" smtClean="0"/>
              <a:t>γραμματισμού</a:t>
            </a:r>
            <a:r>
              <a:rPr lang="el-GR" dirty="0" smtClean="0"/>
              <a:t> (ΠΟΡΤΟΓΑΛΙΑ)</a:t>
            </a:r>
            <a:endParaRPr lang="el-GR" dirty="0" smtClean="0"/>
          </a:p>
          <a:p>
            <a:pPr marL="514350" indent="-514350">
              <a:buAutoNum type="arabicPeriod" startAt="2"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ΚΙΝΗΤΙΚΟΤΗΤΕΣ: 1</a:t>
            </a:r>
            <a:r>
              <a:rPr lang="el-GR" baseline="30000" dirty="0" smtClean="0"/>
              <a:t>η</a:t>
            </a:r>
            <a:r>
              <a:rPr lang="el-GR" dirty="0" smtClean="0"/>
              <a:t>-ΠΟΡΤΟΓΑΛΙΑ, </a:t>
            </a:r>
            <a:br>
              <a:rPr lang="el-GR" dirty="0" smtClean="0"/>
            </a:br>
            <a:r>
              <a:rPr lang="el-GR" dirty="0" smtClean="0"/>
              <a:t>2</a:t>
            </a:r>
            <a:r>
              <a:rPr lang="el-GR" baseline="30000" dirty="0" smtClean="0"/>
              <a:t>η</a:t>
            </a:r>
            <a:r>
              <a:rPr lang="el-GR" dirty="0" smtClean="0"/>
              <a:t>-ΙΣΛΑΝΔΙΑ, 3</a:t>
            </a:r>
            <a:r>
              <a:rPr lang="el-GR" baseline="30000" dirty="0" smtClean="0"/>
              <a:t>η</a:t>
            </a:r>
            <a:r>
              <a:rPr lang="el-GR" dirty="0" smtClean="0"/>
              <a:t>-ΦΙΝΛΑΝΔΙΑ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ΓΙΑΤΙ ΠΟΡΤΟΓΑΛΙΑ: το 2018 αναδιάρθρωσε το εκπαιδευτικό της σύστημα με αποτέλεσμα (παρά την οικονομική κρίση) να βελτιώνει συνεχώς τα ποσοστά αλφαβητισμού</a:t>
            </a:r>
          </a:p>
          <a:p>
            <a:r>
              <a:rPr lang="el-GR" dirty="0" smtClean="0"/>
              <a:t>ΓΙΑΤΙ ΙΣΛΑΝΔΙΑ: έχει από τους πιο ευτυχισμένους μαθητές στην Ευρώπη και στον κόσμο </a:t>
            </a:r>
          </a:p>
          <a:p>
            <a:r>
              <a:rPr lang="el-GR" dirty="0" smtClean="0"/>
              <a:t>ΓΙΑΤΙ ΦΙΝΛΑΝΔΙΑ: γιατί βρίσκεται πάντοτε στις πρώτες θέσεις στην παγκόσμια κατάταξη σε έρευνες για την εκπαίδευση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smtClean="0"/>
              <a:t>                           </a:t>
            </a:r>
            <a:r>
              <a:rPr lang="el-GR" dirty="0" smtClean="0"/>
              <a:t>Σας ευχαριστώ!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230</Words>
  <Application>Microsoft Office PowerPoint</Application>
  <PresentationFormat>Προβολή στην οθόνη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  ΠΡΟΓΡΑΜΜΑ ERASMUS+KA 122 ΜΑΡΟΥΛΕΙΟΥ ΓΕΝΙΚΟΥ ΛΥΚΕΙΟΥ ΚΑΤΣΙΚΑ ΙΩΑΝΝΙΝΩΝ 2022-2024</vt:lpstr>
      <vt:lpstr>ΤΙΤΛΟΣ ΠΡΟΓΡΑΜΜΑΤΟΣ:</vt:lpstr>
      <vt:lpstr>ΣΥΜΜΕΤΟΧΗ</vt:lpstr>
      <vt:lpstr>ΒΑΣΙΚΟ ΧΑΡΑΚΤΗΡΙΣΤΙΚΟ ΤΟΥ ΠΡΟΓΡΑΜΜΑΤΟΣ:</vt:lpstr>
      <vt:lpstr>ΚΙΝΗΤΙΚΟΤΗΤΕΣ: 1η-ΠΟΡΤΟΓΑΛΙΑ,  2η-ΙΣΛΑΝΔΙΑ, 3η-ΦΙΝΛΑΝΔΙΑ</vt:lpstr>
      <vt:lpstr>Διαφάνεια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ΠΡΟΓΡΑΜΜΑ ERASMUS+KA 122 ΜΑΡΟΥΛΕΙΟΥ ΓΕΝΙΚΟΥ ΛΥΚΕΙΟΥ ΚΑΤΣΙΚΑ ΙΩΑΝΝΙΝΩΝ 2022-2024</dc:title>
  <dc:creator>ΑΝΝΑ ΧΟΪΝΑ</dc:creator>
  <cp:lastModifiedBy>ΑΝΝΑ ΧΟΪΝΑ</cp:lastModifiedBy>
  <cp:revision>12</cp:revision>
  <dcterms:created xsi:type="dcterms:W3CDTF">2023-05-11T16:23:30Z</dcterms:created>
  <dcterms:modified xsi:type="dcterms:W3CDTF">2023-10-09T16:40:32Z</dcterms:modified>
</cp:coreProperties>
</file>